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62" r:id="rId3"/>
  </p:sldMasterIdLst>
  <p:notesMasterIdLst>
    <p:notesMasterId r:id="rId20"/>
  </p:notesMasterIdLst>
  <p:sldIdLst>
    <p:sldId id="305" r:id="rId4"/>
    <p:sldId id="404" r:id="rId5"/>
    <p:sldId id="406" r:id="rId6"/>
    <p:sldId id="410" r:id="rId7"/>
    <p:sldId id="413" r:id="rId8"/>
    <p:sldId id="407" r:id="rId9"/>
    <p:sldId id="412" r:id="rId10"/>
    <p:sldId id="408" r:id="rId11"/>
    <p:sldId id="402" r:id="rId12"/>
    <p:sldId id="384" r:id="rId13"/>
    <p:sldId id="414" r:id="rId14"/>
    <p:sldId id="403" r:id="rId15"/>
    <p:sldId id="379" r:id="rId16"/>
    <p:sldId id="411" r:id="rId17"/>
    <p:sldId id="370" r:id="rId18"/>
    <p:sldId id="4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20E"/>
    <a:srgbClr val="68AA5A"/>
    <a:srgbClr val="6384FF"/>
    <a:srgbClr val="2DFF37"/>
    <a:srgbClr val="0F4905"/>
    <a:srgbClr val="0B3404"/>
    <a:srgbClr val="040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51"/>
    <p:restoredTop sz="95179" autoAdjust="0"/>
  </p:normalViewPr>
  <p:slideViewPr>
    <p:cSldViewPr snapToGrid="0" snapToObjects="1">
      <p:cViewPr varScale="1">
        <p:scale>
          <a:sx n="60" d="100"/>
          <a:sy n="60" d="100"/>
        </p:scale>
        <p:origin x="200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5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4497-FA58-424E-A806-4F1A38D8D45C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1A3D-A3CF-DB4C-B367-24B34126B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03330" y="152399"/>
            <a:ext cx="2188270" cy="6556248"/>
          </a:xfrm>
          <a:prstGeom prst="rect">
            <a:avLst/>
          </a:prstGeom>
          <a:solidFill>
            <a:srgbClr val="040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248400" cy="6553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03330" y="2052960"/>
            <a:ext cx="218827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ENERGY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1/19/16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5943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CA" dirty="0" smtClean="0"/>
              <a:t>CANADA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2-Abacus-Website-Concept-2014-08-REV1_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2130425"/>
            <a:ext cx="6550496" cy="2450703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174" y="4797152"/>
            <a:ext cx="6554258" cy="8416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67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</a:defRPr>
            </a:lvl1pPr>
          </a:lstStyle>
          <a:p>
            <a:fld id="{F90A6715-3BA6-489D-8095-80349D23817C}" type="datetimeFigureOut">
              <a:rPr lang="en-CA" smtClean="0"/>
              <a:pPr/>
              <a:t>2016-01-19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878EE-7B8A-4B92-882A-BD665C47D79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84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2-Abacus-Website-Concept-2014-08-REV1_Artboard 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41536-88DF-4F71-B9B4-5B1D2F4FA98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400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09F655-FD72-4604-9779-C2508E57E69F}" type="datetimeFigureOut">
              <a:rPr lang="en-CA" smtClean="0"/>
              <a:pPr/>
              <a:t>2016-01-19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8CF-260C-4788-A406-700861CDE7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04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9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8111" y="150875"/>
            <a:ext cx="3643489" cy="6556248"/>
          </a:xfrm>
          <a:prstGeom prst="rect">
            <a:avLst/>
          </a:prstGeom>
          <a:solidFill>
            <a:srgbClr val="040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4969933" cy="6553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8111" y="2052960"/>
            <a:ext cx="3643489" cy="2194484"/>
          </a:xfrm>
        </p:spPr>
        <p:txBody>
          <a:bodyPr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4200">
                <a:solidFill>
                  <a:srgbClr val="FFFFFF"/>
                </a:solidFill>
                <a:latin typeface="Ayuthaya"/>
                <a:cs typeface="Ayuthay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RIGHT</a:t>
            </a:r>
          </a:p>
          <a:p>
            <a:r>
              <a:rPr lang="en-CA" dirty="0" smtClean="0"/>
              <a:t>WEST</a:t>
            </a:r>
          </a:p>
          <a:p>
            <a:r>
              <a:rPr lang="en-CA" dirty="0" smtClean="0"/>
              <a:t>ENERGY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4665133" cy="2194484"/>
          </a:xfrm>
        </p:spPr>
        <p:txBody>
          <a:bodyPr/>
          <a:lstStyle>
            <a:lvl1pPr algn="r">
              <a:lnSpc>
                <a:spcPct val="90000"/>
              </a:lnSpc>
              <a:defRPr sz="4200" spc="150" baseline="0">
                <a:latin typeface="Ayuthaya"/>
                <a:cs typeface="Ayuthaya"/>
              </a:defRPr>
            </a:lvl1pPr>
          </a:lstStyle>
          <a:p>
            <a:r>
              <a:rPr lang="en-CA" dirty="0" smtClean="0"/>
              <a:t>LEFT</a:t>
            </a:r>
            <a:br>
              <a:rPr lang="en-CA" dirty="0" smtClean="0"/>
            </a:br>
            <a:r>
              <a:rPr lang="en-CA" dirty="0" smtClean="0"/>
              <a:t>EAST</a:t>
            </a:r>
            <a:br>
              <a:rPr lang="en-CA" dirty="0" smtClean="0"/>
            </a:br>
            <a:r>
              <a:rPr lang="en-CA" dirty="0" smtClean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02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2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5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27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0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/>
              <a:pPr/>
              <a:t>1/19/16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8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040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1/19/16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rgbClr val="1C420E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102" y="6200669"/>
            <a:ext cx="2743319" cy="26097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rgbClr val="0403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5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 spc="150" baseline="0">
          <a:solidFill>
            <a:schemeClr val="bg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 spc="100" baseline="0">
          <a:solidFill>
            <a:schemeClr val="bg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600" kern="1200" spc="100" baseline="0">
          <a:solidFill>
            <a:schemeClr val="bg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1300" kern="1200" spc="100" baseline="0">
          <a:solidFill>
            <a:schemeClr val="bg1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-Abacus-Website-Concept-2014-08-REV1_slid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84438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/>
              </a:defRPr>
            </a:lvl1pPr>
          </a:lstStyle>
          <a:p>
            <a:fld id="{CCEB9F6F-97CE-4286-A3D7-C150C8800E8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703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BB910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Arial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/>
          <a:ea typeface="Arial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670806" y="2435547"/>
            <a:ext cx="7652769" cy="157136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800" dirty="0" smtClean="0">
                <a:latin typeface="Avenir Medium"/>
                <a:cs typeface="Avenir Medium"/>
              </a:rPr>
              <a:t>30 YEARS IN 15 SLIDES</a:t>
            </a:r>
          </a:p>
          <a:p>
            <a:pPr marL="45720" indent="0" algn="ctr">
              <a:buNone/>
            </a:pPr>
            <a:endParaRPr lang="en-US" sz="3800" dirty="0" smtClean="0">
              <a:latin typeface="Avenir Medium"/>
              <a:cs typeface="Avenir Medium"/>
            </a:endParaRPr>
          </a:p>
          <a:p>
            <a:pPr marL="45720" indent="0" algn="ctr">
              <a:buNone/>
            </a:pPr>
            <a:r>
              <a:rPr lang="en-US" sz="2600" dirty="0" smtClean="0">
                <a:latin typeface="Avenir Medium"/>
                <a:cs typeface="Avenir Medium"/>
              </a:rPr>
              <a:t>WHAT I LEARNED ASKING </a:t>
            </a:r>
          </a:p>
          <a:p>
            <a:pPr marL="45720" indent="0" algn="ctr">
              <a:buNone/>
            </a:pPr>
            <a:r>
              <a:rPr lang="en-US" sz="2600" dirty="0" smtClean="0">
                <a:latin typeface="Avenir Medium"/>
                <a:cs typeface="Avenir Medium"/>
              </a:rPr>
              <a:t>CANADIANS ABOUT POLITICS</a:t>
            </a:r>
            <a:endParaRPr lang="en-US" sz="26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685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20" y="576046"/>
            <a:ext cx="5252681" cy="53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48" y="977599"/>
            <a:ext cx="6740608" cy="49615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93941" y="3992137"/>
            <a:ext cx="3118017" cy="18288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37785" y="3992137"/>
            <a:ext cx="2932771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6362" y="4321761"/>
            <a:ext cx="9701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?</a:t>
            </a:r>
            <a:endParaRPr lang="en-US" sz="7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6859" y="4321760"/>
            <a:ext cx="9701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?</a:t>
            </a:r>
            <a:endParaRPr lang="en-US" sz="7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45" y="1126417"/>
            <a:ext cx="6740608" cy="49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6" y="300956"/>
            <a:ext cx="7258878" cy="56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245327" y="3749558"/>
            <a:ext cx="863651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NEVER ASK THEM WHAT</a:t>
            </a: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531554" y="2797988"/>
            <a:ext cx="8350289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ASK A POLLSTER HOW</a:t>
            </a:r>
            <a:r>
              <a:rPr lang="is-IS" sz="3600" dirty="0" smtClean="0">
                <a:latin typeface="Avenir Book"/>
                <a:cs typeface="Avenir Book"/>
              </a:rPr>
              <a:t>…</a:t>
            </a:r>
            <a:r>
              <a:rPr lang="en-US" sz="3600" dirty="0" smtClean="0">
                <a:latin typeface="Avenir Book"/>
                <a:cs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223024" y="3615743"/>
            <a:ext cx="872572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smtClean="0">
                <a:latin typeface="Avenir Book"/>
                <a:cs typeface="Avenir Book"/>
              </a:rPr>
              <a:t>IS </a:t>
            </a:r>
            <a:r>
              <a:rPr lang="en-US" sz="3600" dirty="0" smtClean="0">
                <a:latin typeface="Avenir Book"/>
                <a:cs typeface="Avenir Book"/>
              </a:rPr>
              <a:t>ALWAYS A BAD IDEA</a:t>
            </a: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223025" y="2775684"/>
            <a:ext cx="872572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RUNNING ON YOUR RECORD</a:t>
            </a:r>
            <a:r>
              <a:rPr lang="is-IS" sz="3600" dirty="0" smtClean="0">
                <a:latin typeface="Avenir Book"/>
                <a:cs typeface="Avenir Book"/>
              </a:rPr>
              <a:t>….</a:t>
            </a:r>
            <a:endParaRPr lang="en-US" sz="36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793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670806" y="3037713"/>
            <a:ext cx="7652769" cy="95442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800" smtClean="0">
                <a:latin typeface="Avenir Medium"/>
                <a:cs typeface="Avenir Medium"/>
              </a:rPr>
              <a:t>THANK YOU</a:t>
            </a:r>
            <a:endParaRPr lang="en-US" sz="26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7523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178420" y="3631925"/>
            <a:ext cx="8787160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OR HATE POLITICIANS</a:t>
            </a: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178421" y="2730984"/>
            <a:ext cx="8787160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PEOPLE DON’T LOVE THE MEDIA </a:t>
            </a:r>
          </a:p>
        </p:txBody>
      </p:sp>
    </p:spTree>
    <p:extLst>
      <p:ext uri="{BB962C8B-B14F-4D97-AF65-F5344CB8AC3E}">
        <p14:creationId xmlns:p14="http://schemas.microsoft.com/office/powerpoint/2010/main" val="18630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556686" y="2857363"/>
            <a:ext cx="8089341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IT ISN’T </a:t>
            </a:r>
            <a:r>
              <a:rPr lang="en-US" sz="3600" i="1" dirty="0" smtClean="0">
                <a:latin typeface="Avenir Book"/>
                <a:cs typeface="Avenir Book"/>
              </a:rPr>
              <a:t>ALWAYS</a:t>
            </a:r>
            <a:r>
              <a:rPr lang="en-US" sz="3600" dirty="0" smtClean="0">
                <a:latin typeface="Avenir Book"/>
                <a:cs typeface="Avenir Book"/>
              </a:rPr>
              <a:t> </a:t>
            </a:r>
          </a:p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ABOUT THE ECONOMY</a:t>
            </a:r>
          </a:p>
        </p:txBody>
      </p:sp>
    </p:spTree>
    <p:extLst>
      <p:ext uri="{BB962C8B-B14F-4D97-AF65-F5344CB8AC3E}">
        <p14:creationId xmlns:p14="http://schemas.microsoft.com/office/powerpoint/2010/main" val="18753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189572" y="3504133"/>
            <a:ext cx="875370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&amp; UNDER-WIN</a:t>
            </a: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189573" y="2708681"/>
            <a:ext cx="875370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OVER-HYPE</a:t>
            </a:r>
            <a:r>
              <a:rPr lang="is-IS" sz="3600" dirty="0" smtClean="0">
                <a:latin typeface="Avenir Book"/>
                <a:cs typeface="Avenir Book"/>
              </a:rPr>
              <a:t>…</a:t>
            </a:r>
            <a:endParaRPr lang="en-US" sz="36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334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132522"/>
            <a:ext cx="7205870" cy="60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189571" y="3394132"/>
            <a:ext cx="8764858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is-IS" sz="3600" dirty="0" smtClean="0">
                <a:latin typeface="Avenir Book"/>
                <a:cs typeface="Avenir Book"/>
              </a:rPr>
              <a:t>….&amp;</a:t>
            </a:r>
            <a:r>
              <a:rPr lang="en-US" sz="3600" dirty="0" smtClean="0">
                <a:latin typeface="Avenir Book"/>
                <a:cs typeface="Avenir Book"/>
              </a:rPr>
              <a:t> THE NEW “YES”</a:t>
            </a: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189571" y="2542216"/>
            <a:ext cx="8764858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“MAYBE” IS THE NEW “NO”</a:t>
            </a:r>
          </a:p>
        </p:txBody>
      </p:sp>
    </p:spTree>
    <p:extLst>
      <p:ext uri="{BB962C8B-B14F-4D97-AF65-F5344CB8AC3E}">
        <p14:creationId xmlns:p14="http://schemas.microsoft.com/office/powerpoint/2010/main" val="12882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"/>
            <a:ext cx="9144000" cy="59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178420" y="3727158"/>
            <a:ext cx="8753707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IS LESS THAN THEY SAY IT IS</a:t>
            </a: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178421" y="2708680"/>
            <a:ext cx="875370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YOUR CORE VOTE </a:t>
            </a:r>
            <a:r>
              <a:rPr lang="is-IS" sz="3600" dirty="0" smtClean="0">
                <a:latin typeface="Avenir Book"/>
                <a:cs typeface="Avenir Book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047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0" y="511137"/>
            <a:ext cx="7395098" cy="50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venir Book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11695</TotalTime>
  <Words>79</Words>
  <Application>Microsoft Macintosh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Avenir LT 35 Light</vt:lpstr>
      <vt:lpstr>Ayuthaya</vt:lpstr>
      <vt:lpstr>Calibri</vt:lpstr>
      <vt:lpstr>Calibri Light</vt:lpstr>
      <vt:lpstr>Wingdings</vt:lpstr>
      <vt:lpstr>Arial</vt:lpstr>
      <vt:lpstr>Avenir Book</vt:lpstr>
      <vt:lpstr>Avenir LT Std 45 Book</vt:lpstr>
      <vt:lpstr>Avenir Medium</vt:lpstr>
      <vt:lpstr>Franklin Gothic Medium</vt:lpstr>
      <vt:lpstr>ＭＳ Ｐゴシック</vt:lpstr>
      <vt:lpstr>Grid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Anderson</dc:creator>
  <cp:lastModifiedBy>Michelle Barclay</cp:lastModifiedBy>
  <cp:revision>113</cp:revision>
  <dcterms:created xsi:type="dcterms:W3CDTF">2013-09-17T18:19:47Z</dcterms:created>
  <dcterms:modified xsi:type="dcterms:W3CDTF">2016-01-20T02:52:19Z</dcterms:modified>
</cp:coreProperties>
</file>