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62" r:id="rId3"/>
  </p:sldMasterIdLst>
  <p:notesMasterIdLst>
    <p:notesMasterId r:id="rId20"/>
  </p:notesMasterIdLst>
  <p:sldIdLst>
    <p:sldId id="305" r:id="rId4"/>
    <p:sldId id="404" r:id="rId5"/>
    <p:sldId id="406" r:id="rId6"/>
    <p:sldId id="410" r:id="rId7"/>
    <p:sldId id="413" r:id="rId8"/>
    <p:sldId id="407" r:id="rId9"/>
    <p:sldId id="412" r:id="rId10"/>
    <p:sldId id="408" r:id="rId11"/>
    <p:sldId id="402" r:id="rId12"/>
    <p:sldId id="384" r:id="rId13"/>
    <p:sldId id="414" r:id="rId14"/>
    <p:sldId id="403" r:id="rId15"/>
    <p:sldId id="379" r:id="rId16"/>
    <p:sldId id="411" r:id="rId17"/>
    <p:sldId id="370" r:id="rId18"/>
    <p:sldId id="4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420E"/>
    <a:srgbClr val="68AA5A"/>
    <a:srgbClr val="6384FF"/>
    <a:srgbClr val="2DFF37"/>
    <a:srgbClr val="0F4905"/>
    <a:srgbClr val="0B3404"/>
    <a:srgbClr val="0403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03"/>
    <p:restoredTop sz="95179" autoAdjust="0"/>
  </p:normalViewPr>
  <p:slideViewPr>
    <p:cSldViewPr snapToGrid="0" snapToObjects="1">
      <p:cViewPr>
        <p:scale>
          <a:sx n="60" d="100"/>
          <a:sy n="60" d="100"/>
        </p:scale>
        <p:origin x="216" y="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5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B34497-FA58-424E-A806-4F1A38D8D45C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1E1A3D-A3CF-DB4C-B367-24B34126BF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2198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3330" y="152399"/>
            <a:ext cx="2188270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248400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03330" y="2052960"/>
            <a:ext cx="218827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ENERGY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5943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dirty="0" smtClean="0"/>
              <a:t>CANADA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2-Abacus-Website-Concept-2014-08-REV1_title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7704" y="2130425"/>
            <a:ext cx="6550496" cy="2450703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6174" y="4797152"/>
            <a:ext cx="6554258" cy="84164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267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/>
              </a:defRPr>
            </a:lvl1pPr>
          </a:lstStyle>
          <a:p>
            <a:fld id="{F90A6715-3BA6-489D-8095-80349D23817C}" type="datetimeFigureOut">
              <a:rPr lang="en-CA" smtClean="0"/>
              <a:pPr/>
              <a:t>2016-01-19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878EE-7B8A-4B92-882A-BD665C47D79C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5848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2-Abacus-Website-Concept-2014-08-REV1_Artboard 5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bg1"/>
                </a:solidFill>
                <a:latin typeface="Arial"/>
                <a:cs typeface="Arial"/>
              </a:defRPr>
            </a:lvl2pPr>
            <a:lvl3pPr>
              <a:defRPr>
                <a:solidFill>
                  <a:schemeClr val="bg1"/>
                </a:solidFill>
                <a:latin typeface="Arial"/>
                <a:cs typeface="Arial"/>
              </a:defRPr>
            </a:lvl3pPr>
            <a:lvl4pPr>
              <a:defRPr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defRPr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241536-88DF-4F71-B9B4-5B1D2F4FA98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0400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F09F655-FD72-4604-9779-C2508E57E69F}" type="datetimeFigureOut">
              <a:rPr lang="en-CA" smtClean="0"/>
              <a:pPr/>
              <a:t>2016-01-19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0C8CF-260C-4788-A406-700861CDE734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046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64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854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348111" y="150875"/>
            <a:ext cx="3643489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4969933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48111" y="2052960"/>
            <a:ext cx="3643489" cy="2194484"/>
          </a:xfrm>
        </p:spPr>
        <p:txBody>
          <a:bodyPr anchor="ctr">
            <a:noAutofit/>
          </a:bodyPr>
          <a:lstStyle>
            <a:lvl1pPr marL="0" indent="0" algn="l">
              <a:lnSpc>
                <a:spcPct val="80000"/>
              </a:lnSpc>
              <a:buNone/>
              <a:defRPr sz="4200">
                <a:solidFill>
                  <a:srgbClr val="FFFFFF"/>
                </a:solidFill>
                <a:latin typeface="Ayuthaya"/>
                <a:cs typeface="Ayuthay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RIGHT</a:t>
            </a:r>
          </a:p>
          <a:p>
            <a:r>
              <a:rPr lang="en-CA" dirty="0" smtClean="0"/>
              <a:t>WEST</a:t>
            </a:r>
          </a:p>
          <a:p>
            <a:r>
              <a:rPr lang="en-CA" dirty="0" smtClean="0"/>
              <a:t>ENERGY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>
          <a:xfrm>
            <a:off x="457200" y="2052960"/>
            <a:ext cx="4665133" cy="2194484"/>
          </a:xfrm>
        </p:spPr>
        <p:txBody>
          <a:bodyPr/>
          <a:lstStyle>
            <a:lvl1pPr algn="r">
              <a:lnSpc>
                <a:spcPct val="90000"/>
              </a:lnSpc>
              <a:defRPr sz="4200" spc="150" baseline="0">
                <a:latin typeface="Ayuthaya"/>
                <a:cs typeface="Ayuthaya"/>
              </a:defRPr>
            </a:lvl1pPr>
          </a:lstStyle>
          <a:p>
            <a:r>
              <a:rPr lang="en-CA" dirty="0" smtClean="0"/>
              <a:t>LEFT</a:t>
            </a:r>
            <a:br>
              <a:rPr lang="en-CA" dirty="0" smtClean="0"/>
            </a:br>
            <a:r>
              <a:rPr lang="en-CA" dirty="0" smtClean="0"/>
              <a:t>EAST</a:t>
            </a:r>
            <a:br>
              <a:rPr lang="en-CA" dirty="0" smtClean="0"/>
            </a:br>
            <a:r>
              <a:rPr lang="en-CA" dirty="0" smtClean="0"/>
              <a:t>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48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9024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5257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7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566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259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5271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09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563C-D9B3-4432-B336-144C997D6215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488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040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rgbClr val="1C420E">
              <a:alpha val="6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1/19/16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4102" y="6200669"/>
            <a:ext cx="2743319" cy="260979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theme" Target="../theme/theme2.xml"/><Relationship Id="rId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rgbClr val="04034E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00FF"/>
                </a:solidFill>
              </a:ln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1/19/16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7" r:id="rId10"/>
    <p:sldLayoutId id="2147483658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2000" kern="1200" spc="150" baseline="0">
          <a:solidFill>
            <a:schemeClr val="bg1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1800" kern="1200" spc="100" baseline="0">
          <a:solidFill>
            <a:schemeClr val="bg1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/>
        <a:buChar char="•"/>
        <a:defRPr sz="1600" kern="1200" spc="100" baseline="0">
          <a:solidFill>
            <a:schemeClr val="bg1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sz="1300" kern="1200" spc="100" baseline="0">
          <a:solidFill>
            <a:schemeClr val="bg1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2-Abacus-Website-Concept-2014-08-REV1_slid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84438" y="6524625"/>
            <a:ext cx="2133600" cy="1968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/>
              </a:defRPr>
            </a:lvl1pPr>
          </a:lstStyle>
          <a:p>
            <a:fld id="{CCEB9F6F-97CE-4286-A3D7-C150C8800E8D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1703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3BB910"/>
          </a:solidFill>
          <a:latin typeface="Arial"/>
          <a:ea typeface="ＭＳ Ｐゴシック" charset="0"/>
          <a:cs typeface="Arial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3BB910"/>
          </a:solidFill>
          <a:latin typeface="Avenir LT 35 Light" charset="0"/>
          <a:ea typeface="ＭＳ Ｐゴシック" charset="0"/>
          <a:cs typeface="Avenir LT 35 Ligh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Arial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Arial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Arial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Arial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84900-7F4F-1F42-88DD-BE155F8156EA}" type="datetimeFigureOut">
              <a:rPr lang="en-US" smtClean="0"/>
              <a:t>1/19/16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94383-77A7-BC49-88CA-BFE53A935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670806" y="2435547"/>
            <a:ext cx="7652769" cy="3114648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800" dirty="0" smtClean="0">
                <a:latin typeface="Avenir Medium"/>
                <a:cs typeface="Avenir Medium"/>
              </a:rPr>
              <a:t>30 </a:t>
            </a:r>
            <a:r>
              <a:rPr lang="en-US" sz="3800" dirty="0" smtClean="0">
                <a:latin typeface="Avenir Medium"/>
                <a:cs typeface="Avenir Medium"/>
              </a:rPr>
              <a:t>ANS EN 15 DIAPOS</a:t>
            </a:r>
            <a:endParaRPr lang="en-US" sz="3800" dirty="0" smtClean="0">
              <a:latin typeface="Avenir Medium"/>
              <a:cs typeface="Avenir Medium"/>
            </a:endParaRPr>
          </a:p>
          <a:p>
            <a:pPr marL="45720" indent="0" algn="ctr">
              <a:buNone/>
            </a:pPr>
            <a:endParaRPr lang="en-US" sz="3800" dirty="0" smtClean="0">
              <a:latin typeface="Avenir Medium"/>
              <a:cs typeface="Avenir Medium"/>
            </a:endParaRPr>
          </a:p>
          <a:p>
            <a:pPr marL="45720" indent="0" algn="ctr">
              <a:buNone/>
            </a:pPr>
            <a:r>
              <a:rPr lang="en-US" sz="2600" dirty="0" smtClean="0">
                <a:latin typeface="Avenir Medium"/>
                <a:cs typeface="Avenir Medium"/>
              </a:rPr>
              <a:t>CE QUE J’AI APPRIS EN INTERROGEANT LES CANADIENS SUR LA POLITIQUE</a:t>
            </a:r>
            <a:endParaRPr lang="en-US" sz="26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3685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920" y="576046"/>
            <a:ext cx="5252681" cy="531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53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048" y="977599"/>
            <a:ext cx="6740608" cy="49615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493941" y="3992137"/>
            <a:ext cx="3118017" cy="1828800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37785" y="3992137"/>
            <a:ext cx="2932771" cy="1828800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86362" y="4321761"/>
            <a:ext cx="970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7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6859" y="4321760"/>
            <a:ext cx="9701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chemeClr val="bg1"/>
                </a:solidFill>
                <a:latin typeface="Avenir Book" charset="0"/>
                <a:ea typeface="Avenir Book" charset="0"/>
                <a:cs typeface="Avenir Book" charset="0"/>
              </a:rPr>
              <a:t>?</a:t>
            </a:r>
            <a:endParaRPr lang="en-US" sz="7000" dirty="0">
              <a:solidFill>
                <a:schemeClr val="bg1"/>
              </a:solidFill>
              <a:latin typeface="Avenir Book" charset="0"/>
              <a:ea typeface="Avenir Book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045" y="1126417"/>
            <a:ext cx="6740608" cy="496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9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156" y="300956"/>
            <a:ext cx="7258878" cy="564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245327" y="3749558"/>
            <a:ext cx="863651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>
                <a:latin typeface="Avenir Book" charset="0"/>
              </a:rPr>
              <a:t>MAIS JAMAIS 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«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 </a:t>
            </a:r>
            <a:r>
              <a:rPr lang="en-CA" altLang="en-US" sz="3600" dirty="0">
                <a:latin typeface="Avenir Book" charset="0"/>
              </a:rPr>
              <a:t>QUOI? 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»</a:t>
            </a:r>
            <a:endParaRPr lang="en-CA" altLang="en-US" sz="3600" dirty="0">
              <a:latin typeface="Segoe UI" charset="0"/>
              <a:ea typeface="Segoe UI" charset="0"/>
              <a:cs typeface="Segoe UI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531554" y="2308893"/>
            <a:ext cx="8350289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>
                <a:latin typeface="Avenir Book" charset="0"/>
              </a:rPr>
              <a:t>VOTRE QUESTION AU SONDEUR DOIT ÊTRE 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«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 </a:t>
            </a:r>
            <a:r>
              <a:rPr lang="en-CA" altLang="en-US" sz="3600" dirty="0">
                <a:latin typeface="Avenir Book" charset="0"/>
              </a:rPr>
              <a:t>COMMENT? 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»...</a:t>
            </a:r>
            <a:endParaRPr lang="en-CA" altLang="en-US" sz="3600" dirty="0"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05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223024" y="3615743"/>
            <a:ext cx="872572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>
                <a:latin typeface="Avenir Book" charset="0"/>
              </a:rPr>
              <a:t>EST TOUJOURS MAL AVISÉ</a:t>
            </a:r>
            <a:endParaRPr lang="en-CA" altLang="en-US" sz="3600" dirty="0">
              <a:latin typeface="Avenir Book" charset="0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223025" y="2775684"/>
            <a:ext cx="872572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>
                <a:latin typeface="Avenir Book" charset="0"/>
              </a:rPr>
              <a:t>S'ASSEOIR SUR SES LAURIERS...</a:t>
            </a:r>
            <a:br>
              <a:rPr lang="en-CA" altLang="en-US" sz="3600" dirty="0">
                <a:latin typeface="Avenir Book" charset="0"/>
              </a:rPr>
            </a:br>
            <a:endParaRPr lang="en-CA" altLang="en-US" sz="3600" dirty="0">
              <a:latin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7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670806" y="3037713"/>
            <a:ext cx="7652769" cy="95442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800" dirty="0" smtClean="0">
                <a:latin typeface="Avenir Medium"/>
                <a:cs typeface="Avenir Medium"/>
              </a:rPr>
              <a:t>MERCI</a:t>
            </a:r>
            <a:endParaRPr lang="en-US" sz="26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5231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78420" y="3908370"/>
            <a:ext cx="8787160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NI NE D</a:t>
            </a:r>
            <a:r>
              <a:rPr lang="en-CA" sz="3600" dirty="0" smtClean="0">
                <a:latin typeface="Avenir Book"/>
                <a:cs typeface="Avenir Book"/>
              </a:rPr>
              <a:t>ÉTESTENT LES POLITICIENS</a:t>
            </a:r>
            <a:endParaRPr lang="en-US" sz="3600" dirty="0" smtClean="0">
              <a:latin typeface="Avenir Book"/>
              <a:cs typeface="Avenir Book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43194" y="2263151"/>
            <a:ext cx="8787160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LES GENS N’AIMENT PAS </a:t>
            </a:r>
          </a:p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LES M</a:t>
            </a:r>
            <a:r>
              <a:rPr lang="en-CA" sz="3600" dirty="0" smtClean="0">
                <a:latin typeface="Avenir Book"/>
                <a:cs typeface="Avenir Book"/>
              </a:rPr>
              <a:t>ÉDIAS</a:t>
            </a:r>
            <a:endParaRPr lang="en-U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6304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556686" y="2857363"/>
            <a:ext cx="8089341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CE N’EST PAS </a:t>
            </a:r>
            <a:r>
              <a:rPr lang="en-US" sz="3600" i="1" dirty="0" smtClean="0">
                <a:latin typeface="Avenir Book"/>
                <a:cs typeface="Avenir Book"/>
              </a:rPr>
              <a:t>TOUJOURS</a:t>
            </a:r>
            <a:r>
              <a:rPr lang="en-US" sz="3600" dirty="0" smtClean="0">
                <a:latin typeface="Avenir Book"/>
                <a:cs typeface="Avenir Book"/>
              </a:rPr>
              <a:t> UNE</a:t>
            </a:r>
            <a:endParaRPr lang="en-US" sz="3600" dirty="0" smtClean="0">
              <a:latin typeface="Avenir Book"/>
              <a:cs typeface="Avenir Book"/>
            </a:endParaRPr>
          </a:p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QUESTION D’</a:t>
            </a:r>
            <a:r>
              <a:rPr lang="en-CA" sz="3600" dirty="0" smtClean="0">
                <a:latin typeface="Avenir Book"/>
                <a:cs typeface="Avenir Book"/>
              </a:rPr>
              <a:t>ÉCONOMIE</a:t>
            </a:r>
            <a:endParaRPr lang="en-U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87534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89572" y="3504133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POUR UN R</a:t>
            </a:r>
            <a:r>
              <a:rPr lang="en-CA" sz="3600" dirty="0" smtClean="0">
                <a:latin typeface="Avenir Book"/>
                <a:cs typeface="Avenir Book"/>
              </a:rPr>
              <a:t>ÉSULTATS DÉCEVANT</a:t>
            </a:r>
            <a:endParaRPr lang="en-US" sz="3600" dirty="0" smtClean="0">
              <a:latin typeface="Avenir Book"/>
              <a:cs typeface="Avenir Book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89573" y="2708681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SURENCH</a:t>
            </a:r>
            <a:r>
              <a:rPr lang="en-CA" sz="3600" dirty="0" smtClean="0">
                <a:latin typeface="Avenir Book"/>
                <a:cs typeface="Avenir Book"/>
              </a:rPr>
              <a:t>ÈRE MÉDIATIQUE</a:t>
            </a:r>
            <a:r>
              <a:rPr lang="is-IS" sz="3600" dirty="0" smtClean="0">
                <a:latin typeface="Avenir Book"/>
                <a:cs typeface="Avenir Book"/>
              </a:rPr>
              <a:t>…</a:t>
            </a:r>
            <a:endParaRPr lang="en-U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6334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130" y="132522"/>
            <a:ext cx="7205870" cy="606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15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1"/>
          <p:cNvSpPr txBox="1">
            <a:spLocks/>
          </p:cNvSpPr>
          <p:nvPr/>
        </p:nvSpPr>
        <p:spPr>
          <a:xfrm>
            <a:off x="189571" y="2584747"/>
            <a:ext cx="8764858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« 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PEUT-ÊTRE 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»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 PEUT</a:t>
            </a:r>
            <a:b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</a:b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SIGNIFIER TANT 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«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 NON 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»...</a:t>
            </a:r>
            <a:b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</a:br>
            <a:endParaRPr lang="en-CA" altLang="en-US" sz="1600" dirty="0" smtClean="0">
              <a:latin typeface="Segoe UI" charset="0"/>
              <a:ea typeface="Segoe UI" charset="0"/>
              <a:cs typeface="Segoe UI" charset="0"/>
            </a:endParaRPr>
          </a:p>
          <a:p>
            <a:pPr algn="ctr">
              <a:spcBef>
                <a:spcPts val="400"/>
              </a:spcBef>
              <a:buClrTx/>
              <a:buNone/>
            </a:pPr>
            <a:r>
              <a:rPr lang="en-CA" altLang="en-US" sz="3600" dirty="0" smtClean="0">
                <a:latin typeface="Avenir Book" charset="0"/>
                <a:ea typeface="Segoe UI" charset="0"/>
                <a:cs typeface="Segoe UI" charset="0"/>
              </a:rPr>
              <a:t>QUE 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«</a:t>
            </a:r>
            <a:r>
              <a:rPr lang="en-CA" altLang="en-US" sz="3600" dirty="0">
                <a:latin typeface="Avenir Book" charset="0"/>
                <a:ea typeface="Segoe UI" charset="0"/>
                <a:cs typeface="Segoe UI" charset="0"/>
              </a:rPr>
              <a:t> OUI </a:t>
            </a:r>
            <a:r>
              <a:rPr lang="en-CA" altLang="en-US" sz="3600" dirty="0">
                <a:latin typeface="Segoe UI" charset="0"/>
                <a:ea typeface="Segoe UI" charset="0"/>
                <a:cs typeface="Segoe UI" charset="0"/>
              </a:rPr>
              <a:t>»</a:t>
            </a:r>
            <a:endParaRPr lang="en-CA" altLang="en-US" sz="3600" dirty="0">
              <a:latin typeface="Segoe UI" charset="0"/>
              <a:ea typeface="Segoe UI" charset="0"/>
              <a:cs typeface="Segoe U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252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8619"/>
            <a:ext cx="9144000" cy="590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0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"/>
          <p:cNvSpPr txBox="1">
            <a:spLocks/>
          </p:cNvSpPr>
          <p:nvPr/>
        </p:nvSpPr>
        <p:spPr>
          <a:xfrm>
            <a:off x="178420" y="3727158"/>
            <a:ext cx="8753707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EST MOINS SOLIDE </a:t>
            </a:r>
          </a:p>
          <a:p>
            <a:pPr marL="45720" indent="0" algn="ctr">
              <a:buNone/>
            </a:pPr>
            <a:r>
              <a:rPr lang="en-US" sz="3600" dirty="0" smtClean="0">
                <a:latin typeface="Avenir Book"/>
                <a:cs typeface="Avenir Book"/>
              </a:rPr>
              <a:t>QU’IL N’Y PARA</a:t>
            </a:r>
            <a:r>
              <a:rPr lang="en-CA" sz="3600" dirty="0" smtClean="0">
                <a:latin typeface="Avenir Book"/>
                <a:cs typeface="Avenir Book"/>
              </a:rPr>
              <a:t>ÎT</a:t>
            </a:r>
            <a:endParaRPr lang="en-US" sz="3600" dirty="0" smtClean="0">
              <a:latin typeface="Avenir Book"/>
              <a:cs typeface="Avenir Book"/>
            </a:endParaRPr>
          </a:p>
        </p:txBody>
      </p:sp>
      <p:sp>
        <p:nvSpPr>
          <p:cNvPr id="3" name="Subtitle 1"/>
          <p:cNvSpPr txBox="1">
            <a:spLocks/>
          </p:cNvSpPr>
          <p:nvPr/>
        </p:nvSpPr>
        <p:spPr>
          <a:xfrm>
            <a:off x="178421" y="2155790"/>
            <a:ext cx="8753706" cy="2194484"/>
          </a:xfrm>
          <a:prstGeom prst="rect">
            <a:avLst/>
          </a:prstGeom>
        </p:spPr>
        <p:txBody>
          <a:bodyPr/>
          <a:lstStyle>
            <a:lvl1pPr marL="2743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1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•"/>
              <a:defRPr sz="16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sz="13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Char char="§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CA" sz="3600" dirty="0" smtClean="0">
                <a:latin typeface="Avenir Book"/>
                <a:cs typeface="Avenir Book"/>
              </a:rPr>
              <a:t>VOTRE </a:t>
            </a:r>
            <a:r>
              <a:rPr lang="en-CA" sz="3600" smtClean="0">
                <a:latin typeface="Avenir Book"/>
                <a:cs typeface="Avenir Book"/>
              </a:rPr>
              <a:t>ÉLECTORAT </a:t>
            </a:r>
          </a:p>
          <a:p>
            <a:pPr marL="45720" indent="0" algn="ctr">
              <a:buNone/>
            </a:pPr>
            <a:r>
              <a:rPr lang="en-CA" sz="3600" dirty="0" smtClean="0">
                <a:latin typeface="Avenir Book"/>
                <a:cs typeface="Avenir Book"/>
              </a:rPr>
              <a:t>TRADITIONNEL</a:t>
            </a:r>
            <a:r>
              <a:rPr lang="is-IS" sz="3600" dirty="0" smtClean="0">
                <a:latin typeface="Avenir Book"/>
                <a:cs typeface="Avenir Book"/>
              </a:rPr>
              <a:t>…</a:t>
            </a:r>
            <a:endParaRPr lang="is-IS" sz="3600" dirty="0" smtClean="0"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00476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320" y="511137"/>
            <a:ext cx="7395098" cy="506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venir Book">
      <a:majorFont>
        <a:latin typeface="Avenir LT Std 45 Book"/>
        <a:ea typeface=""/>
        <a:cs typeface=""/>
      </a:majorFont>
      <a:minorFont>
        <a:latin typeface="Avenir LT Std 45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11721</TotalTime>
  <Words>80</Words>
  <Application>Microsoft Macintosh PowerPoint</Application>
  <PresentationFormat>On-screen Show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Avenir LT 35 Light</vt:lpstr>
      <vt:lpstr>Ayuthaya</vt:lpstr>
      <vt:lpstr>Calibri</vt:lpstr>
      <vt:lpstr>Calibri Light</vt:lpstr>
      <vt:lpstr>Wingdings</vt:lpstr>
      <vt:lpstr>Arial</vt:lpstr>
      <vt:lpstr>Avenir Book</vt:lpstr>
      <vt:lpstr>Avenir LT Std 45 Book</vt:lpstr>
      <vt:lpstr>Avenir Medium</vt:lpstr>
      <vt:lpstr>Franklin Gothic Medium</vt:lpstr>
      <vt:lpstr>ＭＳ Ｐゴシック</vt:lpstr>
      <vt:lpstr>Segoe UI</vt:lpstr>
      <vt:lpstr>Grid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Bruce Anderson</dc:creator>
  <cp:lastModifiedBy>Michelle Barclay</cp:lastModifiedBy>
  <cp:revision>117</cp:revision>
  <dcterms:created xsi:type="dcterms:W3CDTF">2013-09-17T18:19:47Z</dcterms:created>
  <dcterms:modified xsi:type="dcterms:W3CDTF">2016-01-20T03:18:08Z</dcterms:modified>
</cp:coreProperties>
</file>