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2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4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6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EC49-6527-4CF1-9F36-9E96531267A5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428C-A80A-4B3B-9A1A-62B442D4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8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209800"/>
          </a:xfrm>
        </p:spPr>
        <p:txBody>
          <a:bodyPr/>
          <a:lstStyle/>
          <a:p>
            <a:r>
              <a:rPr lang="en-US" dirty="0" smtClean="0"/>
              <a:t>Department of University Safety</a:t>
            </a:r>
            <a:br>
              <a:rPr lang="en-US" dirty="0" smtClean="0"/>
            </a:br>
            <a:r>
              <a:rPr lang="en-US" sz="2800" dirty="0" smtClean="0"/>
              <a:t>S/</a:t>
            </a:r>
            <a:r>
              <a:rPr lang="en-US" sz="2800" dirty="0" err="1" smtClean="0"/>
              <a:t>Cst</a:t>
            </a:r>
            <a:r>
              <a:rPr lang="en-US" sz="2800" dirty="0" smtClean="0"/>
              <a:t> Mark Hargreaves</a:t>
            </a:r>
            <a:br>
              <a:rPr lang="en-US" sz="2800" dirty="0" smtClean="0"/>
            </a:br>
            <a:r>
              <a:rPr lang="en-US" sz="2800" dirty="0" smtClean="0"/>
              <a:t>Community Liaison Officer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8"/>
          <a:stretch/>
        </p:blipFill>
        <p:spPr>
          <a:xfrm>
            <a:off x="0" y="2769832"/>
            <a:ext cx="9144000" cy="40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791200" cy="63547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and EMCP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we are?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 if…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contact us?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" b="18795"/>
          <a:stretch/>
        </p:blipFill>
        <p:spPr>
          <a:xfrm rot="16200000">
            <a:off x="-1755558" y="1755559"/>
            <a:ext cx="6858002" cy="3346884"/>
          </a:xfrm>
        </p:spPr>
      </p:pic>
    </p:spTree>
    <p:extLst>
      <p:ext uri="{BB962C8B-B14F-4D97-AF65-F5344CB8AC3E}">
        <p14:creationId xmlns:p14="http://schemas.microsoft.com/office/powerpoint/2010/main" val="15043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1" y="1042925"/>
            <a:ext cx="1443459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So… Who are we?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" y="5058563"/>
            <a:ext cx="9138082" cy="1834208"/>
          </a:xfrm>
        </p:spPr>
      </p:pic>
      <p:sp>
        <p:nvSpPr>
          <p:cNvPr id="9" name="TextBox 8"/>
          <p:cNvSpPr txBox="1"/>
          <p:nvPr/>
        </p:nvSpPr>
        <p:spPr>
          <a:xfrm>
            <a:off x="483265" y="2534575"/>
            <a:ext cx="1401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25 SPECIAL </a:t>
            </a:r>
          </a:p>
          <a:p>
            <a:pPr algn="ctr"/>
            <a:r>
              <a:rPr lang="en-US" b="1" dirty="0" smtClean="0"/>
              <a:t>CONSTABLES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8" y="1143000"/>
            <a:ext cx="1261765" cy="1261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3993" y="2514600"/>
            <a:ext cx="170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30 STUDENT </a:t>
            </a:r>
            <a:br>
              <a:rPr lang="en-CA" b="1" dirty="0" smtClean="0"/>
            </a:br>
            <a:r>
              <a:rPr lang="en-CA" b="1" dirty="0" smtClean="0"/>
              <a:t>SECURITY STAFF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43000"/>
            <a:ext cx="1255084" cy="12550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36856" y="2514600"/>
            <a:ext cx="145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50+ CUSERT</a:t>
            </a:r>
          </a:p>
          <a:p>
            <a:pPr algn="ctr"/>
            <a:r>
              <a:rPr lang="en-CA" b="1" dirty="0" smtClean="0"/>
              <a:t>RESPONDERS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01695"/>
            <a:ext cx="1288021" cy="1288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18376" y="4459069"/>
            <a:ext cx="107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PARKING</a:t>
            </a:r>
          </a:p>
          <a:p>
            <a:pPr algn="ctr"/>
            <a:r>
              <a:rPr lang="en-CA" b="1" dirty="0" smtClean="0"/>
              <a:t>SERVICES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85" y="3133558"/>
            <a:ext cx="776434" cy="10300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79701" y="4419534"/>
            <a:ext cx="274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24/7 EMERGENCY </a:t>
            </a:r>
          </a:p>
          <a:p>
            <a:pPr algn="ctr"/>
            <a:r>
              <a:rPr lang="en-CA" b="1" dirty="0" smtClean="0"/>
              <a:t>COMMUNICATION CENTRE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52553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EMERGENCY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LOST STUDENT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THEFTS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CONFRONTATIONS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4"/>
          <a:stretch/>
        </p:blipFill>
        <p:spPr>
          <a:xfrm rot="16200000">
            <a:off x="3801862" y="1515862"/>
            <a:ext cx="6858000" cy="38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6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CONTACT US?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886200"/>
            <a:ext cx="52578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613-520-4444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29" y="19050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752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4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Department of University Safety S/Cst Mark Hargreaves Community Liaison Officer</vt:lpstr>
      <vt:lpstr>Safety and EMCP   Who we are? What to do if… How to contact us? Questions?   </vt:lpstr>
      <vt:lpstr>So… Who are we?</vt:lpstr>
      <vt:lpstr>COMMON  SITUATIONS</vt:lpstr>
      <vt:lpstr>HOW TO CONTACT US?</vt:lpstr>
      <vt:lpstr>THANK YOU</vt:lpstr>
    </vt:vector>
  </TitlesOfParts>
  <Company>Carleton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University Safety S/Cst Mark Hargreaves Community Liaison Officer</dc:title>
  <dc:creator>Mark Hargreaves</dc:creator>
  <cp:lastModifiedBy>Mark Hargreaves</cp:lastModifiedBy>
  <cp:revision>4</cp:revision>
  <dcterms:created xsi:type="dcterms:W3CDTF">2015-04-02T12:47:24Z</dcterms:created>
  <dcterms:modified xsi:type="dcterms:W3CDTF">2015-04-02T13:17:49Z</dcterms:modified>
</cp:coreProperties>
</file>