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D74"/>
    <a:srgbClr val="F0153B"/>
    <a:srgbClr val="E4E9E5"/>
    <a:srgbClr val="24BD97"/>
    <a:srgbClr val="FFA701"/>
    <a:srgbClr val="F2133A"/>
    <a:srgbClr val="25BD97"/>
    <a:srgbClr val="2484C1"/>
    <a:srgbClr val="E31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B6A57-4413-4433-8649-0B2D7425B286}" type="datetimeFigureOut">
              <a:rPr lang="en-CA" smtClean="0"/>
              <a:t>2019-05-30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4F0D4-7C33-4557-8877-8F42D7B3A7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40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PR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844" y="1122363"/>
            <a:ext cx="1142722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n-US" dirty="0"/>
              <a:t>Your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0459" y="3629341"/>
            <a:ext cx="10560000" cy="10064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Subtitle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A2F3A5-0209-4321-9295-2B5C05C921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4" y="310583"/>
            <a:ext cx="2067418" cy="512370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653CBD2-12D0-42A3-831A-8CBC444A44E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524000" y="4755195"/>
            <a:ext cx="9144000" cy="142176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Font typeface="Arial" panose="020B0604020202020204" pitchFamily="34" charset="0"/>
              <a:buNone/>
              <a:defRPr/>
            </a:lvl3pPr>
            <a:lvl4pPr marL="1371600" indent="0" algn="ctr">
              <a:buFont typeface="Arial" panose="020B0604020202020204" pitchFamily="34" charset="0"/>
              <a:buNone/>
              <a:defRPr/>
            </a:lvl4pPr>
            <a:lvl5pPr marL="1828800" indent="0" algn="ctr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/>
              <a:t>By: Your Name | Supervisors: Prof. Example &amp; Prof. Test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DF0B62C-77DE-4F70-944B-A2D83BEC864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" y="6608618"/>
            <a:ext cx="4379884" cy="2493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Font typeface="Arial" panose="020B0604020202020204" pitchFamily="34" charset="0"/>
              <a:buNone/>
              <a:defRPr/>
            </a:lvl3pPr>
            <a:lvl4pPr marL="1371600" indent="0" algn="ctr">
              <a:buFont typeface="Arial" panose="020B0604020202020204" pitchFamily="34" charset="0"/>
              <a:buNone/>
              <a:defRPr/>
            </a:lvl4pPr>
            <a:lvl5pPr marL="1828800" indent="0" algn="ctr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/>
              <a:t>Mon, Jan 1, 2019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3769DC-211F-4B32-B533-6F6D09A9BB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18" y="62159"/>
            <a:ext cx="1794164" cy="100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R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5AF479E-2B63-4ADE-A409-DAC15608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46" y="3"/>
            <a:ext cx="9788272" cy="102038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07578F4-8EC2-4124-BFA0-3437941D4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846" y="1246908"/>
            <a:ext cx="11393976" cy="4930055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E31936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E31936"/>
              </a:buClr>
              <a:buFont typeface="Arial" panose="020B0604020202020204" pitchFamily="34" charset="0"/>
              <a:buChar char="•"/>
              <a:defRPr/>
            </a:lvl2pPr>
            <a:lvl3pPr marL="1371600" indent="-457200">
              <a:buClr>
                <a:srgbClr val="E31936"/>
              </a:buClr>
              <a:buFont typeface="+mj-lt"/>
              <a:buAutoNum type="arabicPeriod"/>
              <a:defRPr/>
            </a:lvl3pPr>
            <a:lvl4pPr marL="1714500" indent="-342900">
              <a:buClr>
                <a:srgbClr val="E31936"/>
              </a:buClr>
              <a:buFont typeface="+mj-lt"/>
              <a:buAutoNum type="alphaLcParenR"/>
              <a:defRPr/>
            </a:lvl4pPr>
            <a:lvl5pPr marL="2228850" indent="-400050">
              <a:buClr>
                <a:srgbClr val="E31936"/>
              </a:buClr>
              <a:buFont typeface="+mj-lt"/>
              <a:buAutoNum type="romanL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64A77-FDED-4F88-A23F-305BBAD1EF5D}"/>
              </a:ext>
            </a:extLst>
          </p:cNvPr>
          <p:cNvSpPr txBox="1"/>
          <p:nvPr userDrawn="1"/>
        </p:nvSpPr>
        <p:spPr>
          <a:xfrm>
            <a:off x="9382298" y="6602207"/>
            <a:ext cx="280970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fld id="{FF6DF9B3-EC3F-404B-AE67-48B56CDEC576}" type="slidenum">
              <a:rPr lang="en-CA" sz="1400" smtClean="0">
                <a:latin typeface="Nirmala UI" panose="020B0502040204020203" pitchFamily="34" charset="0"/>
                <a:cs typeface="Nirmala UI" panose="020B0502040204020203" pitchFamily="34" charset="0"/>
              </a:rPr>
              <a:pPr algn="r"/>
              <a:t>‹#›</a:t>
            </a:fld>
            <a:endParaRPr lang="en-CA" sz="14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899C26-C636-487C-BCC5-3B07461EF1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18" y="62159"/>
            <a:ext cx="1794164" cy="100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5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RC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846" y="1246908"/>
            <a:ext cx="5642956" cy="4930055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E31936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E31936"/>
              </a:buClr>
              <a:buFont typeface="Arial" panose="020B0604020202020204" pitchFamily="34" charset="0"/>
              <a:buChar char="•"/>
              <a:defRPr/>
            </a:lvl2pPr>
            <a:lvl3pPr marL="1371600" indent="-457200">
              <a:buClr>
                <a:srgbClr val="E31936"/>
              </a:buClr>
              <a:buFont typeface="+mj-lt"/>
              <a:buAutoNum type="arabicPeriod"/>
              <a:defRPr/>
            </a:lvl3pPr>
            <a:lvl4pPr marL="1714500" indent="-342900">
              <a:buClr>
                <a:srgbClr val="E31936"/>
              </a:buClr>
              <a:buFont typeface="+mj-lt"/>
              <a:buAutoNum type="alphaLcParenR"/>
              <a:defRPr/>
            </a:lvl4pPr>
            <a:lvl5pPr marL="2228850" indent="-400050">
              <a:buClr>
                <a:srgbClr val="E31936"/>
              </a:buClr>
              <a:buFont typeface="+mj-lt"/>
              <a:buAutoNum type="romanL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AF479E-2B63-4ADE-A409-DAC15608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46" y="3"/>
            <a:ext cx="9788272" cy="1020389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4CBF261-DA18-4493-B699-9FF2746C15F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172198" y="1246908"/>
            <a:ext cx="5642956" cy="4930055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E31936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E31936"/>
              </a:buClr>
              <a:buFont typeface="Arial" panose="020B0604020202020204" pitchFamily="34" charset="0"/>
              <a:buChar char="•"/>
              <a:defRPr/>
            </a:lvl2pPr>
            <a:lvl3pPr marL="1371600" indent="-457200">
              <a:buClr>
                <a:srgbClr val="E31936"/>
              </a:buClr>
              <a:buFont typeface="+mj-lt"/>
              <a:buAutoNum type="arabicPeriod"/>
              <a:defRPr/>
            </a:lvl3pPr>
            <a:lvl4pPr marL="1714500" indent="-342900">
              <a:buClr>
                <a:srgbClr val="E31936"/>
              </a:buClr>
              <a:buFont typeface="+mj-lt"/>
              <a:buAutoNum type="alphaLcParenR"/>
              <a:defRPr/>
            </a:lvl4pPr>
            <a:lvl5pPr marL="2228850" indent="-400050">
              <a:buClr>
                <a:srgbClr val="E31936"/>
              </a:buClr>
              <a:buFont typeface="+mj-lt"/>
              <a:buAutoNum type="romanL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440417-C3CD-4135-B5E2-037E7F91B15B}"/>
              </a:ext>
            </a:extLst>
          </p:cNvPr>
          <p:cNvSpPr txBox="1"/>
          <p:nvPr userDrawn="1"/>
        </p:nvSpPr>
        <p:spPr>
          <a:xfrm>
            <a:off x="9382298" y="6602207"/>
            <a:ext cx="280970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fld id="{FF6DF9B3-EC3F-404B-AE67-48B56CDEC576}" type="slidenum">
              <a:rPr lang="en-CA" sz="1400" smtClean="0">
                <a:latin typeface="Nirmala UI" panose="020B0502040204020203" pitchFamily="34" charset="0"/>
                <a:cs typeface="Nirmala UI" panose="020B0502040204020203" pitchFamily="34" charset="0"/>
              </a:rPr>
              <a:pPr algn="r"/>
              <a:t>‹#›</a:t>
            </a:fld>
            <a:endParaRPr lang="en-CA" sz="14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892EDE-E14F-4F44-9DF8-52DE9C88A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18" y="62159"/>
            <a:ext cx="1794164" cy="100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9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RC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336E94-0374-4EF6-8381-B9B728CD2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46" y="3"/>
            <a:ext cx="9788272" cy="1020389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6A0E1E-268C-42C2-922A-8D118315EDA6}"/>
              </a:ext>
            </a:extLst>
          </p:cNvPr>
          <p:cNvSpPr txBox="1"/>
          <p:nvPr userDrawn="1"/>
        </p:nvSpPr>
        <p:spPr>
          <a:xfrm>
            <a:off x="9382298" y="6602207"/>
            <a:ext cx="280970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fld id="{FF6DF9B3-EC3F-404B-AE67-48B56CDEC576}" type="slidenum">
              <a:rPr lang="en-CA" sz="1400" smtClean="0">
                <a:latin typeface="Nirmala UI" panose="020B0502040204020203" pitchFamily="34" charset="0"/>
                <a:cs typeface="Nirmala UI" panose="020B0502040204020203" pitchFamily="34" charset="0"/>
              </a:rPr>
              <a:pPr algn="r"/>
              <a:t>‹#›</a:t>
            </a:fld>
            <a:endParaRPr lang="en-CA" sz="14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4F3CF0-C41C-447C-BDAE-4408E4625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18" y="62159"/>
            <a:ext cx="1794164" cy="100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R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FDE788-02AB-41FD-8A9E-A46667EA23CF}"/>
              </a:ext>
            </a:extLst>
          </p:cNvPr>
          <p:cNvSpPr txBox="1"/>
          <p:nvPr userDrawn="1"/>
        </p:nvSpPr>
        <p:spPr>
          <a:xfrm>
            <a:off x="9382298" y="6602207"/>
            <a:ext cx="280970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fld id="{FF6DF9B3-EC3F-404B-AE67-48B56CDEC576}" type="slidenum">
              <a:rPr lang="en-CA" sz="1400" smtClean="0">
                <a:latin typeface="Nirmala UI" panose="020B0502040204020203" pitchFamily="34" charset="0"/>
                <a:cs typeface="Nirmala UI" panose="020B0502040204020203" pitchFamily="34" charset="0"/>
              </a:rPr>
              <a:pPr algn="r"/>
              <a:t>‹#›</a:t>
            </a:fld>
            <a:endParaRPr lang="en-CA" sz="14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PRC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844" y="2701638"/>
            <a:ext cx="11427229" cy="80832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5626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Questions?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D78843-DF6C-4B6C-91D7-136E480D871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524000" y="4247804"/>
            <a:ext cx="9144000" cy="192915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Font typeface="Arial" panose="020B0604020202020204" pitchFamily="34" charset="0"/>
              <a:buNone/>
              <a:defRPr/>
            </a:lvl3pPr>
            <a:lvl4pPr marL="1371600" indent="0" algn="ctr">
              <a:buFont typeface="Arial" panose="020B0604020202020204" pitchFamily="34" charset="0"/>
              <a:buNone/>
              <a:defRPr/>
            </a:lvl4pPr>
            <a:lvl5pPr marL="1828800" indent="0" algn="ctr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dirty="0"/>
              <a:t>your.email@carleton.ca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AC53C6-8422-41A1-8A23-F7D57E29E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44" y="310583"/>
            <a:ext cx="2067418" cy="5123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E9B944C-B1A6-4170-B1EE-CB73FB9CC65B}"/>
              </a:ext>
            </a:extLst>
          </p:cNvPr>
          <p:cNvSpPr txBox="1"/>
          <p:nvPr userDrawn="1"/>
        </p:nvSpPr>
        <p:spPr>
          <a:xfrm>
            <a:off x="9382298" y="6602207"/>
            <a:ext cx="2809702" cy="215444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algn="r"/>
            <a:fld id="{FF6DF9B3-EC3F-404B-AE67-48B56CDEC576}" type="slidenum">
              <a:rPr lang="en-CA" sz="1400" smtClean="0">
                <a:latin typeface="Nirmala UI" panose="020B0502040204020203" pitchFamily="34" charset="0"/>
                <a:cs typeface="Nirmala UI" panose="020B0502040204020203" pitchFamily="34" charset="0"/>
              </a:rPr>
              <a:pPr algn="r"/>
              <a:t>‹#›</a:t>
            </a:fld>
            <a:endParaRPr lang="en-CA" sz="1400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12FC33-7B57-45C4-9397-50CDB83EB9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118" y="62159"/>
            <a:ext cx="1794164" cy="100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3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629D4DF-63B0-4BDA-86CE-9F6CB6CE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844" y="1246909"/>
            <a:ext cx="11438312" cy="4930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AA8F37FC-A11A-424D-935E-37822A94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44" y="3"/>
            <a:ext cx="11438312" cy="1005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2A7CCC35-2EF5-4429-8663-0DC0784E946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8007"/>
            <a:ext cx="12192000" cy="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0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4" r:id="rId2"/>
    <p:sldLayoutId id="2147483664" r:id="rId3"/>
    <p:sldLayoutId id="2147483666" r:id="rId4"/>
    <p:sldLayoutId id="2147483683" r:id="rId5"/>
    <p:sldLayoutId id="214748368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Nirmala UI" panose="020B0502040204020203" pitchFamily="34" charset="0"/>
          <a:ea typeface="+mj-ea"/>
          <a:cs typeface="Nirmala UI" panose="020B0502040204020203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E3193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3193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E31936"/>
        </a:buClr>
        <a:buFont typeface="+mj-lt"/>
        <a:buAutoNum type="arabicPeriod"/>
        <a:defRPr sz="22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E31936"/>
        </a:buClr>
        <a:buFont typeface="+mj-lt"/>
        <a:buAutoNum type="alphaLcParenR"/>
        <a:defRPr sz="22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4pPr>
      <a:lvl5pPr marL="2228850" indent="-400050" algn="l" defTabSz="914400" rtl="0" eaLnBrk="1" latinLnBrk="0" hangingPunct="1">
        <a:lnSpc>
          <a:spcPct val="90000"/>
        </a:lnSpc>
        <a:spcBef>
          <a:spcPts val="500"/>
        </a:spcBef>
        <a:buClr>
          <a:srgbClr val="E31936"/>
        </a:buClr>
        <a:buFont typeface="+mj-lt"/>
        <a:buAutoNum type="romanLcPeriod"/>
        <a:defRPr sz="2200" kern="1200">
          <a:solidFill>
            <a:schemeClr val="tx1"/>
          </a:solidFill>
          <a:latin typeface="Nirmala UI" panose="020B0502040204020203" pitchFamily="34" charset="0"/>
          <a:ea typeface="+mn-ea"/>
          <a:cs typeface="Nirmala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C199A-F6A9-4EDA-9D89-06861D8481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8C493-1123-4260-9818-80EE74B7A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Your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0CCCD-8DE7-498F-BC0A-5565417D7E1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CA" dirty="0"/>
              <a:t>By: Your Name | Supervisors: Prof. Blank &amp; Prof. Blank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3EDF66-B95C-40D0-A7FA-C1A12C51C89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Day of Week, 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54307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CA0A8-4D1A-4660-A81D-3913772D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A9458-4A08-4F3B-B707-06EAF13650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91733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B4D3D-EB14-4520-A3CF-FAD6341E1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CBD7E-2F2D-48B1-96D8-DF043E9B77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C2E56-D9E9-46F2-8F76-8D7441A4C62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CA" dirty="0"/>
              <a:t>your.email@carleton.ca</a:t>
            </a:r>
          </a:p>
        </p:txBody>
      </p:sp>
    </p:spTree>
    <p:extLst>
      <p:ext uri="{BB962C8B-B14F-4D97-AF65-F5344CB8AC3E}">
        <p14:creationId xmlns:p14="http://schemas.microsoft.com/office/powerpoint/2010/main" val="155414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3A08-DF91-4377-A71D-E7A30D63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0A04E-583F-4AB1-9C45-DB187C833B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630497"/>
      </p:ext>
    </p:extLst>
  </p:cSld>
  <p:clrMapOvr>
    <a:masterClrMapping/>
  </p:clrMapOvr>
</p:sld>
</file>

<file path=ppt/theme/theme1.xml><?xml version="1.0" encoding="utf-8"?>
<a:theme xmlns:a="http://schemas.openxmlformats.org/drawingml/2006/main" name="BPRC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Nirmala UI</vt:lpstr>
      <vt:lpstr>BPRC Theme</vt:lpstr>
      <vt:lpstr>Your Title</vt:lpstr>
      <vt:lpstr>Slide Title</vt:lpstr>
      <vt:lpstr>Thank You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Brodie Hobson</dc:creator>
  <cp:lastModifiedBy>Brodie Hobson</cp:lastModifiedBy>
  <cp:revision>21</cp:revision>
  <dcterms:created xsi:type="dcterms:W3CDTF">2019-05-24T20:44:54Z</dcterms:created>
  <dcterms:modified xsi:type="dcterms:W3CDTF">2019-05-30T17:57:41Z</dcterms:modified>
</cp:coreProperties>
</file>