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22"/>
  </p:notesMasterIdLst>
  <p:sldIdLst>
    <p:sldId id="278" r:id="rId5"/>
    <p:sldId id="283" r:id="rId6"/>
    <p:sldId id="294" r:id="rId7"/>
    <p:sldId id="265" r:id="rId8"/>
    <p:sldId id="273" r:id="rId9"/>
    <p:sldId id="285" r:id="rId10"/>
    <p:sldId id="289" r:id="rId11"/>
    <p:sldId id="290" r:id="rId12"/>
    <p:sldId id="280" r:id="rId13"/>
    <p:sldId id="284" r:id="rId14"/>
    <p:sldId id="288" r:id="rId15"/>
    <p:sldId id="292" r:id="rId16"/>
    <p:sldId id="293" r:id="rId17"/>
    <p:sldId id="291" r:id="rId18"/>
    <p:sldId id="287" r:id="rId19"/>
    <p:sldId id="277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C24"/>
    <a:srgbClr val="D5D6D6"/>
    <a:srgbClr val="D5D5D5"/>
    <a:srgbClr val="9F9FA1"/>
    <a:srgbClr val="3E4040"/>
    <a:srgbClr val="D73C32"/>
    <a:srgbClr val="FBD2D3"/>
    <a:srgbClr val="969696"/>
    <a:srgbClr val="1E1E1E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57157-52F3-BB45-888D-8BD3A9E15EEE}" v="1" dt="2024-04-16T15:33:35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5643" autoAdjust="0"/>
    <p:restoredTop sz="86406" autoAdjust="0"/>
  </p:normalViewPr>
  <p:slideViewPr>
    <p:cSldViewPr snapToGrid="0">
      <p:cViewPr varScale="1">
        <p:scale>
          <a:sx n="326" d="100"/>
          <a:sy n="326" d="100"/>
        </p:scale>
        <p:origin x="13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trangemore" userId="dc45ce27-c69b-46a6-82a9-0bdadfa7890c" providerId="ADAL" clId="{9449CD65-0700-944D-9EEF-6E878BE7717F}"/>
    <pc:docChg chg="addSld delSld modMainMaster">
      <pc:chgData name="Chris Strangemore" userId="dc45ce27-c69b-46a6-82a9-0bdadfa7890c" providerId="ADAL" clId="{9449CD65-0700-944D-9EEF-6E878BE7717F}" dt="2024-03-18T13:32:16.112" v="27" actId="6559"/>
      <pc:docMkLst>
        <pc:docMk/>
      </pc:docMkLst>
      <pc:sldChg chg="new del">
        <pc:chgData name="Chris Strangemore" userId="dc45ce27-c69b-46a6-82a9-0bdadfa7890c" providerId="ADAL" clId="{9449CD65-0700-944D-9EEF-6E878BE7717F}" dt="2024-03-18T12:36:14.388" v="25" actId="2696"/>
        <pc:sldMkLst>
          <pc:docMk/>
          <pc:sldMk cId="921245956" sldId="295"/>
        </pc:sldMkLst>
      </pc:sldChg>
      <pc:sldChg chg="new del">
        <pc:chgData name="Chris Strangemore" userId="dc45ce27-c69b-46a6-82a9-0bdadfa7890c" providerId="ADAL" clId="{9449CD65-0700-944D-9EEF-6E878BE7717F}" dt="2024-03-18T12:36:14.388" v="25" actId="2696"/>
        <pc:sldMkLst>
          <pc:docMk/>
          <pc:sldMk cId="2440601831" sldId="296"/>
        </pc:sldMkLst>
      </pc:sldChg>
      <pc:sldChg chg="new del">
        <pc:chgData name="Chris Strangemore" userId="dc45ce27-c69b-46a6-82a9-0bdadfa7890c" providerId="ADAL" clId="{9449CD65-0700-944D-9EEF-6E878BE7717F}" dt="2024-03-18T12:36:14.388" v="25" actId="2696"/>
        <pc:sldMkLst>
          <pc:docMk/>
          <pc:sldMk cId="1646184042" sldId="297"/>
        </pc:sldMkLst>
      </pc:sldChg>
      <pc:sldMasterChg chg="modSp modSldLayout">
        <pc:chgData name="Chris Strangemore" userId="dc45ce27-c69b-46a6-82a9-0bdadfa7890c" providerId="ADAL" clId="{9449CD65-0700-944D-9EEF-6E878BE7717F}" dt="2024-03-18T13:32:16.112" v="27" actId="6559"/>
        <pc:sldMasterMkLst>
          <pc:docMk/>
          <pc:sldMasterMk cId="2723150511" sldId="2147483694"/>
        </pc:sldMasterMkLst>
        <pc:spChg chg="mod">
          <ac:chgData name="Chris Strangemore" userId="dc45ce27-c69b-46a6-82a9-0bdadfa7890c" providerId="ADAL" clId="{9449CD65-0700-944D-9EEF-6E878BE7717F}" dt="2024-03-18T13:31:56.010" v="26" actId="6559"/>
          <ac:spMkLst>
            <pc:docMk/>
            <pc:sldMasterMk cId="2723150511" sldId="2147483694"/>
            <ac:spMk id="5" creationId="{CD4190B3-ABB8-188F-8A7C-E3B8A6D3164E}"/>
          </ac:spMkLst>
        </pc:spChg>
        <pc:sldLayoutChg chg="modSp mod">
          <pc:chgData name="Chris Strangemore" userId="dc45ce27-c69b-46a6-82a9-0bdadfa7890c" providerId="ADAL" clId="{9449CD65-0700-944D-9EEF-6E878BE7717F}" dt="2024-03-18T12:35:23.136" v="22" actId="1037"/>
          <pc:sldLayoutMkLst>
            <pc:docMk/>
            <pc:sldMasterMk cId="2723150511" sldId="2147483694"/>
            <pc:sldLayoutMk cId="3006757877" sldId="2147483663"/>
          </pc:sldLayoutMkLst>
          <pc:spChg chg="mod">
            <ac:chgData name="Chris Strangemore" userId="dc45ce27-c69b-46a6-82a9-0bdadfa7890c" providerId="ADAL" clId="{9449CD65-0700-944D-9EEF-6E878BE7717F}" dt="2024-03-18T12:35:23.136" v="22" actId="1037"/>
            <ac:spMkLst>
              <pc:docMk/>
              <pc:sldMasterMk cId="2723150511" sldId="2147483694"/>
              <pc:sldLayoutMk cId="3006757877" sldId="2147483663"/>
              <ac:spMk id="2" creationId="{C3819938-96BE-11B4-D5E9-28BA83E477B5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2:35:29.136" v="23" actId="1037"/>
          <pc:sldLayoutMkLst>
            <pc:docMk/>
            <pc:sldMasterMk cId="2723150511" sldId="2147483694"/>
            <pc:sldLayoutMk cId="3908004569" sldId="2147483664"/>
          </pc:sldLayoutMkLst>
          <pc:spChg chg="mod">
            <ac:chgData name="Chris Strangemore" userId="dc45ce27-c69b-46a6-82a9-0bdadfa7890c" providerId="ADAL" clId="{9449CD65-0700-944D-9EEF-6E878BE7717F}" dt="2024-03-18T12:35:29.136" v="23" actId="1037"/>
            <ac:spMkLst>
              <pc:docMk/>
              <pc:sldMasterMk cId="2723150511" sldId="2147483694"/>
              <pc:sldLayoutMk cId="3908004569" sldId="2147483664"/>
              <ac:spMk id="2" creationId="{0795C56C-42CD-45F0-DD34-DEA49349D96D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2:35:33.496" v="24" actId="1037"/>
          <pc:sldLayoutMkLst>
            <pc:docMk/>
            <pc:sldMasterMk cId="2723150511" sldId="2147483694"/>
            <pc:sldLayoutMk cId="2126999624" sldId="2147483667"/>
          </pc:sldLayoutMkLst>
          <pc:spChg chg="mod">
            <ac:chgData name="Chris Strangemore" userId="dc45ce27-c69b-46a6-82a9-0bdadfa7890c" providerId="ADAL" clId="{9449CD65-0700-944D-9EEF-6E878BE7717F}" dt="2024-03-18T12:35:33.496" v="24" actId="1037"/>
            <ac:spMkLst>
              <pc:docMk/>
              <pc:sldMasterMk cId="2723150511" sldId="2147483694"/>
              <pc:sldLayoutMk cId="2126999624" sldId="2147483667"/>
              <ac:spMk id="5" creationId="{CEA3DA6A-E306-EBDB-1AC6-BB8952B84446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3:32:16.112" v="27" actId="6559"/>
          <pc:sldLayoutMkLst>
            <pc:docMk/>
            <pc:sldMasterMk cId="2723150511" sldId="2147483694"/>
            <pc:sldLayoutMk cId="2804101674" sldId="2147483695"/>
          </pc:sldLayoutMkLst>
          <pc:spChg chg="mod">
            <ac:chgData name="Chris Strangemore" userId="dc45ce27-c69b-46a6-82a9-0bdadfa7890c" providerId="ADAL" clId="{9449CD65-0700-944D-9EEF-6E878BE7717F}" dt="2024-03-18T12:27:47.162" v="8" actId="12788"/>
            <ac:spMkLst>
              <pc:docMk/>
              <pc:sldMasterMk cId="2723150511" sldId="2147483694"/>
              <pc:sldLayoutMk cId="2804101674" sldId="2147483695"/>
              <ac:spMk id="3" creationId="{7954D7A6-C5CC-C6AA-E964-1A5D0AD44EA7}"/>
            </ac:spMkLst>
          </pc:spChg>
          <pc:spChg chg="mod">
            <ac:chgData name="Chris Strangemore" userId="dc45ce27-c69b-46a6-82a9-0bdadfa7890c" providerId="ADAL" clId="{9449CD65-0700-944D-9EEF-6E878BE7717F}" dt="2024-03-18T13:32:16.112" v="27" actId="6559"/>
            <ac:spMkLst>
              <pc:docMk/>
              <pc:sldMasterMk cId="2723150511" sldId="2147483694"/>
              <pc:sldLayoutMk cId="2804101674" sldId="2147483695"/>
              <ac:spMk id="7" creationId="{09110862-FCFE-4DD8-D2C2-682392F0C0C6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2:35:14.050" v="20" actId="1037"/>
          <pc:sldLayoutMkLst>
            <pc:docMk/>
            <pc:sldMasterMk cId="2723150511" sldId="2147483694"/>
            <pc:sldLayoutMk cId="682545701" sldId="2147483703"/>
          </pc:sldLayoutMkLst>
          <pc:spChg chg="mod">
            <ac:chgData name="Chris Strangemore" userId="dc45ce27-c69b-46a6-82a9-0bdadfa7890c" providerId="ADAL" clId="{9449CD65-0700-944D-9EEF-6E878BE7717F}" dt="2024-03-18T12:35:14.050" v="20" actId="1037"/>
            <ac:spMkLst>
              <pc:docMk/>
              <pc:sldMasterMk cId="2723150511" sldId="2147483694"/>
              <pc:sldLayoutMk cId="682545701" sldId="2147483703"/>
              <ac:spMk id="9" creationId="{C0C83D23-A2ED-92BD-3FD0-4BD079FAD4F5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2:34:35.576" v="11" actId="1037"/>
          <pc:sldLayoutMkLst>
            <pc:docMk/>
            <pc:sldMasterMk cId="2723150511" sldId="2147483694"/>
            <pc:sldLayoutMk cId="3727446901" sldId="2147483704"/>
          </pc:sldLayoutMkLst>
          <pc:spChg chg="mod">
            <ac:chgData name="Chris Strangemore" userId="dc45ce27-c69b-46a6-82a9-0bdadfa7890c" providerId="ADAL" clId="{9449CD65-0700-944D-9EEF-6E878BE7717F}" dt="2024-03-18T12:34:35.576" v="11" actId="1037"/>
            <ac:spMkLst>
              <pc:docMk/>
              <pc:sldMasterMk cId="2723150511" sldId="2147483694"/>
              <pc:sldLayoutMk cId="3727446901" sldId="2147483704"/>
              <ac:spMk id="9" creationId="{3C08EE34-6AB6-4A4B-00C3-E5F9E3116267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2:35:08.834" v="19" actId="1037"/>
          <pc:sldLayoutMkLst>
            <pc:docMk/>
            <pc:sldMasterMk cId="2723150511" sldId="2147483694"/>
            <pc:sldLayoutMk cId="276067099" sldId="2147483716"/>
          </pc:sldLayoutMkLst>
          <pc:spChg chg="mod">
            <ac:chgData name="Chris Strangemore" userId="dc45ce27-c69b-46a6-82a9-0bdadfa7890c" providerId="ADAL" clId="{9449CD65-0700-944D-9EEF-6E878BE7717F}" dt="2024-03-18T12:35:08.834" v="19" actId="1037"/>
            <ac:spMkLst>
              <pc:docMk/>
              <pc:sldMasterMk cId="2723150511" sldId="2147483694"/>
              <pc:sldLayoutMk cId="276067099" sldId="2147483716"/>
              <ac:spMk id="10" creationId="{582132CF-2C22-C751-C880-5931134F1DBF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2:34:50.768" v="15" actId="1035"/>
          <pc:sldLayoutMkLst>
            <pc:docMk/>
            <pc:sldMasterMk cId="2723150511" sldId="2147483694"/>
            <pc:sldLayoutMk cId="2131829807" sldId="2147483724"/>
          </pc:sldLayoutMkLst>
          <pc:spChg chg="mod">
            <ac:chgData name="Chris Strangemore" userId="dc45ce27-c69b-46a6-82a9-0bdadfa7890c" providerId="ADAL" clId="{9449CD65-0700-944D-9EEF-6E878BE7717F}" dt="2024-03-18T12:34:50.768" v="15" actId="1035"/>
            <ac:spMkLst>
              <pc:docMk/>
              <pc:sldMasterMk cId="2723150511" sldId="2147483694"/>
              <pc:sldLayoutMk cId="2131829807" sldId="2147483724"/>
              <ac:spMk id="8" creationId="{24BD2447-59A1-3941-074C-86991C4EC44F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2:35:00.472" v="17" actId="1037"/>
          <pc:sldLayoutMkLst>
            <pc:docMk/>
            <pc:sldMasterMk cId="2723150511" sldId="2147483694"/>
            <pc:sldLayoutMk cId="2190962041" sldId="2147483726"/>
          </pc:sldLayoutMkLst>
          <pc:spChg chg="mod">
            <ac:chgData name="Chris Strangemore" userId="dc45ce27-c69b-46a6-82a9-0bdadfa7890c" providerId="ADAL" clId="{9449CD65-0700-944D-9EEF-6E878BE7717F}" dt="2024-03-18T12:35:00.472" v="17" actId="1037"/>
            <ac:spMkLst>
              <pc:docMk/>
              <pc:sldMasterMk cId="2723150511" sldId="2147483694"/>
              <pc:sldLayoutMk cId="2190962041" sldId="2147483726"/>
              <ac:spMk id="8" creationId="{8CA91C7B-D6E4-D4AE-D53F-6C6B31145A81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2:34:28.760" v="10" actId="1037"/>
          <pc:sldLayoutMkLst>
            <pc:docMk/>
            <pc:sldMasterMk cId="2723150511" sldId="2147483694"/>
            <pc:sldLayoutMk cId="4191799129" sldId="2147483728"/>
          </pc:sldLayoutMkLst>
          <pc:spChg chg="mod">
            <ac:chgData name="Chris Strangemore" userId="dc45ce27-c69b-46a6-82a9-0bdadfa7890c" providerId="ADAL" clId="{9449CD65-0700-944D-9EEF-6E878BE7717F}" dt="2024-03-18T12:34:28.760" v="10" actId="1037"/>
            <ac:spMkLst>
              <pc:docMk/>
              <pc:sldMasterMk cId="2723150511" sldId="2147483694"/>
              <pc:sldLayoutMk cId="4191799129" sldId="2147483728"/>
              <ac:spMk id="5" creationId="{485D86BD-2F51-6200-D569-87B511B2FB7D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2:35:17.896" v="21" actId="1037"/>
          <pc:sldLayoutMkLst>
            <pc:docMk/>
            <pc:sldMasterMk cId="2723150511" sldId="2147483694"/>
            <pc:sldLayoutMk cId="2669724357" sldId="2147483729"/>
          </pc:sldLayoutMkLst>
          <pc:spChg chg="mod">
            <ac:chgData name="Chris Strangemore" userId="dc45ce27-c69b-46a6-82a9-0bdadfa7890c" providerId="ADAL" clId="{9449CD65-0700-944D-9EEF-6E878BE7717F}" dt="2024-03-18T12:35:17.896" v="21" actId="1037"/>
            <ac:spMkLst>
              <pc:docMk/>
              <pc:sldMasterMk cId="2723150511" sldId="2147483694"/>
              <pc:sldLayoutMk cId="2669724357" sldId="2147483729"/>
              <ac:spMk id="12" creationId="{55841B05-D2A9-18C5-6B2F-74C1CFAF0EEC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2:34:40.984" v="12" actId="1037"/>
          <pc:sldLayoutMkLst>
            <pc:docMk/>
            <pc:sldMasterMk cId="2723150511" sldId="2147483694"/>
            <pc:sldLayoutMk cId="3624398610" sldId="2147483730"/>
          </pc:sldLayoutMkLst>
          <pc:spChg chg="mod">
            <ac:chgData name="Chris Strangemore" userId="dc45ce27-c69b-46a6-82a9-0bdadfa7890c" providerId="ADAL" clId="{9449CD65-0700-944D-9EEF-6E878BE7717F}" dt="2024-03-18T12:34:40.984" v="12" actId="1037"/>
            <ac:spMkLst>
              <pc:docMk/>
              <pc:sldMasterMk cId="2723150511" sldId="2147483694"/>
              <pc:sldLayoutMk cId="3624398610" sldId="2147483730"/>
              <ac:spMk id="11" creationId="{9F557F38-AEFD-BF34-C0A7-98871F604BC4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2:35:05.168" v="18" actId="1037"/>
          <pc:sldLayoutMkLst>
            <pc:docMk/>
            <pc:sldMasterMk cId="2723150511" sldId="2147483694"/>
            <pc:sldLayoutMk cId="1236752264" sldId="2147483731"/>
          </pc:sldLayoutMkLst>
          <pc:spChg chg="mod">
            <ac:chgData name="Chris Strangemore" userId="dc45ce27-c69b-46a6-82a9-0bdadfa7890c" providerId="ADAL" clId="{9449CD65-0700-944D-9EEF-6E878BE7717F}" dt="2024-03-18T12:35:05.168" v="18" actId="1037"/>
            <ac:spMkLst>
              <pc:docMk/>
              <pc:sldMasterMk cId="2723150511" sldId="2147483694"/>
              <pc:sldLayoutMk cId="1236752264" sldId="2147483731"/>
              <ac:spMk id="12" creationId="{48AE36F5-7030-A31E-96AB-5898582C0726}"/>
            </ac:spMkLst>
          </pc:spChg>
        </pc:sldLayoutChg>
        <pc:sldLayoutChg chg="modSp mod">
          <pc:chgData name="Chris Strangemore" userId="dc45ce27-c69b-46a6-82a9-0bdadfa7890c" providerId="ADAL" clId="{9449CD65-0700-944D-9EEF-6E878BE7717F}" dt="2024-03-18T12:34:55.240" v="16" actId="1037"/>
          <pc:sldLayoutMkLst>
            <pc:docMk/>
            <pc:sldMasterMk cId="2723150511" sldId="2147483694"/>
            <pc:sldLayoutMk cId="199781711" sldId="2147483732"/>
          </pc:sldLayoutMkLst>
          <pc:spChg chg="mod">
            <ac:chgData name="Chris Strangemore" userId="dc45ce27-c69b-46a6-82a9-0bdadfa7890c" providerId="ADAL" clId="{9449CD65-0700-944D-9EEF-6E878BE7717F}" dt="2024-03-18T12:34:55.240" v="16" actId="1037"/>
            <ac:spMkLst>
              <pc:docMk/>
              <pc:sldMasterMk cId="2723150511" sldId="2147483694"/>
              <pc:sldLayoutMk cId="199781711" sldId="2147483732"/>
              <ac:spMk id="10" creationId="{EA8AEB1E-228E-6AF7-825E-C3D5B28EBB7D}"/>
            </ac:spMkLst>
          </pc:spChg>
        </pc:sldLayoutChg>
      </pc:sldMasterChg>
    </pc:docChg>
  </pc:docChgLst>
  <pc:docChgLst>
    <pc:chgData name="Chris Strangemore" userId="dc45ce27-c69b-46a6-82a9-0bdadfa7890c" providerId="ADAL" clId="{2B757157-52F3-BB45-888D-8BD3A9E15EEE}"/>
    <pc:docChg chg="custSel modSld modMainMaster">
      <pc:chgData name="Chris Strangemore" userId="dc45ce27-c69b-46a6-82a9-0bdadfa7890c" providerId="ADAL" clId="{2B757157-52F3-BB45-888D-8BD3A9E15EEE}" dt="2024-04-16T15:33:35.787" v="6"/>
      <pc:docMkLst>
        <pc:docMk/>
      </pc:docMkLst>
      <pc:sldMasterChg chg="addSldLayout modSldLayout">
        <pc:chgData name="Chris Strangemore" userId="dc45ce27-c69b-46a6-82a9-0bdadfa7890c" providerId="ADAL" clId="{2B757157-52F3-BB45-888D-8BD3A9E15EEE}" dt="2024-04-16T15:33:35.787" v="6"/>
        <pc:sldMasterMkLst>
          <pc:docMk/>
          <pc:sldMasterMk cId="2723150511" sldId="2147483694"/>
        </pc:sldMasterMkLst>
        <pc:sldLayoutChg chg="addSp delSp modSp mod">
          <pc:chgData name="Chris Strangemore" userId="dc45ce27-c69b-46a6-82a9-0bdadfa7890c" providerId="ADAL" clId="{2B757157-52F3-BB45-888D-8BD3A9E15EEE}" dt="2024-04-16T15:33:35.787" v="6"/>
          <pc:sldLayoutMkLst>
            <pc:docMk/>
            <pc:sldMasterMk cId="2723150511" sldId="2147483694"/>
            <pc:sldLayoutMk cId="2190962041" sldId="2147483726"/>
          </pc:sldLayoutMkLst>
          <pc:spChg chg="add mod">
            <ac:chgData name="Chris Strangemore" userId="dc45ce27-c69b-46a6-82a9-0bdadfa7890c" providerId="ADAL" clId="{2B757157-52F3-BB45-888D-8BD3A9E15EEE}" dt="2024-04-16T15:33:35.787" v="6"/>
            <ac:spMkLst>
              <pc:docMk/>
              <pc:sldMasterMk cId="2723150511" sldId="2147483694"/>
              <pc:sldLayoutMk cId="2190962041" sldId="2147483726"/>
              <ac:spMk id="3" creationId="{83CC08F2-8766-B9C5-A70A-104549A43ABA}"/>
            </ac:spMkLst>
          </pc:spChg>
          <pc:spChg chg="del">
            <ac:chgData name="Chris Strangemore" userId="dc45ce27-c69b-46a6-82a9-0bdadfa7890c" providerId="ADAL" clId="{2B757157-52F3-BB45-888D-8BD3A9E15EEE}" dt="2024-04-16T15:33:28.117" v="3" actId="478"/>
            <ac:spMkLst>
              <pc:docMk/>
              <pc:sldMasterMk cId="2723150511" sldId="2147483694"/>
              <pc:sldLayoutMk cId="2190962041" sldId="2147483726"/>
              <ac:spMk id="4" creationId="{00000000-0000-0000-0000-000000000000}"/>
            </ac:spMkLst>
          </pc:spChg>
          <pc:spChg chg="add mod">
            <ac:chgData name="Chris Strangemore" userId="dc45ce27-c69b-46a6-82a9-0bdadfa7890c" providerId="ADAL" clId="{2B757157-52F3-BB45-888D-8BD3A9E15EEE}" dt="2024-04-16T15:33:35.787" v="6"/>
            <ac:spMkLst>
              <pc:docMk/>
              <pc:sldMasterMk cId="2723150511" sldId="2147483694"/>
              <pc:sldLayoutMk cId="2190962041" sldId="2147483726"/>
              <ac:spMk id="5" creationId="{63ACC364-21BF-B9B9-7FF1-DEC711067471}"/>
            </ac:spMkLst>
          </pc:spChg>
          <pc:spChg chg="del mod">
            <ac:chgData name="Chris Strangemore" userId="dc45ce27-c69b-46a6-82a9-0bdadfa7890c" providerId="ADAL" clId="{2B757157-52F3-BB45-888D-8BD3A9E15EEE}" dt="2024-04-16T15:33:31.836" v="5" actId="478"/>
            <ac:spMkLst>
              <pc:docMk/>
              <pc:sldMasterMk cId="2723150511" sldId="2147483694"/>
              <pc:sldLayoutMk cId="2190962041" sldId="2147483726"/>
              <ac:spMk id="6" creationId="{00000000-0000-0000-0000-000000000000}"/>
            </ac:spMkLst>
          </pc:spChg>
          <pc:spChg chg="add mod">
            <ac:chgData name="Chris Strangemore" userId="dc45ce27-c69b-46a6-82a9-0bdadfa7890c" providerId="ADAL" clId="{2B757157-52F3-BB45-888D-8BD3A9E15EEE}" dt="2024-04-16T15:33:35.787" v="6"/>
            <ac:spMkLst>
              <pc:docMk/>
              <pc:sldMasterMk cId="2723150511" sldId="2147483694"/>
              <pc:sldLayoutMk cId="2190962041" sldId="2147483726"/>
              <ac:spMk id="9" creationId="{38065FC7-7B62-2E0B-E34C-39611BED3752}"/>
            </ac:spMkLst>
          </pc:spChg>
          <pc:spChg chg="add mod">
            <ac:chgData name="Chris Strangemore" userId="dc45ce27-c69b-46a6-82a9-0bdadfa7890c" providerId="ADAL" clId="{2B757157-52F3-BB45-888D-8BD3A9E15EEE}" dt="2024-04-16T15:33:35.787" v="6"/>
            <ac:spMkLst>
              <pc:docMk/>
              <pc:sldMasterMk cId="2723150511" sldId="2147483694"/>
              <pc:sldLayoutMk cId="2190962041" sldId="2147483726"/>
              <ac:spMk id="10" creationId="{32B4EBA9-81A0-B6E1-6671-34667D5564D6}"/>
            </ac:spMkLst>
          </pc:spChg>
        </pc:sldLayoutChg>
        <pc:sldLayoutChg chg="add mod modTransition">
          <pc:chgData name="Chris Strangemore" userId="dc45ce27-c69b-46a6-82a9-0bdadfa7890c" providerId="ADAL" clId="{2B757157-52F3-BB45-888D-8BD3A9E15EEE}" dt="2024-04-16T15:33:05.175" v="2" actId="6014"/>
          <pc:sldLayoutMkLst>
            <pc:docMk/>
            <pc:sldMasterMk cId="2723150511" sldId="2147483694"/>
            <pc:sldLayoutMk cId="479238609" sldId="2147483733"/>
          </pc:sldLayoutMkLst>
        </pc:sldLayoutChg>
      </pc:sldMasterChg>
    </pc:docChg>
  </pc:docChgLst>
  <pc:docChgLst>
    <pc:chgData name="Chris Strangemore" userId="dc45ce27-c69b-46a6-82a9-0bdadfa7890c" providerId="ADAL" clId="{865ECE95-5452-6D47-A618-73E7B2D707DE}"/>
    <pc:docChg chg="undo custSel delSld modSld modMainMaster">
      <pc:chgData name="Chris Strangemore" userId="dc45ce27-c69b-46a6-82a9-0bdadfa7890c" providerId="ADAL" clId="{865ECE95-5452-6D47-A618-73E7B2D707DE}" dt="2024-03-14T14:59:40.980" v="90" actId="1037"/>
      <pc:docMkLst>
        <pc:docMk/>
      </pc:docMkLst>
      <pc:sldChg chg="modSp mod">
        <pc:chgData name="Chris Strangemore" userId="dc45ce27-c69b-46a6-82a9-0bdadfa7890c" providerId="ADAL" clId="{865ECE95-5452-6D47-A618-73E7B2D707DE}" dt="2024-03-14T14:51:23.321" v="10" actId="20577"/>
        <pc:sldMkLst>
          <pc:docMk/>
          <pc:sldMk cId="3908892460" sldId="278"/>
        </pc:sldMkLst>
        <pc:spChg chg="mod">
          <ac:chgData name="Chris Strangemore" userId="dc45ce27-c69b-46a6-82a9-0bdadfa7890c" providerId="ADAL" clId="{865ECE95-5452-6D47-A618-73E7B2D707DE}" dt="2024-03-14T14:51:23.321" v="10" actId="20577"/>
          <ac:spMkLst>
            <pc:docMk/>
            <pc:sldMk cId="3908892460" sldId="278"/>
            <ac:spMk id="3" creationId="{1F56753C-944E-2237-E351-0F058E5CBD34}"/>
          </ac:spMkLst>
        </pc:spChg>
      </pc:sldChg>
      <pc:sldChg chg="del">
        <pc:chgData name="Chris Strangemore" userId="dc45ce27-c69b-46a6-82a9-0bdadfa7890c" providerId="ADAL" clId="{865ECE95-5452-6D47-A618-73E7B2D707DE}" dt="2024-03-14T14:48:59.879" v="0" actId="2696"/>
        <pc:sldMkLst>
          <pc:docMk/>
          <pc:sldMk cId="905879122" sldId="282"/>
        </pc:sldMkLst>
      </pc:sldChg>
      <pc:sldMasterChg chg="delSldLayout modSldLayout">
        <pc:chgData name="Chris Strangemore" userId="dc45ce27-c69b-46a6-82a9-0bdadfa7890c" providerId="ADAL" clId="{865ECE95-5452-6D47-A618-73E7B2D707DE}" dt="2024-03-14T14:59:40.980" v="90" actId="1037"/>
        <pc:sldMasterMkLst>
          <pc:docMk/>
          <pc:sldMasterMk cId="2723150511" sldId="2147483694"/>
        </pc:sldMasterMkLst>
        <pc:sldLayoutChg chg="modSp mod">
          <pc:chgData name="Chris Strangemore" userId="dc45ce27-c69b-46a6-82a9-0bdadfa7890c" providerId="ADAL" clId="{865ECE95-5452-6D47-A618-73E7B2D707DE}" dt="2024-03-14T14:59:08.932" v="84" actId="1037"/>
          <pc:sldLayoutMkLst>
            <pc:docMk/>
            <pc:sldMasterMk cId="2723150511" sldId="2147483694"/>
            <pc:sldLayoutMk cId="3006757877" sldId="2147483663"/>
          </pc:sldLayoutMkLst>
          <pc:picChg chg="mod">
            <ac:chgData name="Chris Strangemore" userId="dc45ce27-c69b-46a6-82a9-0bdadfa7890c" providerId="ADAL" clId="{865ECE95-5452-6D47-A618-73E7B2D707DE}" dt="2024-03-14T14:59:08.932" v="84" actId="1037"/>
            <ac:picMkLst>
              <pc:docMk/>
              <pc:sldMasterMk cId="2723150511" sldId="2147483694"/>
              <pc:sldLayoutMk cId="3006757877" sldId="2147483663"/>
              <ac:picMk id="8" creationId="{D18B6336-F657-744C-A4FC-6471C335AF66}"/>
            </ac:picMkLst>
          </pc:picChg>
        </pc:sldLayoutChg>
        <pc:sldLayoutChg chg="modSp mod">
          <pc:chgData name="Chris Strangemore" userId="dc45ce27-c69b-46a6-82a9-0bdadfa7890c" providerId="ADAL" clId="{865ECE95-5452-6D47-A618-73E7B2D707DE}" dt="2024-03-14T14:59:26.457" v="87" actId="1035"/>
          <pc:sldLayoutMkLst>
            <pc:docMk/>
            <pc:sldMasterMk cId="2723150511" sldId="2147483694"/>
            <pc:sldLayoutMk cId="3908004569" sldId="2147483664"/>
          </pc:sldLayoutMkLst>
          <pc:picChg chg="mod">
            <ac:chgData name="Chris Strangemore" userId="dc45ce27-c69b-46a6-82a9-0bdadfa7890c" providerId="ADAL" clId="{865ECE95-5452-6D47-A618-73E7B2D707DE}" dt="2024-03-14T14:59:26.457" v="87" actId="1035"/>
            <ac:picMkLst>
              <pc:docMk/>
              <pc:sldMasterMk cId="2723150511" sldId="2147483694"/>
              <pc:sldLayoutMk cId="3908004569" sldId="2147483664"/>
              <ac:picMk id="9" creationId="{B977A851-3FA5-3E49-A8C9-477469ED45BE}"/>
            </ac:picMkLst>
          </pc:picChg>
        </pc:sldLayoutChg>
        <pc:sldLayoutChg chg="modSp mod">
          <pc:chgData name="Chris Strangemore" userId="dc45ce27-c69b-46a6-82a9-0bdadfa7890c" providerId="ADAL" clId="{865ECE95-5452-6D47-A618-73E7B2D707DE}" dt="2024-03-14T14:59:40.980" v="90" actId="1037"/>
          <pc:sldLayoutMkLst>
            <pc:docMk/>
            <pc:sldMasterMk cId="2723150511" sldId="2147483694"/>
            <pc:sldLayoutMk cId="2126999624" sldId="2147483667"/>
          </pc:sldLayoutMkLst>
          <pc:picChg chg="mod">
            <ac:chgData name="Chris Strangemore" userId="dc45ce27-c69b-46a6-82a9-0bdadfa7890c" providerId="ADAL" clId="{865ECE95-5452-6D47-A618-73E7B2D707DE}" dt="2024-03-14T14:59:40.980" v="90" actId="1037"/>
            <ac:picMkLst>
              <pc:docMk/>
              <pc:sldMasterMk cId="2723150511" sldId="2147483694"/>
              <pc:sldLayoutMk cId="2126999624" sldId="2147483667"/>
              <ac:picMk id="7" creationId="{0AB93D99-7BA8-A74A-BFBE-AE69998D07B1}"/>
            </ac:picMkLst>
          </pc:picChg>
        </pc:sldLayoutChg>
        <pc:sldLayoutChg chg="modSp mod">
          <pc:chgData name="Chris Strangemore" userId="dc45ce27-c69b-46a6-82a9-0bdadfa7890c" providerId="ADAL" clId="{865ECE95-5452-6D47-A618-73E7B2D707DE}" dt="2024-03-14T14:52:10.589" v="15" actId="1076"/>
          <pc:sldLayoutMkLst>
            <pc:docMk/>
            <pc:sldMasterMk cId="2723150511" sldId="2147483694"/>
            <pc:sldLayoutMk cId="2804101674" sldId="2147483695"/>
          </pc:sldLayoutMkLst>
          <pc:picChg chg="mod">
            <ac:chgData name="Chris Strangemore" userId="dc45ce27-c69b-46a6-82a9-0bdadfa7890c" providerId="ADAL" clId="{865ECE95-5452-6D47-A618-73E7B2D707DE}" dt="2024-03-14T14:52:10.589" v="15" actId="1076"/>
            <ac:picMkLst>
              <pc:docMk/>
              <pc:sldMasterMk cId="2723150511" sldId="2147483694"/>
              <pc:sldLayoutMk cId="2804101674" sldId="2147483695"/>
              <ac:picMk id="5" creationId="{B002F34D-0725-2654-2170-4633B40608DB}"/>
            </ac:picMkLst>
          </pc:picChg>
        </pc:sldLayoutChg>
        <pc:sldLayoutChg chg="modSp mod">
          <pc:chgData name="Chris Strangemore" userId="dc45ce27-c69b-46a6-82a9-0bdadfa7890c" providerId="ADAL" clId="{865ECE95-5452-6D47-A618-73E7B2D707DE}" dt="2024-03-14T14:58:27.984" v="77" actId="1037"/>
          <pc:sldLayoutMkLst>
            <pc:docMk/>
            <pc:sldMasterMk cId="2723150511" sldId="2147483694"/>
            <pc:sldLayoutMk cId="682545701" sldId="2147483703"/>
          </pc:sldLayoutMkLst>
          <pc:picChg chg="mod">
            <ac:chgData name="Chris Strangemore" userId="dc45ce27-c69b-46a6-82a9-0bdadfa7890c" providerId="ADAL" clId="{865ECE95-5452-6D47-A618-73E7B2D707DE}" dt="2024-03-14T14:58:27.984" v="77" actId="1037"/>
            <ac:picMkLst>
              <pc:docMk/>
              <pc:sldMasterMk cId="2723150511" sldId="2147483694"/>
              <pc:sldLayoutMk cId="682545701" sldId="2147483703"/>
              <ac:picMk id="7" creationId="{B49692BE-6321-0E46-9AE2-E491AAD3172B}"/>
            </ac:picMkLst>
          </pc:picChg>
        </pc:sldLayoutChg>
        <pc:sldLayoutChg chg="modSp mod">
          <pc:chgData name="Chris Strangemore" userId="dc45ce27-c69b-46a6-82a9-0bdadfa7890c" providerId="ADAL" clId="{865ECE95-5452-6D47-A618-73E7B2D707DE}" dt="2024-03-14T14:56:02.199" v="58" actId="1036"/>
          <pc:sldLayoutMkLst>
            <pc:docMk/>
            <pc:sldMasterMk cId="2723150511" sldId="2147483694"/>
            <pc:sldLayoutMk cId="3727446901" sldId="2147483704"/>
          </pc:sldLayoutMkLst>
          <pc:spChg chg="mod">
            <ac:chgData name="Chris Strangemore" userId="dc45ce27-c69b-46a6-82a9-0bdadfa7890c" providerId="ADAL" clId="{865ECE95-5452-6D47-A618-73E7B2D707DE}" dt="2024-03-14T14:55:52.996" v="44" actId="1076"/>
            <ac:spMkLst>
              <pc:docMk/>
              <pc:sldMasterMk cId="2723150511" sldId="2147483694"/>
              <pc:sldLayoutMk cId="3727446901" sldId="2147483704"/>
              <ac:spMk id="4" creationId="{00000000-0000-0000-0000-000000000000}"/>
            </ac:spMkLst>
          </pc:spChg>
          <pc:picChg chg="mod">
            <ac:chgData name="Chris Strangemore" userId="dc45ce27-c69b-46a6-82a9-0bdadfa7890c" providerId="ADAL" clId="{865ECE95-5452-6D47-A618-73E7B2D707DE}" dt="2024-03-14T14:56:02.199" v="58" actId="1036"/>
            <ac:picMkLst>
              <pc:docMk/>
              <pc:sldMasterMk cId="2723150511" sldId="2147483694"/>
              <pc:sldLayoutMk cId="3727446901" sldId="2147483704"/>
              <ac:picMk id="6" creationId="{B56F3CAD-7BF3-0042-BA33-8A5869BCA96A}"/>
            </ac:picMkLst>
          </pc:picChg>
        </pc:sldLayoutChg>
        <pc:sldLayoutChg chg="modSp mod">
          <pc:chgData name="Chris Strangemore" userId="dc45ce27-c69b-46a6-82a9-0bdadfa7890c" providerId="ADAL" clId="{865ECE95-5452-6D47-A618-73E7B2D707DE}" dt="2024-03-14T14:56:46.885" v="64" actId="1036"/>
          <pc:sldLayoutMkLst>
            <pc:docMk/>
            <pc:sldMasterMk cId="2723150511" sldId="2147483694"/>
            <pc:sldLayoutMk cId="2131829807" sldId="2147483724"/>
          </pc:sldLayoutMkLst>
          <pc:picChg chg="mod">
            <ac:chgData name="Chris Strangemore" userId="dc45ce27-c69b-46a6-82a9-0bdadfa7890c" providerId="ADAL" clId="{865ECE95-5452-6D47-A618-73E7B2D707DE}" dt="2024-03-14T14:56:46.885" v="64" actId="1036"/>
            <ac:picMkLst>
              <pc:docMk/>
              <pc:sldMasterMk cId="2723150511" sldId="2147483694"/>
              <pc:sldLayoutMk cId="2131829807" sldId="2147483724"/>
              <ac:picMk id="11" creationId="{71DAD6E7-F2BA-1747-9462-F567163DF419}"/>
            </ac:picMkLst>
          </pc:picChg>
        </pc:sldLayoutChg>
        <pc:sldLayoutChg chg="modSp mod">
          <pc:chgData name="Chris Strangemore" userId="dc45ce27-c69b-46a6-82a9-0bdadfa7890c" providerId="ADAL" clId="{865ECE95-5452-6D47-A618-73E7B2D707DE}" dt="2024-03-14T14:57:28.147" v="70" actId="1037"/>
          <pc:sldLayoutMkLst>
            <pc:docMk/>
            <pc:sldMasterMk cId="2723150511" sldId="2147483694"/>
            <pc:sldLayoutMk cId="2190962041" sldId="2147483726"/>
          </pc:sldLayoutMkLst>
          <pc:picChg chg="mod">
            <ac:chgData name="Chris Strangemore" userId="dc45ce27-c69b-46a6-82a9-0bdadfa7890c" providerId="ADAL" clId="{865ECE95-5452-6D47-A618-73E7B2D707DE}" dt="2024-03-14T14:57:28.147" v="70" actId="1037"/>
            <ac:picMkLst>
              <pc:docMk/>
              <pc:sldMasterMk cId="2723150511" sldId="2147483694"/>
              <pc:sldLayoutMk cId="2190962041" sldId="2147483726"/>
              <ac:picMk id="11" creationId="{BD62C7B2-F881-304C-8673-2B7AE442965A}"/>
            </ac:picMkLst>
          </pc:picChg>
        </pc:sldLayoutChg>
        <pc:sldLayoutChg chg="del">
          <pc:chgData name="Chris Strangemore" userId="dc45ce27-c69b-46a6-82a9-0bdadfa7890c" providerId="ADAL" clId="{865ECE95-5452-6D47-A618-73E7B2D707DE}" dt="2024-03-14T14:48:59.879" v="0" actId="2696"/>
          <pc:sldLayoutMkLst>
            <pc:docMk/>
            <pc:sldMasterMk cId="2723150511" sldId="2147483694"/>
            <pc:sldLayoutMk cId="1164859241" sldId="2147483727"/>
          </pc:sldLayoutMkLst>
        </pc:sldLayoutChg>
        <pc:sldLayoutChg chg="modSp mod">
          <pc:chgData name="Chris Strangemore" userId="dc45ce27-c69b-46a6-82a9-0bdadfa7890c" providerId="ADAL" clId="{865ECE95-5452-6D47-A618-73E7B2D707DE}" dt="2024-03-14T14:55:04.003" v="38" actId="1036"/>
          <pc:sldLayoutMkLst>
            <pc:docMk/>
            <pc:sldMasterMk cId="2723150511" sldId="2147483694"/>
            <pc:sldLayoutMk cId="4191799129" sldId="2147483728"/>
          </pc:sldLayoutMkLst>
          <pc:picChg chg="mod">
            <ac:chgData name="Chris Strangemore" userId="dc45ce27-c69b-46a6-82a9-0bdadfa7890c" providerId="ADAL" clId="{865ECE95-5452-6D47-A618-73E7B2D707DE}" dt="2024-03-14T14:55:04.003" v="38" actId="1036"/>
            <ac:picMkLst>
              <pc:docMk/>
              <pc:sldMasterMk cId="2723150511" sldId="2147483694"/>
              <pc:sldLayoutMk cId="4191799129" sldId="2147483728"/>
              <ac:picMk id="10" creationId="{535CD1AF-403C-F744-9D58-F0FC7A331924}"/>
            </ac:picMkLst>
          </pc:picChg>
        </pc:sldLayoutChg>
        <pc:sldLayoutChg chg="modSp mod">
          <pc:chgData name="Chris Strangemore" userId="dc45ce27-c69b-46a6-82a9-0bdadfa7890c" providerId="ADAL" clId="{865ECE95-5452-6D47-A618-73E7B2D707DE}" dt="2024-03-14T14:56:24.193" v="60" actId="1038"/>
          <pc:sldLayoutMkLst>
            <pc:docMk/>
            <pc:sldMasterMk cId="2723150511" sldId="2147483694"/>
            <pc:sldLayoutMk cId="3624398610" sldId="2147483730"/>
          </pc:sldLayoutMkLst>
          <pc:picChg chg="mod">
            <ac:chgData name="Chris Strangemore" userId="dc45ce27-c69b-46a6-82a9-0bdadfa7890c" providerId="ADAL" clId="{865ECE95-5452-6D47-A618-73E7B2D707DE}" dt="2024-03-14T14:56:24.193" v="60" actId="1038"/>
            <ac:picMkLst>
              <pc:docMk/>
              <pc:sldMasterMk cId="2723150511" sldId="2147483694"/>
              <pc:sldLayoutMk cId="3624398610" sldId="2147483730"/>
              <ac:picMk id="8" creationId="{CCDFA407-1BDE-3D75-C7CC-870E2B66DEB1}"/>
            </ac:picMkLst>
          </pc:picChg>
        </pc:sldLayoutChg>
        <pc:sldLayoutChg chg="modSp mod">
          <pc:chgData name="Chris Strangemore" userId="dc45ce27-c69b-46a6-82a9-0bdadfa7890c" providerId="ADAL" clId="{865ECE95-5452-6D47-A618-73E7B2D707DE}" dt="2024-03-14T14:57:52.813" v="74" actId="1038"/>
          <pc:sldLayoutMkLst>
            <pc:docMk/>
            <pc:sldMasterMk cId="2723150511" sldId="2147483694"/>
            <pc:sldLayoutMk cId="1236752264" sldId="2147483731"/>
          </pc:sldLayoutMkLst>
          <pc:picChg chg="mod">
            <ac:chgData name="Chris Strangemore" userId="dc45ce27-c69b-46a6-82a9-0bdadfa7890c" providerId="ADAL" clId="{865ECE95-5452-6D47-A618-73E7B2D707DE}" dt="2024-03-14T14:57:52.813" v="74" actId="1038"/>
            <ac:picMkLst>
              <pc:docMk/>
              <pc:sldMasterMk cId="2723150511" sldId="2147483694"/>
              <pc:sldLayoutMk cId="1236752264" sldId="2147483731"/>
              <ac:picMk id="8" creationId="{CCDFA407-1BDE-3D75-C7CC-870E2B66DEB1}"/>
            </ac:picMkLst>
          </pc:picChg>
        </pc:sldLayoutChg>
        <pc:sldLayoutChg chg="modSp mod">
          <pc:chgData name="Chris Strangemore" userId="dc45ce27-c69b-46a6-82a9-0bdadfa7890c" providerId="ADAL" clId="{865ECE95-5452-6D47-A618-73E7B2D707DE}" dt="2024-03-14T14:57:10.350" v="68" actId="1038"/>
          <pc:sldLayoutMkLst>
            <pc:docMk/>
            <pc:sldMasterMk cId="2723150511" sldId="2147483694"/>
            <pc:sldLayoutMk cId="199781711" sldId="2147483732"/>
          </pc:sldLayoutMkLst>
          <pc:picChg chg="mod">
            <ac:chgData name="Chris Strangemore" userId="dc45ce27-c69b-46a6-82a9-0bdadfa7890c" providerId="ADAL" clId="{865ECE95-5452-6D47-A618-73E7B2D707DE}" dt="2024-03-14T14:57:10.350" v="68" actId="1038"/>
            <ac:picMkLst>
              <pc:docMk/>
              <pc:sldMasterMk cId="2723150511" sldId="2147483694"/>
              <pc:sldLayoutMk cId="199781711" sldId="2147483732"/>
              <ac:picMk id="8" creationId="{CCDFA407-1BDE-3D75-C7CC-870E2B66DEB1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2-CE43-8F41-1E576443FE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2-CE43-8F41-1E576443FE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F2-CE43-8F41-1E576443F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621487"/>
        <c:axId val="864869423"/>
      </c:barChart>
      <c:catAx>
        <c:axId val="106962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869423"/>
        <c:crosses val="autoZero"/>
        <c:auto val="1"/>
        <c:lblAlgn val="ctr"/>
        <c:lblOffset val="100"/>
        <c:noMultiLvlLbl val="0"/>
      </c:catAx>
      <c:valAx>
        <c:axId val="86486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62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D-814A-9D51-35F1843760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D-814A-9D51-35F1843760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1D-814A-9D51-35F184376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787552"/>
        <c:axId val="1236195616"/>
      </c:barChart>
      <c:catAx>
        <c:axId val="7517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195616"/>
        <c:crosses val="autoZero"/>
        <c:auto val="1"/>
        <c:lblAlgn val="ctr"/>
        <c:lblOffset val="100"/>
        <c:noMultiLvlLbl val="0"/>
      </c:catAx>
      <c:valAx>
        <c:axId val="123619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78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3-A743-8769-1A4F83226E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3-A743-8769-1A4F83226E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3-A743-8769-1A4F83226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6590015"/>
        <c:axId val="1276908431"/>
      </c:barChart>
      <c:catAx>
        <c:axId val="127659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908431"/>
        <c:crosses val="autoZero"/>
        <c:auto val="1"/>
        <c:lblAlgn val="ctr"/>
        <c:lblOffset val="100"/>
        <c:noMultiLvlLbl val="0"/>
      </c:catAx>
      <c:valAx>
        <c:axId val="127690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59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D86D-6893-5343-9561-2E68EE77E17C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4369-76AC-214A-993D-8146C865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7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8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9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2F34D-0725-2654-2170-4633B4060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73" y="0"/>
            <a:ext cx="9193246" cy="51613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CBDDD8-0ABA-F01D-C333-DE025D59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816086"/>
            <a:ext cx="6893906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61ED09-2334-CDD8-1B95-BA1575C7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685098"/>
            <a:ext cx="6893906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F5319-AB4A-3F05-71BB-3438964DE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954D7A6-C5CC-C6AA-E964-1A5D0AD44EA7}"/>
              </a:ext>
            </a:extLst>
          </p:cNvPr>
          <p:cNvSpPr/>
          <p:nvPr userDrawn="1"/>
        </p:nvSpPr>
        <p:spPr>
          <a:xfrm>
            <a:off x="444458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9110862-FCFE-4DD8-D2C2-682392F0C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 spc="0"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0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671586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13945"/>
            <a:ext cx="3716522" cy="3152356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13945"/>
            <a:ext cx="3716521" cy="3152356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0C788B9-2B13-33BD-74FF-A62D2C879A4B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rgbClr val="E9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82132CF-2C22-C751-C880-5931134F1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49692BE-6321-0E46-9AE2-E491AAD31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448" y="1"/>
            <a:ext cx="9180000" cy="516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9489D2-A547-9467-F003-E888810E734D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0C83D23-A2ED-92BD-3FD0-4BD079FAD4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4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 -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D4D76-E938-C0FE-42AF-118C28D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9F14C5-836D-38F0-C562-10D4C0A4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CB51878-5E70-757A-DBDD-496B0153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CC66C8-4A85-4C02-BACF-5BA1631D90C5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rgbClr val="E9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55841B05-D2A9-18C5-6B2F-74C1CFAF0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2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115"/>
          <a:stretch/>
        </p:blipFill>
        <p:spPr>
          <a:xfrm>
            <a:off x="-13448" y="-11705"/>
            <a:ext cx="9180000" cy="5168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DC454-CEBE-BF44-9F5E-79A5F5000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25C032-2E03-426E-3969-F188576E7C46}"/>
              </a:ext>
            </a:extLst>
          </p:cNvPr>
          <p:cNvSpPr/>
          <p:nvPr userDrawn="1"/>
        </p:nvSpPr>
        <p:spPr>
          <a:xfrm>
            <a:off x="4442514" y="4594934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819938-96BE-11B4-D5E9-28BA83E47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585033"/>
            <a:ext cx="2057400" cy="2746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5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2800"/>
          <a:stretch/>
        </p:blipFill>
        <p:spPr>
          <a:xfrm>
            <a:off x="-6724" y="-6724"/>
            <a:ext cx="9180000" cy="5163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690E5-33BD-B648-A36E-4CF380D48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A56F976-B98E-25AF-E46B-3A4388AF1E7E}"/>
              </a:ext>
            </a:extLst>
          </p:cNvPr>
          <p:cNvSpPr/>
          <p:nvPr userDrawn="1"/>
        </p:nvSpPr>
        <p:spPr>
          <a:xfrm>
            <a:off x="4442514" y="4594934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5C56C-42CD-45F0-DD34-DEA49349D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585033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0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24" y="-6724"/>
            <a:ext cx="9180000" cy="5163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556-0843-9F49-B24F-0155AC1D4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2600" y="2525197"/>
            <a:ext cx="2990851" cy="14633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9306" y="1286908"/>
            <a:ext cx="5968416" cy="994172"/>
          </a:xfrm>
        </p:spPr>
        <p:txBody>
          <a:bodyPr lIns="0" tIns="0" rIns="0" b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6E8092-521D-08F4-EB41-8590139CA26C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EA3DA6A-E306-EBDB-1AC6-BB8952B84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9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-58552" y="-28682"/>
            <a:ext cx="9216000" cy="5184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894" y="1802289"/>
            <a:ext cx="6992411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12203"/>
            <a:ext cx="6992410" cy="114081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FD060-1D9F-3942-9D31-B3D158FBB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5888D3-3D84-7D43-58D6-DEEC862F7F02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85D86BD-2F51-6200-D569-87B511B2F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9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172" y="-6723"/>
            <a:ext cx="9180000" cy="5163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00" y="1218248"/>
            <a:ext cx="8055666" cy="3118897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553208-12D0-7D80-189E-6B472A1CB96E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C08EE34-6AB6-4A4B-00C3-E5F9E3116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4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9278" y="-20250"/>
            <a:ext cx="9180000" cy="5163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542299"/>
            <a:ext cx="8055666" cy="283465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766546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994A62B-2A39-AF73-B926-C12FA5999B54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rgbClr val="E9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9F557F38-AEFD-BF34-C0A7-98871F60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9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24" y="0"/>
            <a:ext cx="9180000" cy="5163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1" y="1306799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7236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306800"/>
            <a:ext cx="309677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D3C5A5-19A1-B0C9-E8E9-D08B894C1DB2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4BD2447-59A1-3941-074C-86991C4EC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2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9278" y="-20250"/>
            <a:ext cx="9180000" cy="516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797761"/>
            <a:ext cx="8242679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2CFFC4-66BE-2AFD-72A5-E6B8F8FF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1" y="1593050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6B4E04-E03C-6E30-02EF-AF7692F14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4825" y="1593051"/>
            <a:ext cx="334025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A516B0-2614-30A8-09ED-7394B8606678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rgbClr val="E9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A8AEB1E-228E-6AF7-825E-C3D5B28EB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24" y="0"/>
            <a:ext cx="9180000" cy="516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432000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F7907-417B-9845-A5F7-7A6C24422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FF460C-DE7B-A56A-91C6-C9F7A4DA5ADF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CA91C7B-D6E4-D4AE-D53F-6C6B31145A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3CC08F2-8766-B9C5-A70A-104549A43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0" y="1752951"/>
            <a:ext cx="3716522" cy="2495856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3ACC364-21BF-B9B9-7FF1-DEC711067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5079" y="1752949"/>
            <a:ext cx="3716521" cy="2495857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065FC7-7B62-2E0B-E34C-39611BED3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00" y="1095703"/>
            <a:ext cx="3716522" cy="65724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2B4EBA9-81A0-B6E1-6671-34667D556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5077" y="1096169"/>
            <a:ext cx="3716522" cy="65724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9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av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24" y="0"/>
            <a:ext cx="9180000" cy="516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432000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21827"/>
            <a:ext cx="3716522" cy="3026980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21827"/>
            <a:ext cx="3716521" cy="3026980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F7907-417B-9845-A5F7-7A6C24422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FF460C-DE7B-A56A-91C6-C9F7A4DA5ADF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CA91C7B-D6E4-D4AE-D53F-6C6B31145A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3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9278" y="-20250"/>
            <a:ext cx="9180000" cy="516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1" y="797761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B374BF-327C-A1C5-95C4-C9A2DE52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0" y="1587588"/>
            <a:ext cx="3716522" cy="2758151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48466F-4618-BC73-3718-4121D1F6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5079" y="1587588"/>
            <a:ext cx="3716521" cy="2758151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6C3BAB-9532-9FAF-B029-E20985897860}"/>
              </a:ext>
            </a:extLst>
          </p:cNvPr>
          <p:cNvSpPr/>
          <p:nvPr userDrawn="1"/>
        </p:nvSpPr>
        <p:spPr>
          <a:xfrm>
            <a:off x="4442514" y="4685652"/>
            <a:ext cx="254833" cy="254833"/>
          </a:xfrm>
          <a:prstGeom prst="ellipse">
            <a:avLst/>
          </a:prstGeom>
          <a:solidFill>
            <a:srgbClr val="E9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8AE36F5-7030-A31E-96AB-5898582C0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37656" y="4675751"/>
            <a:ext cx="20574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5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190B3-ABB8-188F-8A7C-E3B8A6D3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7EA13-732C-909C-E077-85B54819EED3}"/>
              </a:ext>
            </a:extLst>
          </p:cNvPr>
          <p:cNvSpPr txBox="1"/>
          <p:nvPr userDrawn="1"/>
        </p:nvSpPr>
        <p:spPr>
          <a:xfrm>
            <a:off x="8040029" y="489910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8" r:id="rId2"/>
    <p:sldLayoutId id="2147483704" r:id="rId3"/>
    <p:sldLayoutId id="2147483730" r:id="rId4"/>
    <p:sldLayoutId id="2147483724" r:id="rId5"/>
    <p:sldLayoutId id="2147483732" r:id="rId6"/>
    <p:sldLayoutId id="2147483726" r:id="rId7"/>
    <p:sldLayoutId id="2147483733" r:id="rId8"/>
    <p:sldLayoutId id="2147483731" r:id="rId9"/>
    <p:sldLayoutId id="2147483716" r:id="rId10"/>
    <p:sldLayoutId id="2147483703" r:id="rId11"/>
    <p:sldLayoutId id="2147483729" r:id="rId12"/>
    <p:sldLayoutId id="2147483663" r:id="rId13"/>
    <p:sldLayoutId id="2147483664" r:id="rId14"/>
    <p:sldLayoutId id="2147483667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spc="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 spc="5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make-your-powerpoint-presentations-accessible-to-people-with-disabilities-6f7772b2-2f33-4bd2-8ca7-dae3b2b3ef25" TargetMode="External"/><Relationship Id="rId2" Type="http://schemas.openxmlformats.org/officeDocument/2006/relationships/hyperlink" Target="https://carleton.ca/tls/teachingresources/redesigning-your-courses/accessibility/accessible-powerpoint-p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9358-B01E-63B0-4A6D-F5C654583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Updated PPT Template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6753C-944E-2237-E351-0F058E5CB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March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3D50E-2E2E-8EA9-DD5B-F0F0EA59B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69546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9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DC03-7C71-1D92-F3DB-2C0F16584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Section Slide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1716E-4E57-35B4-5171-4569DAEA6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72BCD-DE07-D23E-051C-EB3ACA158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5B5-676E-9044-9839-DA4F1F4AF2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6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ED246E-838B-C188-35F8-EBBE11CB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– Wave Above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71CE5F-6BE3-48FB-8554-256330643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551443"/>
            <a:ext cx="8055666" cy="283465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868516A-45DB-4C72-0380-E1740E607A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7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0DEB9-6903-2F7E-9D18-B2EF1D56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with Wave Above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CB11F5-3BAA-A2FC-8248-43D5ECE8E9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9354624"/>
              </p:ext>
            </p:extLst>
          </p:nvPr>
        </p:nvGraphicFramePr>
        <p:xfrm>
          <a:off x="571500" y="1543050"/>
          <a:ext cx="80549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995">
                  <a:extLst>
                    <a:ext uri="{9D8B030D-6E8A-4147-A177-3AD203B41FA5}">
                      <a16:colId xmlns:a16="http://schemas.microsoft.com/office/drawing/2014/main" val="32277953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364373769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2790316503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3918298412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1049950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62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84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0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8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7150"/>
                  </a:ext>
                </a:extLst>
              </a:tr>
            </a:tbl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F1C113A-4DDE-4EFF-AC7D-112414F9E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8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0DEB9-6903-2F7E-9D18-B2EF1D56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with Wave Above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2F50D1-4547-A261-11FA-93F0EC001F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4588296"/>
              </p:ext>
            </p:extLst>
          </p:nvPr>
        </p:nvGraphicFramePr>
        <p:xfrm>
          <a:off x="571500" y="1543050"/>
          <a:ext cx="8054975" cy="2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CD99DF6-6FCB-BC23-F8FB-89E29150C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3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E5ED-4DBD-B195-02CE-3D4CF104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Columns – Wave Above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C036-0931-A926-5233-2F6454A600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0785D-BBB4-C4C6-BCDB-04949A583A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A30FEB8-8AF8-B05B-EDB4-8FDB8219D7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11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A8C2-D10B-12D7-0D49-052602B9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Content Slide – No Wave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C1FBF8-B187-9ED4-7BE0-E13835AEE4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596DCC-7D21-A6E2-1B3A-13DDB3CA67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DAED87E-AE14-8C9F-F353-3973526EEE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4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909-F1AB-A0C9-56EE-0BE3565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on No-Wave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9302-D6B3-1BB6-A25E-3558AEC90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Sub-Heading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AE823B-B69C-EBB3-1FA5-31EF7106F5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1860718"/>
              </p:ext>
            </p:extLst>
          </p:nvPr>
        </p:nvGraphicFramePr>
        <p:xfrm>
          <a:off x="571500" y="1598613"/>
          <a:ext cx="7999413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8C1014A-F0E5-F3E7-FC30-DB273CBA0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4318-CCA9-53FB-8B6D-B412AA4F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C2506-DE6E-7A36-0056-9E85E5760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68747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1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9768-ECBE-9C89-82B6-ED5587616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Guidelines for creating accessible PowerPoint 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4136D-CAE6-4761-D549-A4278309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00354"/>
            <a:ext cx="6992410" cy="1242597"/>
          </a:xfrm>
        </p:spPr>
        <p:txBody>
          <a:bodyPr>
            <a:normAutofit/>
          </a:bodyPr>
          <a:lstStyle/>
          <a:p>
            <a:r>
              <a:rPr lang="en-US" dirty="0"/>
              <a:t>Please review the following best practices to ensure meeting WCAG AA requirements:</a:t>
            </a:r>
          </a:p>
          <a:p>
            <a:r>
              <a:rPr lang="en-US" dirty="0">
                <a:hlinkClick r:id="rId2"/>
              </a:rPr>
              <a:t>The Carleton TLS PowerPoint support website</a:t>
            </a:r>
            <a:endParaRPr lang="en-US" dirty="0"/>
          </a:p>
          <a:p>
            <a:r>
              <a:rPr lang="en-US" dirty="0">
                <a:hlinkClick r:id="rId3"/>
              </a:rPr>
              <a:t>The Microsoft PowerPoint support website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FD6C0-0524-D34D-3FFC-FED8509F4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633A6-709C-2950-FA6C-FF370EBF4BCD}"/>
              </a:ext>
            </a:extLst>
          </p:cNvPr>
          <p:cNvSpPr txBox="1"/>
          <p:nvPr/>
        </p:nvSpPr>
        <p:spPr>
          <a:xfrm>
            <a:off x="473894" y="4015946"/>
            <a:ext cx="4674755" cy="3295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*This slide can be deleted when done.</a:t>
            </a:r>
          </a:p>
        </p:txBody>
      </p:sp>
    </p:spTree>
    <p:extLst>
      <p:ext uri="{BB962C8B-B14F-4D97-AF65-F5344CB8AC3E}">
        <p14:creationId xmlns:p14="http://schemas.microsoft.com/office/powerpoint/2010/main" val="195254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9768-ECBE-9C89-82B6-ED5587616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Alternate Title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4136D-CAE6-4761-D549-A4278309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00355"/>
            <a:ext cx="5712714" cy="1140812"/>
          </a:xfrm>
        </p:spPr>
        <p:txBody>
          <a:bodyPr/>
          <a:lstStyle/>
          <a:p>
            <a:r>
              <a:rPr lang="en-US" dirty="0"/>
              <a:t>Wave above and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FD6C0-0524-D34D-3FFC-FED8509F4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5751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3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F13FB-EBA0-9C52-C919-7127A36832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95711-F5AF-1A48-AE17-D21E9F30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9ED604-6E76-071B-8F5E-7609DC73F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4254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91E50-189D-8087-B759-6CC76C1017EB}"/>
              </a:ext>
            </a:extLst>
          </p:cNvPr>
          <p:cNvSpPr txBox="1"/>
          <p:nvPr/>
        </p:nvSpPr>
        <p:spPr>
          <a:xfrm>
            <a:off x="6210556" y="482975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F558E19-01A7-4A4F-95F6-8F8092B4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Content Slide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706386-8BAE-971E-907C-C94F21B404F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2400" y="1221827"/>
            <a:ext cx="3716522" cy="302698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919E-F8EB-B481-C736-9622722E800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855079" y="1221827"/>
            <a:ext cx="3716521" cy="30269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89343-3B87-4410-5C0A-9E0CF8E0E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1941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8196F-87CE-26BC-D6AE-A72D5FE1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With Call-Out Box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9B8551-36AC-7F0F-A10F-8CAB29E739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02FFF-4EE4-14D3-1FC7-E596E8BA0A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4DDC3-C141-E4A5-7B5E-712658B2B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299" y="4674376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6603-9F33-4EC8-A6FE-FDAA552F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Options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08AA137-386F-F1D6-B99A-FF36F1466CB8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15049350"/>
              </p:ext>
            </p:extLst>
          </p:nvPr>
        </p:nvGraphicFramePr>
        <p:xfrm>
          <a:off x="573088" y="1222375"/>
          <a:ext cx="3716335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3267">
                  <a:extLst>
                    <a:ext uri="{9D8B030D-6E8A-4147-A177-3AD203B41FA5}">
                      <a16:colId xmlns:a16="http://schemas.microsoft.com/office/drawing/2014/main" val="4284029742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015094671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3697973200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744189333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3648053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0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29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224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8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6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877388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F5B8CC-82D4-BDA2-0400-9140C2B21B2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6067225"/>
              </p:ext>
            </p:extLst>
          </p:nvPr>
        </p:nvGraphicFramePr>
        <p:xfrm>
          <a:off x="4854575" y="1222375"/>
          <a:ext cx="37163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67">
                  <a:extLst>
                    <a:ext uri="{9D8B030D-6E8A-4147-A177-3AD203B41FA5}">
                      <a16:colId xmlns:a16="http://schemas.microsoft.com/office/drawing/2014/main" val="174607750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4051959854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539046627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4276312886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679692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58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74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98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47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1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33560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2AB39-E141-DF43-C33C-23B6764E41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4671941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909-F1AB-A0C9-56EE-0BE3565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9302-D6B3-1BB6-A25E-3558AEC90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Sub-Heading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8BB1A7-64F5-EE89-DB6D-3D1BAC6D33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1499299"/>
              </p:ext>
            </p:extLst>
          </p:nvPr>
        </p:nvGraphicFramePr>
        <p:xfrm>
          <a:off x="571500" y="1598613"/>
          <a:ext cx="7999413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92860-9C2C-0437-BFFF-16D322C92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2802" y="4669763"/>
            <a:ext cx="2057400" cy="274637"/>
          </a:xfrm>
        </p:spPr>
        <p:txBody>
          <a:bodyPr/>
          <a:lstStyle/>
          <a:p>
            <a:fld id="{9A4F85B5-676E-9044-9839-DA4F1F4AF2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3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5E72-54E0-E3C6-687C-20ED0E744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Section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DAEAA-5446-534C-254E-99E4C6E05F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D9765-7568-CDD5-9798-E9AEFB73B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5B5-676E-9044-9839-DA4F1F4AF2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95352"/>
      </p:ext>
    </p:extLst>
  </p:cSld>
  <p:clrMapOvr>
    <a:masterClrMapping/>
  </p:clrMapOvr>
</p:sld>
</file>

<file path=ppt/theme/theme1.xml><?xml version="1.0" encoding="utf-8"?>
<a:theme xmlns:a="http://schemas.openxmlformats.org/drawingml/2006/main" name="CarletonU">
  <a:themeElements>
    <a:clrScheme name="Carleton Colou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91C24"/>
      </a:accent1>
      <a:accent2>
        <a:srgbClr val="A0A0A0"/>
      </a:accent2>
      <a:accent3>
        <a:srgbClr val="FBD2D3"/>
      </a:accent3>
      <a:accent4>
        <a:srgbClr val="D5D5D5"/>
      </a:accent4>
      <a:accent5>
        <a:srgbClr val="038044"/>
      </a:accent5>
      <a:accent6>
        <a:srgbClr val="1166AA"/>
      </a:accent6>
      <a:hlink>
        <a:srgbClr val="003C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letonU" id="{2B00C0B3-2EC4-284A-93CF-30C37DD62F9A}" vid="{D942AECA-9F62-C94E-A636-2FCF88DB33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urce xmlns="e7b193ac-ea41-4509-9747-953194e6ef68" xsi:nil="true"/>
    <_Flow_SignoffStatus xmlns="e7b193ac-ea41-4509-9747-953194e6ef68" xsi:nil="true"/>
    <TaxCatchAll xmlns="d3179429-d478-498a-b939-9081b8144ee9" xsi:nil="true"/>
    <lcf76f155ced4ddcb4097134ff3c332f xmlns="e7b193ac-ea41-4509-9747-953194e6ef68">
      <Terms xmlns="http://schemas.microsoft.com/office/infopath/2007/PartnerControls"/>
    </lcf76f155ced4ddcb4097134ff3c332f>
    <Photographer xmlns="e7b193ac-ea41-4509-9747-953194e6ef6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66EB76829D34FB3B76BCAC7DC632F" ma:contentTypeVersion="21" ma:contentTypeDescription="Create a new document." ma:contentTypeScope="" ma:versionID="965be720e78e48f1424de9f2047e03ec">
  <xsd:schema xmlns:xsd="http://www.w3.org/2001/XMLSchema" xmlns:xs="http://www.w3.org/2001/XMLSchema" xmlns:p="http://schemas.microsoft.com/office/2006/metadata/properties" xmlns:ns2="e7b193ac-ea41-4509-9747-953194e6ef68" xmlns:ns3="d3179429-d478-498a-b939-9081b8144ee9" targetNamespace="http://schemas.microsoft.com/office/2006/metadata/properties" ma:root="true" ma:fieldsID="1209802ecb59a505551c3ba8b96e6907" ns2:_="" ns3:_="">
    <xsd:import namespace="e7b193ac-ea41-4509-9747-953194e6ef68"/>
    <xsd:import namespace="d3179429-d478-498a-b939-9081b8144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Photographer" minOccurs="0"/>
                <xsd:element ref="ns2:Sourc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193ac-ea41-4509-9747-953194e6e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643bf9-c92d-4565-8aae-71318312e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hotographer" ma:index="26" nillable="true" ma:displayName="Photographer" ma:format="Dropdown" ma:internalName="Photographer">
      <xsd:simpleType>
        <xsd:restriction base="dms:Choice">
          <xsd:enumeration value="Jason Jones"/>
          <xsd:enumeration value="Matt Murnaghan"/>
          <xsd:enumeration value="Choice 3"/>
        </xsd:restriction>
      </xsd:simpleType>
    </xsd:element>
    <xsd:element name="Source" ma:index="27" nillable="true" ma:displayName="Source" ma:format="Dropdown" ma:internalName="Source">
      <xsd:simpleType>
        <xsd:restriction base="dms:Choice">
          <xsd:enumeration value="UGR"/>
          <xsd:enumeration value="Sprott"/>
          <xsd:enumeration value="FED"/>
          <xsd:enumeration value="FPA"/>
          <xsd:enumeration value="FASS"/>
          <xsd:enumeration value="FGPA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9429-d478-498a-b939-9081b8144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02e8379-ea89-40cf-a866-e61a42e2bfb0}" ma:internalName="TaxCatchAll" ma:showField="CatchAllData" ma:web="d3179429-d478-498a-b939-9081b8144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3E414D-2C3E-4C6F-86D2-4340BBD4BED4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e7b193ac-ea41-4509-9747-953194e6ef6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d3179429-d478-498a-b939-9081b8144ee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A3CD22F-9C57-4E07-B755-4A22E5B30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55FD89-8F44-4FD5-9B41-7786AEAA1B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193ac-ea41-4509-9747-953194e6ef68"/>
    <ds:schemaRef ds:uri="d3179429-d478-498a-b939-9081b8144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267</Words>
  <Application>Microsoft Macintosh PowerPoint</Application>
  <PresentationFormat>On-screen Show (16:9)</PresentationFormat>
  <Paragraphs>71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CarletonU</vt:lpstr>
      <vt:lpstr>Updated PPT Template </vt:lpstr>
      <vt:lpstr>Guidelines for creating accessible PowerPoint presentations</vt:lpstr>
      <vt:lpstr>Example Alternate Title Slide 1</vt:lpstr>
      <vt:lpstr>Content Slide Layout</vt:lpstr>
      <vt:lpstr>Two-Column Content Slide </vt:lpstr>
      <vt:lpstr>Content Slide With Call-Out Box</vt:lpstr>
      <vt:lpstr>Table Options</vt:lpstr>
      <vt:lpstr>Chart Option</vt:lpstr>
      <vt:lpstr>New Section Slide 1</vt:lpstr>
      <vt:lpstr>New Section Slide 2</vt:lpstr>
      <vt:lpstr>Content Slide – Wave Above</vt:lpstr>
      <vt:lpstr>Table with Wave Above</vt:lpstr>
      <vt:lpstr>Chart with Wave Above</vt:lpstr>
      <vt:lpstr>Two Columns – Wave Above</vt:lpstr>
      <vt:lpstr>Two-Column Content Slide – No Wave</vt:lpstr>
      <vt:lpstr>Chart on No-Wave Layout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Chris Strangemore</cp:lastModifiedBy>
  <cp:revision>15</cp:revision>
  <cp:lastPrinted>2023-10-30T13:24:35Z</cp:lastPrinted>
  <dcterms:created xsi:type="dcterms:W3CDTF">2021-06-22T15:43:15Z</dcterms:created>
  <dcterms:modified xsi:type="dcterms:W3CDTF">2024-04-16T15:33:38Z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0x01010098A66EB76829D34FB3B76BCAC7DC632F</vt:lpwstr>
  </property>
  <property fmtid="{D5CDD505-2E9C-101B-9397-08002B2CF9AE}" pid="3" name="MediaServiceImageTags">
    <vt:lpwstr/>
  </property>
</Properties>
</file>