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2"/>
  </p:notesMasterIdLst>
  <p:sldIdLst>
    <p:sldId id="278" r:id="rId5"/>
    <p:sldId id="283" r:id="rId6"/>
    <p:sldId id="294" r:id="rId7"/>
    <p:sldId id="265" r:id="rId8"/>
    <p:sldId id="273" r:id="rId9"/>
    <p:sldId id="285" r:id="rId10"/>
    <p:sldId id="289" r:id="rId11"/>
    <p:sldId id="290" r:id="rId12"/>
    <p:sldId id="280" r:id="rId13"/>
    <p:sldId id="284" r:id="rId14"/>
    <p:sldId id="288" r:id="rId15"/>
    <p:sldId id="292" r:id="rId16"/>
    <p:sldId id="293" r:id="rId17"/>
    <p:sldId id="291" r:id="rId18"/>
    <p:sldId id="287" r:id="rId19"/>
    <p:sldId id="277" r:id="rId20"/>
    <p:sldId id="27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C24"/>
    <a:srgbClr val="D5D6D6"/>
    <a:srgbClr val="D5D5D5"/>
    <a:srgbClr val="9F9FA1"/>
    <a:srgbClr val="3E4040"/>
    <a:srgbClr val="D73C32"/>
    <a:srgbClr val="FBD2D3"/>
    <a:srgbClr val="969696"/>
    <a:srgbClr val="1E1E1E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7D9D71-B041-294A-BAA1-7346A249B677}" v="10" dt="2024-04-16T15:28:25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3" autoAdjust="0"/>
    <p:restoredTop sz="86378" autoAdjust="0"/>
  </p:normalViewPr>
  <p:slideViewPr>
    <p:cSldViewPr snapToGrid="0">
      <p:cViewPr varScale="1">
        <p:scale>
          <a:sx n="302" d="100"/>
          <a:sy n="302" d="100"/>
        </p:scale>
        <p:origin x="8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trangemore" userId="dc45ce27-c69b-46a6-82a9-0bdadfa7890c" providerId="ADAL" clId="{F1D1878E-EF18-BE40-83FE-364863CD27C2}"/>
    <pc:docChg chg="custSel addSld delSld modSld">
      <pc:chgData name="Chris Strangemore" userId="dc45ce27-c69b-46a6-82a9-0bdadfa7890c" providerId="ADAL" clId="{F1D1878E-EF18-BE40-83FE-364863CD27C2}" dt="2024-03-14T15:04:48.875" v="20" actId="2696"/>
      <pc:docMkLst>
        <pc:docMk/>
      </pc:docMkLst>
      <pc:sldChg chg="delSp mod">
        <pc:chgData name="Chris Strangemore" userId="dc45ce27-c69b-46a6-82a9-0bdadfa7890c" providerId="ADAL" clId="{F1D1878E-EF18-BE40-83FE-364863CD27C2}" dt="2024-03-14T15:04:00.230" v="3" actId="478"/>
        <pc:sldMkLst>
          <pc:docMk/>
          <pc:sldMk cId="421640434" sldId="265"/>
        </pc:sldMkLst>
        <pc:spChg chg="del">
          <ac:chgData name="Chris Strangemore" userId="dc45ce27-c69b-46a6-82a9-0bdadfa7890c" providerId="ADAL" clId="{F1D1878E-EF18-BE40-83FE-364863CD27C2}" dt="2024-03-14T15:04:00.230" v="3" actId="478"/>
          <ac:spMkLst>
            <pc:docMk/>
            <pc:sldMk cId="421640434" sldId="265"/>
            <ac:spMk id="3" creationId="{B39ED604-6E76-071B-8F5E-7609DC73F3DB}"/>
          </ac:spMkLst>
        </pc:spChg>
      </pc:sldChg>
      <pc:sldChg chg="delSp mod">
        <pc:chgData name="Chris Strangemore" userId="dc45ce27-c69b-46a6-82a9-0bdadfa7890c" providerId="ADAL" clId="{F1D1878E-EF18-BE40-83FE-364863CD27C2}" dt="2024-03-14T15:04:02.993" v="4" actId="478"/>
        <pc:sldMkLst>
          <pc:docMk/>
          <pc:sldMk cId="2557360001" sldId="273"/>
        </pc:sldMkLst>
        <pc:spChg chg="del">
          <ac:chgData name="Chris Strangemore" userId="dc45ce27-c69b-46a6-82a9-0bdadfa7890c" providerId="ADAL" clId="{F1D1878E-EF18-BE40-83FE-364863CD27C2}" dt="2024-03-14T15:04:02.993" v="4" actId="478"/>
          <ac:spMkLst>
            <pc:docMk/>
            <pc:sldMk cId="2557360001" sldId="273"/>
            <ac:spMk id="4" creationId="{7A089343-3B87-4410-5C0A-9E0CF8E0E098}"/>
          </ac:spMkLst>
        </pc:spChg>
      </pc:sldChg>
      <pc:sldChg chg="delSp mod">
        <pc:chgData name="Chris Strangemore" userId="dc45ce27-c69b-46a6-82a9-0bdadfa7890c" providerId="ADAL" clId="{F1D1878E-EF18-BE40-83FE-364863CD27C2}" dt="2024-03-14T15:04:20.897" v="15" actId="478"/>
        <pc:sldMkLst>
          <pc:docMk/>
          <pc:sldMk cId="58165704" sldId="277"/>
        </pc:sldMkLst>
        <pc:spChg chg="del">
          <ac:chgData name="Chris Strangemore" userId="dc45ce27-c69b-46a6-82a9-0bdadfa7890c" providerId="ADAL" clId="{F1D1878E-EF18-BE40-83FE-364863CD27C2}" dt="2024-03-14T15:04:20.897" v="15" actId="478"/>
          <ac:spMkLst>
            <pc:docMk/>
            <pc:sldMk cId="58165704" sldId="277"/>
            <ac:spMk id="6" creationId="{B8C1014A-F0E5-F3E7-FC30-DB273CBA0D1A}"/>
          </ac:spMkLst>
        </pc:spChg>
      </pc:sldChg>
      <pc:sldChg chg="delSp mod">
        <pc:chgData name="Chris Strangemore" userId="dc45ce27-c69b-46a6-82a9-0bdadfa7890c" providerId="ADAL" clId="{F1D1878E-EF18-BE40-83FE-364863CD27C2}" dt="2024-03-14T15:03:55.337" v="0" actId="478"/>
        <pc:sldMkLst>
          <pc:docMk/>
          <pc:sldMk cId="3908892460" sldId="278"/>
        </pc:sldMkLst>
        <pc:spChg chg="del">
          <ac:chgData name="Chris Strangemore" userId="dc45ce27-c69b-46a6-82a9-0bdadfa7890c" providerId="ADAL" clId="{F1D1878E-EF18-BE40-83FE-364863CD27C2}" dt="2024-03-14T15:03:55.337" v="0" actId="478"/>
          <ac:spMkLst>
            <pc:docMk/>
            <pc:sldMk cId="3908892460" sldId="278"/>
            <ac:spMk id="4" creationId="{DEE3D50E-2E2E-8EA9-DD5B-F0F0EA59B92F}"/>
          </ac:spMkLst>
        </pc:spChg>
      </pc:sldChg>
      <pc:sldChg chg="delSp mod">
        <pc:chgData name="Chris Strangemore" userId="dc45ce27-c69b-46a6-82a9-0bdadfa7890c" providerId="ADAL" clId="{F1D1878E-EF18-BE40-83FE-364863CD27C2}" dt="2024-03-14T15:04:22.497" v="16" actId="478"/>
        <pc:sldMkLst>
          <pc:docMk/>
          <pc:sldMk cId="914011314" sldId="279"/>
        </pc:sldMkLst>
        <pc:spChg chg="del">
          <ac:chgData name="Chris Strangemore" userId="dc45ce27-c69b-46a6-82a9-0bdadfa7890c" providerId="ADAL" clId="{F1D1878E-EF18-BE40-83FE-364863CD27C2}" dt="2024-03-14T15:04:22.497" v="16" actId="478"/>
          <ac:spMkLst>
            <pc:docMk/>
            <pc:sldMk cId="914011314" sldId="279"/>
            <ac:spMk id="3" creationId="{B79C2506-DE6E-7A36-0056-9E85E5760B93}"/>
          </ac:spMkLst>
        </pc:spChg>
      </pc:sldChg>
      <pc:sldChg chg="delSp mod">
        <pc:chgData name="Chris Strangemore" userId="dc45ce27-c69b-46a6-82a9-0bdadfa7890c" providerId="ADAL" clId="{F1D1878E-EF18-BE40-83FE-364863CD27C2}" dt="2024-03-14T15:04:09.316" v="8" actId="478"/>
        <pc:sldMkLst>
          <pc:docMk/>
          <pc:sldMk cId="3827195352" sldId="280"/>
        </pc:sldMkLst>
        <pc:spChg chg="del">
          <ac:chgData name="Chris Strangemore" userId="dc45ce27-c69b-46a6-82a9-0bdadfa7890c" providerId="ADAL" clId="{F1D1878E-EF18-BE40-83FE-364863CD27C2}" dt="2024-03-14T15:04:09.316" v="8" actId="478"/>
          <ac:spMkLst>
            <pc:docMk/>
            <pc:sldMk cId="3827195352" sldId="280"/>
            <ac:spMk id="4" creationId="{948D9765-7568-CDD5-9798-E9AEFB73BB2E}"/>
          </ac:spMkLst>
        </pc:spChg>
      </pc:sldChg>
      <pc:sldChg chg="delSp mod">
        <pc:chgData name="Chris Strangemore" userId="dc45ce27-c69b-46a6-82a9-0bdadfa7890c" providerId="ADAL" clId="{F1D1878E-EF18-BE40-83FE-364863CD27C2}" dt="2024-03-14T15:03:57.303" v="1" actId="478"/>
        <pc:sldMkLst>
          <pc:docMk/>
          <pc:sldMk cId="1952549378" sldId="283"/>
        </pc:sldMkLst>
        <pc:spChg chg="del">
          <ac:chgData name="Chris Strangemore" userId="dc45ce27-c69b-46a6-82a9-0bdadfa7890c" providerId="ADAL" clId="{F1D1878E-EF18-BE40-83FE-364863CD27C2}" dt="2024-03-14T15:03:57.303" v="1" actId="478"/>
          <ac:spMkLst>
            <pc:docMk/>
            <pc:sldMk cId="1952549378" sldId="283"/>
            <ac:spMk id="4" creationId="{74FFD6C0-0524-D34D-3FFC-FED8509F4372}"/>
          </ac:spMkLst>
        </pc:spChg>
      </pc:sldChg>
      <pc:sldChg chg="delSp mod">
        <pc:chgData name="Chris Strangemore" userId="dc45ce27-c69b-46a6-82a9-0bdadfa7890c" providerId="ADAL" clId="{F1D1878E-EF18-BE40-83FE-364863CD27C2}" dt="2024-03-14T15:04:10.718" v="9" actId="478"/>
        <pc:sldMkLst>
          <pc:docMk/>
          <pc:sldMk cId="4160762649" sldId="284"/>
        </pc:sldMkLst>
        <pc:spChg chg="del">
          <ac:chgData name="Chris Strangemore" userId="dc45ce27-c69b-46a6-82a9-0bdadfa7890c" providerId="ADAL" clId="{F1D1878E-EF18-BE40-83FE-364863CD27C2}" dt="2024-03-14T15:04:10.718" v="9" actId="478"/>
          <ac:spMkLst>
            <pc:docMk/>
            <pc:sldMk cId="4160762649" sldId="284"/>
            <ac:spMk id="4" creationId="{CA272BCD-DE07-D23E-051C-EB3ACA158237}"/>
          </ac:spMkLst>
        </pc:spChg>
      </pc:sldChg>
      <pc:sldChg chg="delSp mod">
        <pc:chgData name="Chris Strangemore" userId="dc45ce27-c69b-46a6-82a9-0bdadfa7890c" providerId="ADAL" clId="{F1D1878E-EF18-BE40-83FE-364863CD27C2}" dt="2024-03-14T15:04:04.421" v="5" actId="478"/>
        <pc:sldMkLst>
          <pc:docMk/>
          <pc:sldMk cId="379334501" sldId="285"/>
        </pc:sldMkLst>
        <pc:spChg chg="del">
          <ac:chgData name="Chris Strangemore" userId="dc45ce27-c69b-46a6-82a9-0bdadfa7890c" providerId="ADAL" clId="{F1D1878E-EF18-BE40-83FE-364863CD27C2}" dt="2024-03-14T15:04:04.421" v="5" actId="478"/>
          <ac:spMkLst>
            <pc:docMk/>
            <pc:sldMk cId="379334501" sldId="285"/>
            <ac:spMk id="5" creationId="{BE04DDC3-C141-E4A5-7B5E-712658B2B8E5}"/>
          </ac:spMkLst>
        </pc:spChg>
      </pc:sldChg>
      <pc:sldChg chg="delSp mod">
        <pc:chgData name="Chris Strangemore" userId="dc45ce27-c69b-46a6-82a9-0bdadfa7890c" providerId="ADAL" clId="{F1D1878E-EF18-BE40-83FE-364863CD27C2}" dt="2024-03-14T15:04:19.297" v="14" actId="478"/>
        <pc:sldMkLst>
          <pc:docMk/>
          <pc:sldMk cId="1182945405" sldId="287"/>
        </pc:sldMkLst>
        <pc:spChg chg="del">
          <ac:chgData name="Chris Strangemore" userId="dc45ce27-c69b-46a6-82a9-0bdadfa7890c" providerId="ADAL" clId="{F1D1878E-EF18-BE40-83FE-364863CD27C2}" dt="2024-03-14T15:04:19.297" v="14" actId="478"/>
          <ac:spMkLst>
            <pc:docMk/>
            <pc:sldMk cId="1182945405" sldId="287"/>
            <ac:spMk id="4" creationId="{ADAED87E-AE14-8C9F-F353-3973526EEEE2}"/>
          </ac:spMkLst>
        </pc:spChg>
      </pc:sldChg>
      <pc:sldChg chg="delSp mod">
        <pc:chgData name="Chris Strangemore" userId="dc45ce27-c69b-46a6-82a9-0bdadfa7890c" providerId="ADAL" clId="{F1D1878E-EF18-BE40-83FE-364863CD27C2}" dt="2024-03-14T15:04:12.905" v="10" actId="478"/>
        <pc:sldMkLst>
          <pc:docMk/>
          <pc:sldMk cId="3914371849" sldId="288"/>
        </pc:sldMkLst>
        <pc:spChg chg="del">
          <ac:chgData name="Chris Strangemore" userId="dc45ce27-c69b-46a6-82a9-0bdadfa7890c" providerId="ADAL" clId="{F1D1878E-EF18-BE40-83FE-364863CD27C2}" dt="2024-03-14T15:04:12.905" v="10" actId="478"/>
          <ac:spMkLst>
            <pc:docMk/>
            <pc:sldMk cId="3914371849" sldId="288"/>
            <ac:spMk id="7" creationId="{B868516A-45DB-4C72-0380-E1740E607AE8}"/>
          </ac:spMkLst>
        </pc:spChg>
      </pc:sldChg>
      <pc:sldChg chg="delSp mod">
        <pc:chgData name="Chris Strangemore" userId="dc45ce27-c69b-46a6-82a9-0bdadfa7890c" providerId="ADAL" clId="{F1D1878E-EF18-BE40-83FE-364863CD27C2}" dt="2024-03-14T15:04:05.696" v="6" actId="478"/>
        <pc:sldMkLst>
          <pc:docMk/>
          <pc:sldMk cId="2016375834" sldId="289"/>
        </pc:sldMkLst>
        <pc:spChg chg="del">
          <ac:chgData name="Chris Strangemore" userId="dc45ce27-c69b-46a6-82a9-0bdadfa7890c" providerId="ADAL" clId="{F1D1878E-EF18-BE40-83FE-364863CD27C2}" dt="2024-03-14T15:04:05.696" v="6" actId="478"/>
          <ac:spMkLst>
            <pc:docMk/>
            <pc:sldMk cId="2016375834" sldId="289"/>
            <ac:spMk id="3" creationId="{6C82AB39-E141-DF43-C33C-23B6764E4133}"/>
          </ac:spMkLst>
        </pc:spChg>
      </pc:sldChg>
      <pc:sldChg chg="delSp mod">
        <pc:chgData name="Chris Strangemore" userId="dc45ce27-c69b-46a6-82a9-0bdadfa7890c" providerId="ADAL" clId="{F1D1878E-EF18-BE40-83FE-364863CD27C2}" dt="2024-03-14T15:04:07.244" v="7" actId="478"/>
        <pc:sldMkLst>
          <pc:docMk/>
          <pc:sldMk cId="3268130769" sldId="290"/>
        </pc:sldMkLst>
        <pc:spChg chg="del">
          <ac:chgData name="Chris Strangemore" userId="dc45ce27-c69b-46a6-82a9-0bdadfa7890c" providerId="ADAL" clId="{F1D1878E-EF18-BE40-83FE-364863CD27C2}" dt="2024-03-14T15:04:07.244" v="7" actId="478"/>
          <ac:spMkLst>
            <pc:docMk/>
            <pc:sldMk cId="3268130769" sldId="290"/>
            <ac:spMk id="4" creationId="{11F92860-9C2C-0437-BFFF-16D322C929D5}"/>
          </ac:spMkLst>
        </pc:spChg>
      </pc:sldChg>
      <pc:sldChg chg="delSp mod">
        <pc:chgData name="Chris Strangemore" userId="dc45ce27-c69b-46a6-82a9-0bdadfa7890c" providerId="ADAL" clId="{F1D1878E-EF18-BE40-83FE-364863CD27C2}" dt="2024-03-14T15:04:17.947" v="13" actId="478"/>
        <pc:sldMkLst>
          <pc:docMk/>
          <pc:sldMk cId="2889011320" sldId="291"/>
        </pc:sldMkLst>
        <pc:spChg chg="del">
          <ac:chgData name="Chris Strangemore" userId="dc45ce27-c69b-46a6-82a9-0bdadfa7890c" providerId="ADAL" clId="{F1D1878E-EF18-BE40-83FE-364863CD27C2}" dt="2024-03-14T15:04:17.947" v="13" actId="478"/>
          <ac:spMkLst>
            <pc:docMk/>
            <pc:sldMk cId="2889011320" sldId="291"/>
            <ac:spMk id="6" creationId="{0A30FEB8-8AF8-B05B-EDB4-8FDB8219D749}"/>
          </ac:spMkLst>
        </pc:spChg>
      </pc:sldChg>
      <pc:sldChg chg="delSp mod">
        <pc:chgData name="Chris Strangemore" userId="dc45ce27-c69b-46a6-82a9-0bdadfa7890c" providerId="ADAL" clId="{F1D1878E-EF18-BE40-83FE-364863CD27C2}" dt="2024-03-14T15:04:15.020" v="11" actId="478"/>
        <pc:sldMkLst>
          <pc:docMk/>
          <pc:sldMk cId="2348389029" sldId="292"/>
        </pc:sldMkLst>
        <pc:spChg chg="del">
          <ac:chgData name="Chris Strangemore" userId="dc45ce27-c69b-46a6-82a9-0bdadfa7890c" providerId="ADAL" clId="{F1D1878E-EF18-BE40-83FE-364863CD27C2}" dt="2024-03-14T15:04:15.020" v="11" actId="478"/>
          <ac:spMkLst>
            <pc:docMk/>
            <pc:sldMk cId="2348389029" sldId="292"/>
            <ac:spMk id="7" creationId="{7F1C113A-4DDE-4EFF-AC7D-112414F9ED79}"/>
          </ac:spMkLst>
        </pc:spChg>
      </pc:sldChg>
      <pc:sldChg chg="delSp mod">
        <pc:chgData name="Chris Strangemore" userId="dc45ce27-c69b-46a6-82a9-0bdadfa7890c" providerId="ADAL" clId="{F1D1878E-EF18-BE40-83FE-364863CD27C2}" dt="2024-03-14T15:04:16.342" v="12" actId="478"/>
        <pc:sldMkLst>
          <pc:docMk/>
          <pc:sldMk cId="754933284" sldId="293"/>
        </pc:sldMkLst>
        <pc:spChg chg="del">
          <ac:chgData name="Chris Strangemore" userId="dc45ce27-c69b-46a6-82a9-0bdadfa7890c" providerId="ADAL" clId="{F1D1878E-EF18-BE40-83FE-364863CD27C2}" dt="2024-03-14T15:04:16.342" v="12" actId="478"/>
          <ac:spMkLst>
            <pc:docMk/>
            <pc:sldMk cId="754933284" sldId="293"/>
            <ac:spMk id="4" creationId="{0CD99DF6-6FCB-BC23-F8FB-89E29150C995}"/>
          </ac:spMkLst>
        </pc:spChg>
      </pc:sldChg>
      <pc:sldChg chg="delSp mod">
        <pc:chgData name="Chris Strangemore" userId="dc45ce27-c69b-46a6-82a9-0bdadfa7890c" providerId="ADAL" clId="{F1D1878E-EF18-BE40-83FE-364863CD27C2}" dt="2024-03-14T15:03:58.947" v="2" actId="478"/>
        <pc:sldMkLst>
          <pc:docMk/>
          <pc:sldMk cId="2664838672" sldId="294"/>
        </pc:sldMkLst>
        <pc:spChg chg="del">
          <ac:chgData name="Chris Strangemore" userId="dc45ce27-c69b-46a6-82a9-0bdadfa7890c" providerId="ADAL" clId="{F1D1878E-EF18-BE40-83FE-364863CD27C2}" dt="2024-03-14T15:03:58.947" v="2" actId="478"/>
          <ac:spMkLst>
            <pc:docMk/>
            <pc:sldMk cId="2664838672" sldId="294"/>
            <ac:spMk id="4" creationId="{74FFD6C0-0524-D34D-3FFC-FED8509F4372}"/>
          </ac:spMkLst>
        </pc:spChg>
      </pc:sldChg>
      <pc:sldChg chg="new del">
        <pc:chgData name="Chris Strangemore" userId="dc45ce27-c69b-46a6-82a9-0bdadfa7890c" providerId="ADAL" clId="{F1D1878E-EF18-BE40-83FE-364863CD27C2}" dt="2024-03-14T15:04:48.875" v="20" actId="2696"/>
        <pc:sldMkLst>
          <pc:docMk/>
          <pc:sldMk cId="1127424108" sldId="295"/>
        </pc:sldMkLst>
      </pc:sldChg>
      <pc:sldChg chg="new del">
        <pc:chgData name="Chris Strangemore" userId="dc45ce27-c69b-46a6-82a9-0bdadfa7890c" providerId="ADAL" clId="{F1D1878E-EF18-BE40-83FE-364863CD27C2}" dt="2024-03-14T15:04:35.544" v="18" actId="2696"/>
        <pc:sldMkLst>
          <pc:docMk/>
          <pc:sldMk cId="3719883527" sldId="295"/>
        </pc:sldMkLst>
      </pc:sldChg>
    </pc:docChg>
  </pc:docChgLst>
  <pc:docChgLst>
    <pc:chgData name="Chris Strangemore" userId="dc45ce27-c69b-46a6-82a9-0bdadfa7890c" providerId="ADAL" clId="{D17D9D71-B041-294A-BAA1-7346A249B677}"/>
    <pc:docChg chg="undo custSel addSld delSld modSld addMainMaster delMainMaster modMainMaster">
      <pc:chgData name="Chris Strangemore" userId="dc45ce27-c69b-46a6-82a9-0bdadfa7890c" providerId="ADAL" clId="{D17D9D71-B041-294A-BAA1-7346A249B677}" dt="2024-04-16T15:30:19.626" v="57" actId="6014"/>
      <pc:docMkLst>
        <pc:docMk/>
      </pc:docMkLst>
      <pc:sldChg chg="addSp delSp modSp mod modClrScheme chgLayout">
        <pc:chgData name="Chris Strangemore" userId="dc45ce27-c69b-46a6-82a9-0bdadfa7890c" providerId="ADAL" clId="{D17D9D71-B041-294A-BAA1-7346A249B677}" dt="2024-04-16T15:04:08.815" v="1" actId="700"/>
        <pc:sldMkLst>
          <pc:docMk/>
          <pc:sldMk cId="379334501" sldId="285"/>
        </pc:sldMkLst>
        <pc:spChg chg="add del mod ord">
          <ac:chgData name="Chris Strangemore" userId="dc45ce27-c69b-46a6-82a9-0bdadfa7890c" providerId="ADAL" clId="{D17D9D71-B041-294A-BAA1-7346A249B677}" dt="2024-04-16T15:04:08.815" v="1" actId="700"/>
          <ac:spMkLst>
            <pc:docMk/>
            <pc:sldMk cId="379334501" sldId="285"/>
            <ac:spMk id="2" creationId="{C99B8551-36AC-7F0F-A10F-8CAB29E73984}"/>
          </ac:spMkLst>
        </pc:spChg>
        <pc:spChg chg="mod ord">
          <ac:chgData name="Chris Strangemore" userId="dc45ce27-c69b-46a6-82a9-0bdadfa7890c" providerId="ADAL" clId="{D17D9D71-B041-294A-BAA1-7346A249B677}" dt="2024-04-16T15:04:08.815" v="1" actId="700"/>
          <ac:spMkLst>
            <pc:docMk/>
            <pc:sldMk cId="379334501" sldId="285"/>
            <ac:spMk id="3" creationId="{7928196F-87CE-26BC-D6AE-A72D5FE14C70}"/>
          </ac:spMkLst>
        </pc:spChg>
        <pc:spChg chg="add del mod ord">
          <ac:chgData name="Chris Strangemore" userId="dc45ce27-c69b-46a6-82a9-0bdadfa7890c" providerId="ADAL" clId="{D17D9D71-B041-294A-BAA1-7346A249B677}" dt="2024-04-16T15:04:08.815" v="1" actId="700"/>
          <ac:spMkLst>
            <pc:docMk/>
            <pc:sldMk cId="379334501" sldId="285"/>
            <ac:spMk id="4" creationId="{36D02FFF-4EE4-14D3-1FC7-E596E8BA0A21}"/>
          </ac:spMkLst>
        </pc:spChg>
        <pc:spChg chg="add del mod ord">
          <ac:chgData name="Chris Strangemore" userId="dc45ce27-c69b-46a6-82a9-0bdadfa7890c" providerId="ADAL" clId="{D17D9D71-B041-294A-BAA1-7346A249B677}" dt="2024-04-16T15:04:08.815" v="1" actId="700"/>
          <ac:spMkLst>
            <pc:docMk/>
            <pc:sldMk cId="379334501" sldId="285"/>
            <ac:spMk id="5" creationId="{DF050A9C-F2B0-8263-C1D2-22EC97CE8690}"/>
          </ac:spMkLst>
        </pc:spChg>
        <pc:spChg chg="add del mod ord">
          <ac:chgData name="Chris Strangemore" userId="dc45ce27-c69b-46a6-82a9-0bdadfa7890c" providerId="ADAL" clId="{D17D9D71-B041-294A-BAA1-7346A249B677}" dt="2024-04-16T15:04:08.815" v="1" actId="700"/>
          <ac:spMkLst>
            <pc:docMk/>
            <pc:sldMk cId="379334501" sldId="285"/>
            <ac:spMk id="6" creationId="{1554CCD7-BD9A-9FBC-3631-826344EEFBB9}"/>
          </ac:spMkLst>
        </pc:spChg>
      </pc:sldChg>
      <pc:sldChg chg="addSp modSp new del">
        <pc:chgData name="Chris Strangemore" userId="dc45ce27-c69b-46a6-82a9-0bdadfa7890c" providerId="ADAL" clId="{D17D9D71-B041-294A-BAA1-7346A249B677}" dt="2024-04-16T15:29:12.941" v="55" actId="2696"/>
        <pc:sldMkLst>
          <pc:docMk/>
          <pc:sldMk cId="4173703984" sldId="295"/>
        </pc:sldMkLst>
        <pc:spChg chg="add mod">
          <ac:chgData name="Chris Strangemore" userId="dc45ce27-c69b-46a6-82a9-0bdadfa7890c" providerId="ADAL" clId="{D17D9D71-B041-294A-BAA1-7346A249B677}" dt="2024-04-16T15:12:29.082" v="32" actId="767"/>
          <ac:spMkLst>
            <pc:docMk/>
            <pc:sldMk cId="4173703984" sldId="295"/>
            <ac:spMk id="5" creationId="{9E5BF8D8-BD44-EDF3-440B-38869F54A852}"/>
          </ac:spMkLst>
        </pc:spChg>
      </pc:sldChg>
      <pc:sldChg chg="new del">
        <pc:chgData name="Chris Strangemore" userId="dc45ce27-c69b-46a6-82a9-0bdadfa7890c" providerId="ADAL" clId="{D17D9D71-B041-294A-BAA1-7346A249B677}" dt="2024-04-16T15:29:07.169" v="54" actId="680"/>
        <pc:sldMkLst>
          <pc:docMk/>
          <pc:sldMk cId="140623645" sldId="296"/>
        </pc:sldMkLst>
      </pc:sldChg>
      <pc:sldChg chg="new del">
        <pc:chgData name="Chris Strangemore" userId="dc45ce27-c69b-46a6-82a9-0bdadfa7890c" providerId="ADAL" clId="{D17D9D71-B041-294A-BAA1-7346A249B677}" dt="2024-04-16T15:26:09.484" v="34" actId="2696"/>
        <pc:sldMkLst>
          <pc:docMk/>
          <pc:sldMk cId="1847163626" sldId="296"/>
        </pc:sldMkLst>
      </pc:sldChg>
      <pc:sldMasterChg chg="addSldLayout delSldLayout modSldLayout">
        <pc:chgData name="Chris Strangemore" userId="dc45ce27-c69b-46a6-82a9-0bdadfa7890c" providerId="ADAL" clId="{D17D9D71-B041-294A-BAA1-7346A249B677}" dt="2024-04-16T15:30:19.626" v="57" actId="6014"/>
        <pc:sldMasterMkLst>
          <pc:docMk/>
          <pc:sldMasterMk cId="2723150511" sldId="2147483694"/>
        </pc:sldMasterMkLst>
        <pc:sldLayoutChg chg="addSp delSp modSp mod">
          <pc:chgData name="Chris Strangemore" userId="dc45ce27-c69b-46a6-82a9-0bdadfa7890c" providerId="ADAL" clId="{D17D9D71-B041-294A-BAA1-7346A249B677}" dt="2024-04-16T15:28:37.611" v="52" actId="14100"/>
          <pc:sldLayoutMkLst>
            <pc:docMk/>
            <pc:sldMasterMk cId="2723150511" sldId="2147483694"/>
            <pc:sldLayoutMk cId="2190962041" sldId="2147483726"/>
          </pc:sldLayoutMkLst>
          <pc:spChg chg="add del">
            <ac:chgData name="Chris Strangemore" userId="dc45ce27-c69b-46a6-82a9-0bdadfa7890c" providerId="ADAL" clId="{D17D9D71-B041-294A-BAA1-7346A249B677}" dt="2024-04-16T15:09:32.835" v="20" actId="11529"/>
            <ac:spMkLst>
              <pc:docMk/>
              <pc:sldMasterMk cId="2723150511" sldId="2147483694"/>
              <pc:sldLayoutMk cId="2190962041" sldId="2147483726"/>
              <ac:spMk id="3" creationId="{2F4D0288-6957-CE09-70C9-C64D79ADBCB9}"/>
            </ac:spMkLst>
          </pc:spChg>
          <pc:spChg chg="mod">
            <ac:chgData name="Chris Strangemore" userId="dc45ce27-c69b-46a6-82a9-0bdadfa7890c" providerId="ADAL" clId="{D17D9D71-B041-294A-BAA1-7346A249B677}" dt="2024-04-16T15:09:05.781" v="18" actId="14100"/>
            <ac:spMkLst>
              <pc:docMk/>
              <pc:sldMasterMk cId="2723150511" sldId="2147483694"/>
              <pc:sldLayoutMk cId="2190962041" sldId="2147483726"/>
              <ac:spMk id="4" creationId="{00000000-0000-0000-0000-000000000000}"/>
            </ac:spMkLst>
          </pc:spChg>
          <pc:spChg chg="add del mod">
            <ac:chgData name="Chris Strangemore" userId="dc45ce27-c69b-46a6-82a9-0bdadfa7890c" providerId="ADAL" clId="{D17D9D71-B041-294A-BAA1-7346A249B677}" dt="2024-04-16T15:10:50.357" v="23" actId="478"/>
            <ac:spMkLst>
              <pc:docMk/>
              <pc:sldMasterMk cId="2723150511" sldId="2147483694"/>
              <pc:sldLayoutMk cId="2190962041" sldId="2147483726"/>
              <ac:spMk id="5" creationId="{F489FD1F-084C-C22F-7D8A-91FA3AE9E2E6}"/>
            </ac:spMkLst>
          </pc:spChg>
          <pc:spChg chg="mod">
            <ac:chgData name="Chris Strangemore" userId="dc45ce27-c69b-46a6-82a9-0bdadfa7890c" providerId="ADAL" clId="{D17D9D71-B041-294A-BAA1-7346A249B677}" dt="2024-04-16T15:09:09.942" v="19" actId="14100"/>
            <ac:spMkLst>
              <pc:docMk/>
              <pc:sldMasterMk cId="2723150511" sldId="2147483694"/>
              <pc:sldLayoutMk cId="2190962041" sldId="2147483726"/>
              <ac:spMk id="6" creationId="{00000000-0000-0000-0000-000000000000}"/>
            </ac:spMkLst>
          </pc:spChg>
          <pc:spChg chg="add del mod">
            <ac:chgData name="Chris Strangemore" userId="dc45ce27-c69b-46a6-82a9-0bdadfa7890c" providerId="ADAL" clId="{D17D9D71-B041-294A-BAA1-7346A249B677}" dt="2024-04-16T15:27:32.346" v="36" actId="478"/>
            <ac:spMkLst>
              <pc:docMk/>
              <pc:sldMasterMk cId="2723150511" sldId="2147483694"/>
              <pc:sldLayoutMk cId="2190962041" sldId="2147483726"/>
              <ac:spMk id="7" creationId="{6FFD720F-63B1-AF04-5308-E6094AF59E56}"/>
            </ac:spMkLst>
          </pc:spChg>
          <pc:spChg chg="add del mod">
            <ac:chgData name="Chris Strangemore" userId="dc45ce27-c69b-46a6-82a9-0bdadfa7890c" providerId="ADAL" clId="{D17D9D71-B041-294A-BAA1-7346A249B677}" dt="2024-04-16T15:27:35.969" v="37" actId="478"/>
            <ac:spMkLst>
              <pc:docMk/>
              <pc:sldMasterMk cId="2723150511" sldId="2147483694"/>
              <pc:sldLayoutMk cId="2190962041" sldId="2147483726"/>
              <ac:spMk id="8" creationId="{27E86F0F-C530-4D86-2D18-DA0E36221CD2}"/>
            </ac:spMkLst>
          </pc:spChg>
          <pc:spChg chg="add mod">
            <ac:chgData name="Chris Strangemore" userId="dc45ce27-c69b-46a6-82a9-0bdadfa7890c" providerId="ADAL" clId="{D17D9D71-B041-294A-BAA1-7346A249B677}" dt="2024-04-16T15:28:33.070" v="51" actId="14100"/>
            <ac:spMkLst>
              <pc:docMk/>
              <pc:sldMasterMk cId="2723150511" sldId="2147483694"/>
              <pc:sldLayoutMk cId="2190962041" sldId="2147483726"/>
              <ac:spMk id="9" creationId="{BBDD301C-3A8F-3A86-2F78-60545078EC9A}"/>
            </ac:spMkLst>
          </pc:spChg>
          <pc:spChg chg="add mod">
            <ac:chgData name="Chris Strangemore" userId="dc45ce27-c69b-46a6-82a9-0bdadfa7890c" providerId="ADAL" clId="{D17D9D71-B041-294A-BAA1-7346A249B677}" dt="2024-04-16T15:28:37.611" v="52" actId="14100"/>
            <ac:spMkLst>
              <pc:docMk/>
              <pc:sldMasterMk cId="2723150511" sldId="2147483694"/>
              <pc:sldLayoutMk cId="2190962041" sldId="2147483726"/>
              <ac:spMk id="10" creationId="{91A0B541-E883-1B97-7F24-D8215F41276F}"/>
            </ac:spMkLst>
          </pc:spChg>
          <pc:picChg chg="mod">
            <ac:chgData name="Chris Strangemore" userId="dc45ce27-c69b-46a6-82a9-0bdadfa7890c" providerId="ADAL" clId="{D17D9D71-B041-294A-BAA1-7346A249B677}" dt="2024-04-16T15:27:48.771" v="42" actId="1076"/>
            <ac:picMkLst>
              <pc:docMk/>
              <pc:sldMasterMk cId="2723150511" sldId="2147483694"/>
              <pc:sldLayoutMk cId="2190962041" sldId="2147483726"/>
              <ac:picMk id="11" creationId="{BD62C7B2-F881-304C-8673-2B7AE442965A}"/>
            </ac:picMkLst>
          </pc:picChg>
        </pc:sldLayoutChg>
        <pc:sldLayoutChg chg="add mod modTransition">
          <pc:chgData name="Chris Strangemore" userId="dc45ce27-c69b-46a6-82a9-0bdadfa7890c" providerId="ADAL" clId="{D17D9D71-B041-294A-BAA1-7346A249B677}" dt="2024-04-16T15:30:19.626" v="57" actId="6014"/>
          <pc:sldLayoutMkLst>
            <pc:docMk/>
            <pc:sldMasterMk cId="2723150511" sldId="2147483694"/>
            <pc:sldLayoutMk cId="2653903944" sldId="2147483733"/>
          </pc:sldLayoutMkLst>
        </pc:sldLayoutChg>
        <pc:sldLayoutChg chg="new del mod">
          <pc:chgData name="Chris Strangemore" userId="dc45ce27-c69b-46a6-82a9-0bdadfa7890c" providerId="ADAL" clId="{D17D9D71-B041-294A-BAA1-7346A249B677}" dt="2024-04-16T15:04:54.914" v="3" actId="2696"/>
          <pc:sldLayoutMkLst>
            <pc:docMk/>
            <pc:sldMasterMk cId="2723150511" sldId="2147483694"/>
            <pc:sldLayoutMk cId="3919115855" sldId="2147483733"/>
          </pc:sldLayoutMkLst>
        </pc:sldLayoutChg>
      </pc:sldMasterChg>
      <pc:sldMasterChg chg="new del mod addSldLayout delSldLayout">
        <pc:chgData name="Chris Strangemore" userId="dc45ce27-c69b-46a6-82a9-0bdadfa7890c" providerId="ADAL" clId="{D17D9D71-B041-294A-BAA1-7346A249B677}" dt="2024-04-16T15:07:53.886" v="17" actId="2696"/>
        <pc:sldMasterMkLst>
          <pc:docMk/>
          <pc:sldMasterMk cId="3777869807" sldId="2147483734"/>
        </pc:sldMasterMkLst>
        <pc:sldLayoutChg chg="new del replId">
          <pc:chgData name="Chris Strangemore" userId="dc45ce27-c69b-46a6-82a9-0bdadfa7890c" providerId="ADAL" clId="{D17D9D71-B041-294A-BAA1-7346A249B677}" dt="2024-04-16T15:07:53.868" v="6" actId="2696"/>
          <pc:sldLayoutMkLst>
            <pc:docMk/>
            <pc:sldMasterMk cId="3777869807" sldId="2147483734"/>
            <pc:sldLayoutMk cId="2337866596" sldId="2147483735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70" v="7" actId="2696"/>
          <pc:sldLayoutMkLst>
            <pc:docMk/>
            <pc:sldMasterMk cId="3777869807" sldId="2147483734"/>
            <pc:sldLayoutMk cId="929780723" sldId="2147483736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71" v="8" actId="2696"/>
          <pc:sldLayoutMkLst>
            <pc:docMk/>
            <pc:sldMasterMk cId="3777869807" sldId="2147483734"/>
            <pc:sldLayoutMk cId="3877245427" sldId="2147483737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73" v="9" actId="2696"/>
          <pc:sldLayoutMkLst>
            <pc:docMk/>
            <pc:sldMasterMk cId="3777869807" sldId="2147483734"/>
            <pc:sldLayoutMk cId="228414926" sldId="2147483738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75" v="10" actId="2696"/>
          <pc:sldLayoutMkLst>
            <pc:docMk/>
            <pc:sldMasterMk cId="3777869807" sldId="2147483734"/>
            <pc:sldLayoutMk cId="4136346384" sldId="2147483739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76" v="11" actId="2696"/>
          <pc:sldLayoutMkLst>
            <pc:docMk/>
            <pc:sldMasterMk cId="3777869807" sldId="2147483734"/>
            <pc:sldLayoutMk cId="1968558256" sldId="2147483740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77" v="12" actId="2696"/>
          <pc:sldLayoutMkLst>
            <pc:docMk/>
            <pc:sldMasterMk cId="3777869807" sldId="2147483734"/>
            <pc:sldLayoutMk cId="292955631" sldId="2147483741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79" v="13" actId="2696"/>
          <pc:sldLayoutMkLst>
            <pc:docMk/>
            <pc:sldMasterMk cId="3777869807" sldId="2147483734"/>
            <pc:sldLayoutMk cId="3911663327" sldId="2147483742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81" v="14" actId="2696"/>
          <pc:sldLayoutMkLst>
            <pc:docMk/>
            <pc:sldMasterMk cId="3777869807" sldId="2147483734"/>
            <pc:sldLayoutMk cId="3700956013" sldId="2147483743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82" v="15" actId="2696"/>
          <pc:sldLayoutMkLst>
            <pc:docMk/>
            <pc:sldMasterMk cId="3777869807" sldId="2147483734"/>
            <pc:sldLayoutMk cId="3667655990" sldId="2147483744"/>
          </pc:sldLayoutMkLst>
        </pc:sldLayoutChg>
        <pc:sldLayoutChg chg="new del replId">
          <pc:chgData name="Chris Strangemore" userId="dc45ce27-c69b-46a6-82a9-0bdadfa7890c" providerId="ADAL" clId="{D17D9D71-B041-294A-BAA1-7346A249B677}" dt="2024-04-16T15:07:53.884" v="16" actId="2696"/>
          <pc:sldLayoutMkLst>
            <pc:docMk/>
            <pc:sldMasterMk cId="3777869807" sldId="2147483734"/>
            <pc:sldLayoutMk cId="536792922" sldId="214748374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2-CE43-8F41-1E576443F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2-CE43-8F41-1E576443F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2-CE43-8F41-1E576443F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621487"/>
        <c:axId val="864869423"/>
      </c:barChart>
      <c:catAx>
        <c:axId val="106962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869423"/>
        <c:crosses val="autoZero"/>
        <c:auto val="1"/>
        <c:lblAlgn val="ctr"/>
        <c:lblOffset val="100"/>
        <c:noMultiLvlLbl val="0"/>
      </c:catAx>
      <c:valAx>
        <c:axId val="86486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6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D-814A-9D51-35F184376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D-814A-9D51-35F1843760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D-814A-9D51-35F18437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787552"/>
        <c:axId val="1236195616"/>
      </c:barChart>
      <c:catAx>
        <c:axId val="7517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95616"/>
        <c:crosses val="autoZero"/>
        <c:auto val="1"/>
        <c:lblAlgn val="ctr"/>
        <c:lblOffset val="100"/>
        <c:noMultiLvlLbl val="0"/>
      </c:catAx>
      <c:valAx>
        <c:axId val="12361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7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3-A743-8769-1A4F83226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3-A743-8769-1A4F83226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3-A743-8769-1A4F83226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590015"/>
        <c:axId val="1276908431"/>
      </c:barChart>
      <c:catAx>
        <c:axId val="127659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908431"/>
        <c:crosses val="autoZero"/>
        <c:auto val="1"/>
        <c:lblAlgn val="ctr"/>
        <c:lblOffset val="100"/>
        <c:noMultiLvlLbl val="0"/>
      </c:catAx>
      <c:valAx>
        <c:axId val="127690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59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7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2F34D-0725-2654-2170-4633B4060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73" y="0"/>
            <a:ext cx="9193246" cy="51613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6893906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6893906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F5319-AB4A-3F05-71BB-3438964DE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448" y="1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15"/>
          <a:stretch/>
        </p:blipFill>
        <p:spPr>
          <a:xfrm>
            <a:off x="-13448" y="-11705"/>
            <a:ext cx="9180000" cy="5168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2800"/>
          <a:stretch/>
        </p:blipFill>
        <p:spPr>
          <a:xfrm>
            <a:off x="-6724" y="-6724"/>
            <a:ext cx="9180000" cy="5163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-6724"/>
            <a:ext cx="9180000" cy="5163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-58552" y="-28682"/>
            <a:ext cx="9216000" cy="5184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94" y="1802289"/>
            <a:ext cx="6992411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12203"/>
            <a:ext cx="6992410" cy="114081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172" y="-6723"/>
            <a:ext cx="9180000" cy="5163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00" y="1218248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-10125"/>
            <a:ext cx="9180000" cy="5163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0"/>
            <a:ext cx="9180000" cy="51637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9278" y="-2025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752951"/>
            <a:ext cx="3716522" cy="24958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752949"/>
            <a:ext cx="3716521" cy="2495857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DD301C-3A8F-3A86-2F78-60545078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095703"/>
            <a:ext cx="3716522" cy="65724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1A0B541-E883-1B97-7F24-D8215F412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5077" y="1096169"/>
            <a:ext cx="3716522" cy="65724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ave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24" y="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9278" y="-20250"/>
            <a:ext cx="9180000" cy="516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7EA13-732C-909C-E077-85B54819EED3}"/>
              </a:ext>
            </a:extLst>
          </p:cNvPr>
          <p:cNvSpPr txBox="1"/>
          <p:nvPr userDrawn="1"/>
        </p:nvSpPr>
        <p:spPr>
          <a:xfrm>
            <a:off x="8040029" y="489910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8" r:id="rId2"/>
    <p:sldLayoutId id="2147483704" r:id="rId3"/>
    <p:sldLayoutId id="2147483730" r:id="rId4"/>
    <p:sldLayoutId id="2147483724" r:id="rId5"/>
    <p:sldLayoutId id="2147483732" r:id="rId6"/>
    <p:sldLayoutId id="2147483726" r:id="rId7"/>
    <p:sldLayoutId id="2147483733" r:id="rId8"/>
    <p:sldLayoutId id="2147483731" r:id="rId9"/>
    <p:sldLayoutId id="2147483716" r:id="rId10"/>
    <p:sldLayoutId id="2147483703" r:id="rId11"/>
    <p:sldLayoutId id="2147483729" r:id="rId12"/>
    <p:sldLayoutId id="2147483663" r:id="rId13"/>
    <p:sldLayoutId id="2147483664" r:id="rId14"/>
    <p:sldLayoutId id="214748366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spc="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" TargetMode="External"/><Relationship Id="rId2" Type="http://schemas.openxmlformats.org/officeDocument/2006/relationships/hyperlink" Target="https://carleton.ca/tls/teachingresources/redesigning-your-courses/accessibility/accessible-powerpoint-p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9358-B01E-63B0-4A6D-F5C654583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Updated PPT Template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6753C-944E-2237-E351-0F058E5CB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9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DC03-7C71-1D92-F3DB-2C0F16584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716E-4E57-35B4-5171-4569DAEA6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416076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– Wave Above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1CE5F-6BE3-48FB-8554-256330643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551443"/>
            <a:ext cx="8055666" cy="2834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7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with Wave Above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CB11F5-3BAA-A2FC-8248-43D5ECE8E9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9354624"/>
              </p:ext>
            </p:extLst>
          </p:nvPr>
        </p:nvGraphicFramePr>
        <p:xfrm>
          <a:off x="571500" y="1543050"/>
          <a:ext cx="8054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95">
                  <a:extLst>
                    <a:ext uri="{9D8B030D-6E8A-4147-A177-3AD203B41FA5}">
                      <a16:colId xmlns:a16="http://schemas.microsoft.com/office/drawing/2014/main" val="3227795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64373769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279031650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918298412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104995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2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4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0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8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with Wave Above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2F50D1-4547-A261-11FA-93F0EC001F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588296"/>
              </p:ext>
            </p:extLst>
          </p:nvPr>
        </p:nvGraphicFramePr>
        <p:xfrm>
          <a:off x="571500" y="1543050"/>
          <a:ext cx="8054975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93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E5ED-4DBD-B195-02CE-3D4CF104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Columns – Wave Above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C036-0931-A926-5233-2F6454A60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0785D-BBB4-C4C6-BCDB-04949A583A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A8C2-D10B-12D7-0D49-052602B9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– No Wave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1FBF8-B187-9ED4-7BE0-E13835AEE4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596DCC-7D21-A6E2-1B3A-13DDB3CA67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on No-Wave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AE823B-B69C-EBB3-1FA5-31EF7106F5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1860718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6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4318-CCA9-53FB-8B6D-B412AA4F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401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creating accessible PowerPoint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4"/>
            <a:ext cx="6992410" cy="1242597"/>
          </a:xfrm>
        </p:spPr>
        <p:txBody>
          <a:bodyPr>
            <a:normAutofit/>
          </a:bodyPr>
          <a:lstStyle/>
          <a:p>
            <a:r>
              <a:rPr lang="en-US" dirty="0"/>
              <a:t>Please review the following best practices to ensure meeting WCAG AA requirements:</a:t>
            </a:r>
          </a:p>
          <a:p>
            <a:r>
              <a:rPr lang="en-US" dirty="0">
                <a:hlinkClick r:id="rId2"/>
              </a:rPr>
              <a:t>The Carleton TLS PowerPoint support website</a:t>
            </a:r>
            <a:endParaRPr lang="en-US" dirty="0"/>
          </a:p>
          <a:p>
            <a:r>
              <a:rPr lang="en-US" dirty="0">
                <a:hlinkClick r:id="rId3"/>
              </a:rPr>
              <a:t>The Microsoft PowerPoint support website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633A6-709C-2950-FA6C-FF370EBF4BCD}"/>
              </a:ext>
            </a:extLst>
          </p:cNvPr>
          <p:cNvSpPr txBox="1"/>
          <p:nvPr/>
        </p:nvSpPr>
        <p:spPr>
          <a:xfrm>
            <a:off x="473894" y="4015946"/>
            <a:ext cx="4674755" cy="3295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*This slide can be deleted when done.</a:t>
            </a:r>
          </a:p>
        </p:txBody>
      </p:sp>
    </p:spTree>
    <p:extLst>
      <p:ext uri="{BB962C8B-B14F-4D97-AF65-F5344CB8AC3E}">
        <p14:creationId xmlns:p14="http://schemas.microsoft.com/office/powerpoint/2010/main" val="195254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Alternate 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5"/>
            <a:ext cx="5712714" cy="1140812"/>
          </a:xfrm>
        </p:spPr>
        <p:txBody>
          <a:bodyPr/>
          <a:lstStyle/>
          <a:p>
            <a:r>
              <a:rPr lang="en-US" dirty="0"/>
              <a:t>Wave above and below</a:t>
            </a:r>
          </a:p>
        </p:txBody>
      </p:sp>
    </p:spTree>
    <p:extLst>
      <p:ext uri="{BB962C8B-B14F-4D97-AF65-F5344CB8AC3E}">
        <p14:creationId xmlns:p14="http://schemas.microsoft.com/office/powerpoint/2010/main" val="266483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F13FB-EBA0-9C52-C919-7127A36832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95711-F5AF-1A48-AE17-D21E9F3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91E50-189D-8087-B759-6CC76C1017EB}"/>
              </a:ext>
            </a:extLst>
          </p:cNvPr>
          <p:cNvSpPr txBox="1"/>
          <p:nvPr/>
        </p:nvSpPr>
        <p:spPr>
          <a:xfrm>
            <a:off x="6210556" y="482975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558E19-01A7-4A4F-95F6-8F8092B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06386-8BAE-971E-907C-C94F21B404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919E-F8EB-B481-C736-9622722E80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8196F-87CE-26BC-D6AE-A72D5FE1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With Call-Out Box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02FFF-4EE4-14D3-1FC7-E596E8BA0A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B8551-36AC-7F0F-A10F-8CAB29E73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6603-9F33-4EC8-A6FE-FDAA552F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Options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08AA137-386F-F1D6-B99A-FF36F1466C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5049350"/>
              </p:ext>
            </p:extLst>
          </p:nvPr>
        </p:nvGraphicFramePr>
        <p:xfrm>
          <a:off x="573088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4284029742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015094671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9797320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744189333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4805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2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2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8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87738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F5B8CC-82D4-BDA2-0400-9140C2B21B2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6067225"/>
              </p:ext>
            </p:extLst>
          </p:nvPr>
        </p:nvGraphicFramePr>
        <p:xfrm>
          <a:off x="4854575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17460775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051959854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539046627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276312886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67969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8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74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8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7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1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33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7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8BB1A7-64F5-EE89-DB6D-3D1BAC6D33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1499299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13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5E72-54E0-E3C6-687C-20ED0E744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DAEAA-5446-534C-254E-99E4C6E05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3827195352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66EB76829D34FB3B76BCAC7DC632F" ma:contentTypeVersion="21" ma:contentTypeDescription="Create a new document." ma:contentTypeScope="" ma:versionID="965be720e78e48f1424de9f2047e03ec">
  <xsd:schema xmlns:xsd="http://www.w3.org/2001/XMLSchema" xmlns:xs="http://www.w3.org/2001/XMLSchema" xmlns:p="http://schemas.microsoft.com/office/2006/metadata/properties" xmlns:ns2="e7b193ac-ea41-4509-9747-953194e6ef68" xmlns:ns3="d3179429-d478-498a-b939-9081b8144ee9" targetNamespace="http://schemas.microsoft.com/office/2006/metadata/properties" ma:root="true" ma:fieldsID="1209802ecb59a505551c3ba8b96e6907" ns2:_="" ns3:_="">
    <xsd:import namespace="e7b193ac-ea41-4509-9747-953194e6ef68"/>
    <xsd:import namespace="d3179429-d478-498a-b939-9081b8144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Photographer" minOccurs="0"/>
                <xsd:element ref="ns2:Sourc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193ac-ea41-4509-9747-953194e6e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hotographer" ma:index="26" nillable="true" ma:displayName="Photographer" ma:format="Dropdown" ma:internalName="Photographer">
      <xsd:simpleType>
        <xsd:restriction base="dms:Choice">
          <xsd:enumeration value="Jason Jones"/>
          <xsd:enumeration value="Matt Murnaghan"/>
          <xsd:enumeration value="Choice 3"/>
        </xsd:restriction>
      </xsd:simpleType>
    </xsd:element>
    <xsd:element name="Source" ma:index="27" nillable="true" ma:displayName="Source" ma:format="Dropdown" ma:internalName="Source">
      <xsd:simpleType>
        <xsd:restriction base="dms:Choice">
          <xsd:enumeration value="UGR"/>
          <xsd:enumeration value="Sprott"/>
          <xsd:enumeration value="FED"/>
          <xsd:enumeration value="FPA"/>
          <xsd:enumeration value="FASS"/>
          <xsd:enumeration value="FGPA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9429-d478-498a-b939-9081b8144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2e8379-ea89-40cf-a866-e61a42e2bfb0}" ma:internalName="TaxCatchAll" ma:showField="CatchAllData" ma:web="d3179429-d478-498a-b939-9081b8144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 xmlns="e7b193ac-ea41-4509-9747-953194e6ef68" xsi:nil="true"/>
    <_Flow_SignoffStatus xmlns="e7b193ac-ea41-4509-9747-953194e6ef68" xsi:nil="true"/>
    <TaxCatchAll xmlns="d3179429-d478-498a-b939-9081b8144ee9" xsi:nil="true"/>
    <lcf76f155ced4ddcb4097134ff3c332f xmlns="e7b193ac-ea41-4509-9747-953194e6ef68">
      <Terms xmlns="http://schemas.microsoft.com/office/infopath/2007/PartnerControls"/>
    </lcf76f155ced4ddcb4097134ff3c332f>
    <Photographer xmlns="e7b193ac-ea41-4509-9747-953194e6ef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55FD89-8F44-4FD5-9B41-7786AEAA1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193ac-ea41-4509-9747-953194e6ef68"/>
    <ds:schemaRef ds:uri="d3179429-d478-498a-b939-9081b8144e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3E414D-2C3E-4C6F-86D2-4340BBD4BED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3179429-d478-498a-b939-9081b8144ee9"/>
    <ds:schemaRef ds:uri="e7b193ac-ea41-4509-9747-953194e6ef6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250</Words>
  <Application>Microsoft Macintosh PowerPoint</Application>
  <PresentationFormat>On-screen Show (16:9)</PresentationFormat>
  <Paragraphs>54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CarletonU</vt:lpstr>
      <vt:lpstr>Updated PPT Template </vt:lpstr>
      <vt:lpstr>Guidelines for creating accessible PowerPoint presentations</vt:lpstr>
      <vt:lpstr>Example Alternate Title Slide 1</vt:lpstr>
      <vt:lpstr>Content Slide Layout</vt:lpstr>
      <vt:lpstr>Two-Column Content Slide </vt:lpstr>
      <vt:lpstr>Content Slide With Call-Out Box</vt:lpstr>
      <vt:lpstr>Table Options</vt:lpstr>
      <vt:lpstr>Chart Option</vt:lpstr>
      <vt:lpstr>New Section Slide 1</vt:lpstr>
      <vt:lpstr>New Section Slide 2</vt:lpstr>
      <vt:lpstr>Content Slide – Wave Above</vt:lpstr>
      <vt:lpstr>Table with Wave Above</vt:lpstr>
      <vt:lpstr>Chart with Wave Above</vt:lpstr>
      <vt:lpstr>Two Columns – Wave Above</vt:lpstr>
      <vt:lpstr>Two-Column Content Slide – No Wave</vt:lpstr>
      <vt:lpstr>Chart on No-Wave Layout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Chris Strangemore</cp:lastModifiedBy>
  <cp:revision>16</cp:revision>
  <cp:lastPrinted>2023-10-30T13:24:35Z</cp:lastPrinted>
  <dcterms:created xsi:type="dcterms:W3CDTF">2021-06-22T15:43:15Z</dcterms:created>
  <dcterms:modified xsi:type="dcterms:W3CDTF">2024-04-16T15:30:29Z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0x01010098A66EB76829D34FB3B76BCAC7DC632F</vt:lpwstr>
  </property>
  <property fmtid="{D5CDD505-2E9C-101B-9397-08002B2CF9AE}" pid="3" name="MediaServiceImageTags">
    <vt:lpwstr/>
  </property>
</Properties>
</file>