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258" r:id="rId6"/>
  </p:sldIdLst>
  <p:sldSz cx="32918400" cy="43891200"/>
  <p:notesSz cx="7019925" cy="9305925"/>
  <p:defaultTextStyle>
    <a:defPPr>
      <a:defRPr lang="en-CA"/>
    </a:defPPr>
    <a:lvl1pPr algn="l" rtl="0" fontAlgn="base">
      <a:spcBef>
        <a:spcPct val="20000"/>
      </a:spcBef>
      <a:spcAft>
        <a:spcPct val="0"/>
      </a:spcAft>
      <a:buChar char="•"/>
      <a:defRPr sz="5882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83333" algn="l" rtl="0" fontAlgn="base">
      <a:spcBef>
        <a:spcPct val="20000"/>
      </a:spcBef>
      <a:spcAft>
        <a:spcPct val="0"/>
      </a:spcAft>
      <a:buChar char="•"/>
      <a:defRPr sz="5882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166659" algn="l" rtl="0" fontAlgn="base">
      <a:spcBef>
        <a:spcPct val="20000"/>
      </a:spcBef>
      <a:spcAft>
        <a:spcPct val="0"/>
      </a:spcAft>
      <a:buChar char="•"/>
      <a:defRPr sz="5882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749985" algn="l" rtl="0" fontAlgn="base">
      <a:spcBef>
        <a:spcPct val="20000"/>
      </a:spcBef>
      <a:spcAft>
        <a:spcPct val="0"/>
      </a:spcAft>
      <a:buChar char="•"/>
      <a:defRPr sz="5882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333322" algn="l" rtl="0" fontAlgn="base">
      <a:spcBef>
        <a:spcPct val="20000"/>
      </a:spcBef>
      <a:spcAft>
        <a:spcPct val="0"/>
      </a:spcAft>
      <a:buChar char="•"/>
      <a:defRPr sz="5882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916648" algn="l" defTabSz="1166659" rtl="0" eaLnBrk="1" latinLnBrk="0" hangingPunct="1">
      <a:defRPr sz="5882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3499980" algn="l" defTabSz="1166659" rtl="0" eaLnBrk="1" latinLnBrk="0" hangingPunct="1">
      <a:defRPr sz="5882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4083304" algn="l" defTabSz="1166659" rtl="0" eaLnBrk="1" latinLnBrk="0" hangingPunct="1">
      <a:defRPr sz="5882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4666637" algn="l" defTabSz="1166659" rtl="0" eaLnBrk="1" latinLnBrk="0" hangingPunct="1">
      <a:defRPr sz="5882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7" userDrawn="1">
          <p15:clr>
            <a:srgbClr val="A4A3A4"/>
          </p15:clr>
        </p15:guide>
        <p15:guide id="2" pos="10368" userDrawn="1">
          <p15:clr>
            <a:srgbClr val="A4A3A4"/>
          </p15:clr>
        </p15:guide>
        <p15:guide id="3" orient="horz" pos="138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na Jefferson" initials="MJ" lastIdx="4" clrIdx="0"/>
  <p:cmAuthor id="2" name="Brad Conrad" initials="BC" lastIdx="1" clrIdx="1">
    <p:extLst>
      <p:ext uri="{19B8F6BF-5375-455C-9EA6-DF929625EA0E}">
        <p15:presenceInfo xmlns:p15="http://schemas.microsoft.com/office/powerpoint/2012/main" userId="S::BradConrad@cmail.carleton.ca::7e41bb0f-9142-4393-ae9b-3a628c02ce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12D"/>
    <a:srgbClr val="A50021"/>
    <a:srgbClr val="FF9900"/>
    <a:srgbClr val="C00000"/>
    <a:srgbClr val="FFCDCD"/>
    <a:srgbClr val="CDFFCD"/>
    <a:srgbClr val="CDCDFF"/>
    <a:srgbClr val="E5FFE5"/>
    <a:srgbClr val="00D000"/>
    <a:srgbClr val="ABF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2457" autoAdjust="0"/>
  </p:normalViewPr>
  <p:slideViewPr>
    <p:cSldViewPr snapToGrid="0">
      <p:cViewPr>
        <p:scale>
          <a:sx n="20" d="100"/>
          <a:sy n="20" d="100"/>
        </p:scale>
        <p:origin x="2170" y="125"/>
      </p:cViewPr>
      <p:guideLst>
        <p:guide orient="horz" pos="13827"/>
        <p:guide pos="10368"/>
        <p:guide orient="horz" pos="138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320" y="-79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5" tIns="46637" rIns="93275" bIns="46637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5" tIns="46637" rIns="93275" bIns="46637" rtlCol="0"/>
          <a:lstStyle>
            <a:lvl1pPr algn="r">
              <a:defRPr sz="1200"/>
            </a:lvl1pPr>
          </a:lstStyle>
          <a:p>
            <a:fld id="{FF133585-E543-4198-98D4-9D050178DB90}" type="datetimeFigureOut">
              <a:rPr lang="en-CA" smtClean="0"/>
              <a:t>2025-04-25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5" tIns="46637" rIns="93275" bIns="46637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5" tIns="46637" rIns="93275" bIns="46637" rtlCol="0" anchor="b"/>
          <a:lstStyle>
            <a:lvl1pPr algn="r">
              <a:defRPr sz="1200"/>
            </a:lvl1pPr>
          </a:lstStyle>
          <a:p>
            <a:fld id="{92D1E418-81AB-4E89-B27B-C540F1510E1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8182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5" tIns="46637" rIns="93275" bIns="4663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333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5" tIns="46637" rIns="93275" bIns="4663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01863" y="698500"/>
            <a:ext cx="2616200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5" tIns="46637" rIns="93275" bIns="46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5" tIns="46637" rIns="93275" bIns="4663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5" tIns="46637" rIns="93275" bIns="4663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A71E0E68-85A3-4127-9D51-9939E4541E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77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53" kern="1200">
        <a:solidFill>
          <a:schemeClr val="tx1"/>
        </a:solidFill>
        <a:latin typeface="Arial" charset="0"/>
        <a:ea typeface="+mn-ea"/>
        <a:cs typeface="+mn-cs"/>
      </a:defRPr>
    </a:lvl1pPr>
    <a:lvl2pPr marL="583333" algn="l" rtl="0" eaLnBrk="0" fontAlgn="base" hangingPunct="0">
      <a:spcBef>
        <a:spcPct val="30000"/>
      </a:spcBef>
      <a:spcAft>
        <a:spcPct val="0"/>
      </a:spcAft>
      <a:defRPr sz="1553" kern="1200">
        <a:solidFill>
          <a:schemeClr val="tx1"/>
        </a:solidFill>
        <a:latin typeface="Arial" charset="0"/>
        <a:ea typeface="+mn-ea"/>
        <a:cs typeface="+mn-cs"/>
      </a:defRPr>
    </a:lvl2pPr>
    <a:lvl3pPr marL="1166659" algn="l" rtl="0" eaLnBrk="0" fontAlgn="base" hangingPunct="0">
      <a:spcBef>
        <a:spcPct val="30000"/>
      </a:spcBef>
      <a:spcAft>
        <a:spcPct val="0"/>
      </a:spcAft>
      <a:defRPr sz="1553" kern="1200">
        <a:solidFill>
          <a:schemeClr val="tx1"/>
        </a:solidFill>
        <a:latin typeface="Arial" charset="0"/>
        <a:ea typeface="+mn-ea"/>
        <a:cs typeface="+mn-cs"/>
      </a:defRPr>
    </a:lvl3pPr>
    <a:lvl4pPr marL="1749985" algn="l" rtl="0" eaLnBrk="0" fontAlgn="base" hangingPunct="0">
      <a:spcBef>
        <a:spcPct val="30000"/>
      </a:spcBef>
      <a:spcAft>
        <a:spcPct val="0"/>
      </a:spcAft>
      <a:defRPr sz="1553" kern="1200">
        <a:solidFill>
          <a:schemeClr val="tx1"/>
        </a:solidFill>
        <a:latin typeface="Arial" charset="0"/>
        <a:ea typeface="+mn-ea"/>
        <a:cs typeface="+mn-cs"/>
      </a:defRPr>
    </a:lvl4pPr>
    <a:lvl5pPr marL="2333322" algn="l" rtl="0" eaLnBrk="0" fontAlgn="base" hangingPunct="0">
      <a:spcBef>
        <a:spcPct val="30000"/>
      </a:spcBef>
      <a:spcAft>
        <a:spcPct val="0"/>
      </a:spcAft>
      <a:defRPr sz="1553" kern="1200">
        <a:solidFill>
          <a:schemeClr val="tx1"/>
        </a:solidFill>
        <a:latin typeface="Arial" charset="0"/>
        <a:ea typeface="+mn-ea"/>
        <a:cs typeface="+mn-cs"/>
      </a:defRPr>
    </a:lvl5pPr>
    <a:lvl6pPr marL="2916648" algn="l" defTabSz="1166659" rtl="0" eaLnBrk="1" latinLnBrk="0" hangingPunct="1">
      <a:defRPr sz="1553" kern="1200">
        <a:solidFill>
          <a:schemeClr val="tx1"/>
        </a:solidFill>
        <a:latin typeface="+mn-lt"/>
        <a:ea typeface="+mn-ea"/>
        <a:cs typeface="+mn-cs"/>
      </a:defRPr>
    </a:lvl6pPr>
    <a:lvl7pPr marL="3499980" algn="l" defTabSz="1166659" rtl="0" eaLnBrk="1" latinLnBrk="0" hangingPunct="1">
      <a:defRPr sz="1553" kern="1200">
        <a:solidFill>
          <a:schemeClr val="tx1"/>
        </a:solidFill>
        <a:latin typeface="+mn-lt"/>
        <a:ea typeface="+mn-ea"/>
        <a:cs typeface="+mn-cs"/>
      </a:defRPr>
    </a:lvl7pPr>
    <a:lvl8pPr marL="4083304" algn="l" defTabSz="1166659" rtl="0" eaLnBrk="1" latinLnBrk="0" hangingPunct="1">
      <a:defRPr sz="1553" kern="1200">
        <a:solidFill>
          <a:schemeClr val="tx1"/>
        </a:solidFill>
        <a:latin typeface="+mn-lt"/>
        <a:ea typeface="+mn-ea"/>
        <a:cs typeface="+mn-cs"/>
      </a:defRPr>
    </a:lvl8pPr>
    <a:lvl9pPr marL="4666637" algn="l" defTabSz="1166659" rtl="0" eaLnBrk="1" latinLnBrk="0" hangingPunct="1">
      <a:defRPr sz="15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48148" y="6876966"/>
            <a:ext cx="31422110" cy="31919105"/>
          </a:xfrm>
          <a:prstGeom prst="rect">
            <a:avLst/>
          </a:prstGeom>
        </p:spPr>
        <p:txBody>
          <a:bodyPr lIns="91411" tIns="45701" rIns="91411" bIns="45701"/>
          <a:lstStyle>
            <a:lvl1pPr>
              <a:buClr>
                <a:srgbClr val="A50021"/>
              </a:buClr>
              <a:defRPr sz="4800" b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A50021"/>
              </a:buClr>
              <a:defRPr sz="4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 marL="628056" indent="-235683">
              <a:buClr>
                <a:srgbClr val="A50021"/>
              </a:buClr>
              <a:buFont typeface="Arial" panose="020B0604020202020204" pitchFamily="34" charset="0"/>
              <a:buChar char="–"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 marL="1022158" indent="-264174">
              <a:buClr>
                <a:srgbClr val="A50021"/>
              </a:buClr>
              <a:buFont typeface="Arial" panose="020B0604020202020204" pitchFamily="34" charset="0"/>
              <a:buChar char="–"/>
              <a:defRPr sz="3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 marL="1301871" indent="-248633">
              <a:buClr>
                <a:srgbClr val="A50021"/>
              </a:buClr>
              <a:buFont typeface="Arial" panose="020B0604020202020204" pitchFamily="34" charset="0"/>
              <a:buChar char="–"/>
              <a:defRPr sz="2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  <a:endParaRPr lang="en-CA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EC4245E7-DFE6-4453-A3B0-5503DD2257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86409" y="3532204"/>
            <a:ext cx="21945599" cy="144214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894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CA" dirty="0"/>
              <a:t>Click to add name(s) and affiliations(s)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87F041-51DF-410E-D9B0-1999832C4AE1}"/>
              </a:ext>
            </a:extLst>
          </p:cNvPr>
          <p:cNvSpPr/>
          <p:nvPr userDrawn="1"/>
        </p:nvSpPr>
        <p:spPr bwMode="auto">
          <a:xfrm>
            <a:off x="1" y="1"/>
            <a:ext cx="32918400" cy="43891520"/>
          </a:xfrm>
          <a:prstGeom prst="rect">
            <a:avLst/>
          </a:prstGeom>
          <a:noFill/>
          <a:ln w="1828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74309" tIns="37153" rIns="74309" bIns="37153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86831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CA" sz="3657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980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header">
            <a:extLst>
              <a:ext uri="{FF2B5EF4-FFF2-40B4-BE49-F238E27FC236}">
                <a16:creationId xmlns:a16="http://schemas.microsoft.com/office/drawing/2014/main" id="{9D8DF5CD-BB4C-3C2A-1AEC-0F23B169500B}"/>
              </a:ext>
            </a:extLst>
          </p:cNvPr>
          <p:cNvPicPr>
            <a:picLocks noChangeArrowheads="1"/>
          </p:cNvPicPr>
          <p:nvPr userDrawn="1"/>
        </p:nvPicPr>
        <p:blipFill>
          <a:blip r:embed="rId4" cstate="print"/>
          <a:srcRect t="88441" r="77275"/>
          <a:stretch>
            <a:fillRect/>
          </a:stretch>
        </p:blipFill>
        <p:spPr bwMode="auto">
          <a:xfrm>
            <a:off x="3" y="4954942"/>
            <a:ext cx="32918400" cy="46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ctr" defTabSz="625220" rtl="0" eaLnBrk="0" fontAlgn="base" hangingPunct="0">
        <a:spcBef>
          <a:spcPct val="0"/>
        </a:spcBef>
        <a:spcAft>
          <a:spcPct val="0"/>
        </a:spcAft>
        <a:buNone/>
        <a:defRPr sz="2136" b="1" u="none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defTabSz="625036" rtl="0" eaLnBrk="0" fontAlgn="base" hangingPunct="0">
        <a:spcBef>
          <a:spcPct val="0"/>
        </a:spcBef>
        <a:spcAft>
          <a:spcPct val="0"/>
        </a:spcAft>
        <a:defRPr sz="2261" b="1">
          <a:solidFill>
            <a:schemeClr val="bg1"/>
          </a:solidFill>
          <a:latin typeface="Tahoma" pitchFamily="34" charset="0"/>
        </a:defRPr>
      </a:lvl2pPr>
      <a:lvl3pPr algn="ctr" defTabSz="625036" rtl="0" eaLnBrk="0" fontAlgn="base" hangingPunct="0">
        <a:spcBef>
          <a:spcPct val="0"/>
        </a:spcBef>
        <a:spcAft>
          <a:spcPct val="0"/>
        </a:spcAft>
        <a:defRPr sz="2261" b="1">
          <a:solidFill>
            <a:schemeClr val="bg1"/>
          </a:solidFill>
          <a:latin typeface="Tahoma" pitchFamily="34" charset="0"/>
        </a:defRPr>
      </a:lvl3pPr>
      <a:lvl4pPr algn="ctr" defTabSz="625036" rtl="0" eaLnBrk="0" fontAlgn="base" hangingPunct="0">
        <a:spcBef>
          <a:spcPct val="0"/>
        </a:spcBef>
        <a:spcAft>
          <a:spcPct val="0"/>
        </a:spcAft>
        <a:defRPr sz="2261" b="1">
          <a:solidFill>
            <a:schemeClr val="bg1"/>
          </a:solidFill>
          <a:latin typeface="Tahoma" pitchFamily="34" charset="0"/>
        </a:defRPr>
      </a:lvl4pPr>
      <a:lvl5pPr algn="ctr" defTabSz="625036" rtl="0" eaLnBrk="0" fontAlgn="base" hangingPunct="0">
        <a:spcBef>
          <a:spcPct val="0"/>
        </a:spcBef>
        <a:spcAft>
          <a:spcPct val="0"/>
        </a:spcAft>
        <a:defRPr sz="2261" b="1">
          <a:solidFill>
            <a:schemeClr val="bg1"/>
          </a:solidFill>
          <a:latin typeface="Tahoma" pitchFamily="34" charset="0"/>
        </a:defRPr>
      </a:lvl5pPr>
      <a:lvl6pPr marL="124316" algn="ctr" defTabSz="625036" rtl="0" fontAlgn="base">
        <a:spcBef>
          <a:spcPct val="0"/>
        </a:spcBef>
        <a:spcAft>
          <a:spcPct val="0"/>
        </a:spcAft>
        <a:defRPr sz="2261" b="1">
          <a:solidFill>
            <a:schemeClr val="bg1"/>
          </a:solidFill>
          <a:latin typeface="Tahoma" pitchFamily="34" charset="0"/>
        </a:defRPr>
      </a:lvl6pPr>
      <a:lvl7pPr marL="248633" algn="ctr" defTabSz="625036" rtl="0" fontAlgn="base">
        <a:spcBef>
          <a:spcPct val="0"/>
        </a:spcBef>
        <a:spcAft>
          <a:spcPct val="0"/>
        </a:spcAft>
        <a:defRPr sz="2261" b="1">
          <a:solidFill>
            <a:schemeClr val="bg1"/>
          </a:solidFill>
          <a:latin typeface="Tahoma" pitchFamily="34" charset="0"/>
        </a:defRPr>
      </a:lvl7pPr>
      <a:lvl8pPr marL="372950" algn="ctr" defTabSz="625036" rtl="0" fontAlgn="base">
        <a:spcBef>
          <a:spcPct val="0"/>
        </a:spcBef>
        <a:spcAft>
          <a:spcPct val="0"/>
        </a:spcAft>
        <a:defRPr sz="2261" b="1">
          <a:solidFill>
            <a:schemeClr val="bg1"/>
          </a:solidFill>
          <a:latin typeface="Tahoma" pitchFamily="34" charset="0"/>
        </a:defRPr>
      </a:lvl8pPr>
      <a:lvl9pPr marL="497266" algn="ctr" defTabSz="625036" rtl="0" fontAlgn="base">
        <a:spcBef>
          <a:spcPct val="0"/>
        </a:spcBef>
        <a:spcAft>
          <a:spcPct val="0"/>
        </a:spcAft>
        <a:defRPr sz="2261" b="1">
          <a:solidFill>
            <a:schemeClr val="bg1"/>
          </a:solidFill>
          <a:latin typeface="Tahoma" pitchFamily="34" charset="0"/>
        </a:defRPr>
      </a:lvl9pPr>
    </p:titleStyle>
    <p:bodyStyle>
      <a:lvl1pPr marL="130790" indent="-130790" algn="l" defTabSz="625036" rtl="0" eaLnBrk="0" fontAlgn="base" hangingPunct="0">
        <a:spcBef>
          <a:spcPct val="20000"/>
        </a:spcBef>
        <a:spcAft>
          <a:spcPct val="0"/>
        </a:spcAft>
        <a:buChar char="•"/>
        <a:defRPr sz="1912" b="1">
          <a:solidFill>
            <a:srgbClr val="FF0000"/>
          </a:solidFill>
          <a:latin typeface="+mn-lt"/>
          <a:ea typeface="+mn-ea"/>
          <a:cs typeface="+mn-cs"/>
        </a:defRPr>
      </a:lvl1pPr>
      <a:lvl2pPr marL="348344" indent="-165324" algn="l" defTabSz="625036" rtl="0" eaLnBrk="0" fontAlgn="base" hangingPunct="0">
        <a:spcBef>
          <a:spcPct val="20000"/>
        </a:spcBef>
        <a:spcAft>
          <a:spcPct val="0"/>
        </a:spcAft>
        <a:buChar char="•"/>
        <a:defRPr sz="1664">
          <a:solidFill>
            <a:schemeClr val="tx1"/>
          </a:solidFill>
          <a:latin typeface="+mn-lt"/>
        </a:defRPr>
      </a:lvl2pPr>
      <a:lvl3pPr marL="628056" indent="-235683" algn="l" defTabSz="62503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16">
          <a:solidFill>
            <a:schemeClr val="tx1"/>
          </a:solidFill>
          <a:latin typeface="+mn-lt"/>
        </a:defRPr>
      </a:lvl3pPr>
      <a:lvl4pPr marL="1022158" indent="-264174" algn="l" defTabSz="625036" rtl="0" eaLnBrk="0" fontAlgn="base" hangingPunct="0">
        <a:spcBef>
          <a:spcPct val="20000"/>
        </a:spcBef>
        <a:spcAft>
          <a:spcPct val="0"/>
        </a:spcAft>
        <a:buChar char="•"/>
        <a:defRPr sz="1316">
          <a:solidFill>
            <a:schemeClr val="tx1"/>
          </a:solidFill>
          <a:latin typeface="+mn-lt"/>
        </a:defRPr>
      </a:lvl4pPr>
      <a:lvl5pPr marL="1301871" indent="-248633" algn="l" defTabSz="625036" rtl="0" eaLnBrk="0" fontAlgn="base" hangingPunct="0">
        <a:spcBef>
          <a:spcPct val="20000"/>
        </a:spcBef>
        <a:spcAft>
          <a:spcPct val="0"/>
        </a:spcAft>
        <a:buChar char="»"/>
        <a:defRPr sz="1316">
          <a:solidFill>
            <a:schemeClr val="tx1"/>
          </a:solidFill>
          <a:latin typeface="+mn-lt"/>
        </a:defRPr>
      </a:lvl5pPr>
      <a:lvl6pPr marL="1426185" indent="-248633" algn="l" defTabSz="625036" rtl="0" fontAlgn="base">
        <a:spcBef>
          <a:spcPct val="20000"/>
        </a:spcBef>
        <a:spcAft>
          <a:spcPct val="0"/>
        </a:spcAft>
        <a:buChar char="»"/>
        <a:defRPr sz="1316">
          <a:solidFill>
            <a:schemeClr val="tx1"/>
          </a:solidFill>
          <a:latin typeface="+mn-lt"/>
        </a:defRPr>
      </a:lvl6pPr>
      <a:lvl7pPr marL="1550503" indent="-248633" algn="l" defTabSz="625036" rtl="0" fontAlgn="base">
        <a:spcBef>
          <a:spcPct val="20000"/>
        </a:spcBef>
        <a:spcAft>
          <a:spcPct val="0"/>
        </a:spcAft>
        <a:buChar char="»"/>
        <a:defRPr sz="1316">
          <a:solidFill>
            <a:schemeClr val="tx1"/>
          </a:solidFill>
          <a:latin typeface="+mn-lt"/>
        </a:defRPr>
      </a:lvl7pPr>
      <a:lvl8pPr marL="1674820" indent="-248633" algn="l" defTabSz="625036" rtl="0" fontAlgn="base">
        <a:spcBef>
          <a:spcPct val="20000"/>
        </a:spcBef>
        <a:spcAft>
          <a:spcPct val="0"/>
        </a:spcAft>
        <a:buChar char="»"/>
        <a:defRPr sz="1316">
          <a:solidFill>
            <a:schemeClr val="tx1"/>
          </a:solidFill>
          <a:latin typeface="+mn-lt"/>
        </a:defRPr>
      </a:lvl8pPr>
      <a:lvl9pPr marL="1799135" indent="-248633" algn="l" defTabSz="625036" rtl="0" fontAlgn="base">
        <a:spcBef>
          <a:spcPct val="20000"/>
        </a:spcBef>
        <a:spcAft>
          <a:spcPct val="0"/>
        </a:spcAft>
        <a:buChar char="»"/>
        <a:defRPr sz="131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48633" rtl="0" eaLnBrk="1" latinLnBrk="0" hangingPunct="1">
        <a:defRPr sz="473" kern="1200">
          <a:solidFill>
            <a:schemeClr val="tx1"/>
          </a:solidFill>
          <a:latin typeface="+mn-lt"/>
          <a:ea typeface="+mn-ea"/>
          <a:cs typeface="+mn-cs"/>
        </a:defRPr>
      </a:lvl1pPr>
      <a:lvl2pPr marL="124316" algn="l" defTabSz="248633" rtl="0" eaLnBrk="1" latinLnBrk="0" hangingPunct="1">
        <a:defRPr sz="473" kern="1200">
          <a:solidFill>
            <a:schemeClr val="tx1"/>
          </a:solidFill>
          <a:latin typeface="+mn-lt"/>
          <a:ea typeface="+mn-ea"/>
          <a:cs typeface="+mn-cs"/>
        </a:defRPr>
      </a:lvl2pPr>
      <a:lvl3pPr marL="248633" algn="l" defTabSz="248633" rtl="0" eaLnBrk="1" latinLnBrk="0" hangingPunct="1">
        <a:defRPr sz="473" kern="1200">
          <a:solidFill>
            <a:schemeClr val="tx1"/>
          </a:solidFill>
          <a:latin typeface="+mn-lt"/>
          <a:ea typeface="+mn-ea"/>
          <a:cs typeface="+mn-cs"/>
        </a:defRPr>
      </a:lvl3pPr>
      <a:lvl4pPr marL="372950" algn="l" defTabSz="248633" rtl="0" eaLnBrk="1" latinLnBrk="0" hangingPunct="1">
        <a:defRPr sz="473" kern="1200">
          <a:solidFill>
            <a:schemeClr val="tx1"/>
          </a:solidFill>
          <a:latin typeface="+mn-lt"/>
          <a:ea typeface="+mn-ea"/>
          <a:cs typeface="+mn-cs"/>
        </a:defRPr>
      </a:lvl4pPr>
      <a:lvl5pPr marL="497266" algn="l" defTabSz="248633" rtl="0" eaLnBrk="1" latinLnBrk="0" hangingPunct="1">
        <a:defRPr sz="473" kern="1200">
          <a:solidFill>
            <a:schemeClr val="tx1"/>
          </a:solidFill>
          <a:latin typeface="+mn-lt"/>
          <a:ea typeface="+mn-ea"/>
          <a:cs typeface="+mn-cs"/>
        </a:defRPr>
      </a:lvl5pPr>
      <a:lvl6pPr marL="621582" algn="l" defTabSz="248633" rtl="0" eaLnBrk="1" latinLnBrk="0" hangingPunct="1">
        <a:defRPr sz="473" kern="1200">
          <a:solidFill>
            <a:schemeClr val="tx1"/>
          </a:solidFill>
          <a:latin typeface="+mn-lt"/>
          <a:ea typeface="+mn-ea"/>
          <a:cs typeface="+mn-cs"/>
        </a:defRPr>
      </a:lvl6pPr>
      <a:lvl7pPr marL="745900" algn="l" defTabSz="248633" rtl="0" eaLnBrk="1" latinLnBrk="0" hangingPunct="1">
        <a:defRPr sz="473" kern="1200">
          <a:solidFill>
            <a:schemeClr val="tx1"/>
          </a:solidFill>
          <a:latin typeface="+mn-lt"/>
          <a:ea typeface="+mn-ea"/>
          <a:cs typeface="+mn-cs"/>
        </a:defRPr>
      </a:lvl7pPr>
      <a:lvl8pPr marL="870216" algn="l" defTabSz="248633" rtl="0" eaLnBrk="1" latinLnBrk="0" hangingPunct="1">
        <a:defRPr sz="473" kern="1200">
          <a:solidFill>
            <a:schemeClr val="tx1"/>
          </a:solidFill>
          <a:latin typeface="+mn-lt"/>
          <a:ea typeface="+mn-ea"/>
          <a:cs typeface="+mn-cs"/>
        </a:defRPr>
      </a:lvl8pPr>
      <a:lvl9pPr marL="994531" algn="l" defTabSz="248633" rtl="0" eaLnBrk="1" latinLnBrk="0" hangingPunct="1">
        <a:defRPr sz="4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2778281-D939-3C12-789E-46DB01A14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 The overall size of this template is 36” wide by 48” high and final posters should not exceed these dimensions (although they can be smaller, if preferred).  </a:t>
            </a:r>
          </a:p>
          <a:p>
            <a:r>
              <a:rPr lang="en-CA" dirty="0"/>
              <a:t> All other aspects can be edited as you desire.</a:t>
            </a:r>
          </a:p>
          <a:p>
            <a:r>
              <a:rPr lang="en-CA" dirty="0"/>
              <a:t> Please feel free to use the following logo elements below: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22EFC-61DE-41A1-A6E0-6E21EC65C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607215" y="2657983"/>
            <a:ext cx="1703993" cy="615553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/>
          <a:p>
            <a:r>
              <a:rPr lang="en-CA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Authors</a:t>
            </a:r>
            <a:endParaRPr lang="en-CA" sz="4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518078-427B-4E0E-8C97-6048E4EE75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78675" y="758825"/>
            <a:ext cx="18561050" cy="693738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CA" sz="60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TITLE</a:t>
            </a:r>
            <a:endParaRPr lang="en-CA" sz="6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13" descr="header">
            <a:extLst>
              <a:ext uri="{FF2B5EF4-FFF2-40B4-BE49-F238E27FC236}">
                <a16:creationId xmlns:a16="http://schemas.microsoft.com/office/drawing/2014/main" id="{CF44F667-3523-5F01-048F-FA757ED6C744}"/>
              </a:ext>
            </a:extLst>
          </p:cNvPr>
          <p:cNvPicPr>
            <a:picLocks noChangeArrowheads="1"/>
          </p:cNvPicPr>
          <p:nvPr/>
        </p:nvPicPr>
        <p:blipFill>
          <a:blip r:embed="rId2" cstate="print"/>
          <a:srcRect t="88441" r="77275"/>
          <a:stretch>
            <a:fillRect/>
          </a:stretch>
        </p:blipFill>
        <p:spPr bwMode="auto">
          <a:xfrm>
            <a:off x="3" y="4945172"/>
            <a:ext cx="32918400" cy="40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27F205-2561-A2C4-70E5-634B7644BAA0}"/>
              </a:ext>
            </a:extLst>
          </p:cNvPr>
          <p:cNvSpPr txBox="1"/>
          <p:nvPr/>
        </p:nvSpPr>
        <p:spPr>
          <a:xfrm>
            <a:off x="28011934" y="374256"/>
            <a:ext cx="2266331" cy="2807885"/>
          </a:xfrm>
          <a:prstGeom prst="rect">
            <a:avLst/>
          </a:prstGeom>
        </p:spPr>
        <p:txBody>
          <a:bodyPr wrap="square" rtlCol="0" anchor="ctr" anchorCtr="0">
            <a:spAutoFit/>
          </a:bodyPr>
          <a:lstStyle/>
          <a:p>
            <a:pPr algn="ctr">
              <a:buNone/>
            </a:pPr>
            <a:r>
              <a:rPr lang="en-CA" kern="0" dirty="0"/>
              <a:t>Logo or photo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C5BB68-5512-2D15-52E2-FE75D9AA4B6F}"/>
              </a:ext>
            </a:extLst>
          </p:cNvPr>
          <p:cNvSpPr txBox="1"/>
          <p:nvPr/>
        </p:nvSpPr>
        <p:spPr>
          <a:xfrm>
            <a:off x="2635499" y="355351"/>
            <a:ext cx="2266331" cy="2807885"/>
          </a:xfrm>
          <a:prstGeom prst="rect">
            <a:avLst/>
          </a:prstGeom>
        </p:spPr>
        <p:txBody>
          <a:bodyPr wrap="square" rtlCol="0" anchor="ctr" anchorCtr="0">
            <a:spAutoFit/>
          </a:bodyPr>
          <a:lstStyle/>
          <a:p>
            <a:pPr algn="ctr">
              <a:buNone/>
            </a:pPr>
            <a:r>
              <a:rPr lang="en-CA" kern="0" dirty="0"/>
              <a:t>Logo or photo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649CC00-DF3F-91DC-E068-6BFAB1FAFC42}"/>
              </a:ext>
            </a:extLst>
          </p:cNvPr>
          <p:cNvSpPr txBox="1">
            <a:spLocks/>
          </p:cNvSpPr>
          <p:nvPr/>
        </p:nvSpPr>
        <p:spPr>
          <a:xfrm>
            <a:off x="15409233" y="3368486"/>
            <a:ext cx="209993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130790" indent="-130790" algn="l" defTabSz="625036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12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348344" indent="-165324" algn="l" defTabSz="625036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64">
                <a:solidFill>
                  <a:schemeClr val="tx1"/>
                </a:solidFill>
                <a:latin typeface="+mn-lt"/>
              </a:defRPr>
            </a:lvl2pPr>
            <a:lvl3pPr marL="628056" indent="-235683" algn="l" defTabSz="625036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316">
                <a:solidFill>
                  <a:schemeClr val="tx1"/>
                </a:solidFill>
                <a:latin typeface="+mn-lt"/>
              </a:defRPr>
            </a:lvl3pPr>
            <a:lvl4pPr marL="1022158" indent="-264174" algn="l" defTabSz="625036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316">
                <a:solidFill>
                  <a:schemeClr val="tx1"/>
                </a:solidFill>
                <a:latin typeface="+mn-lt"/>
              </a:defRPr>
            </a:lvl4pPr>
            <a:lvl5pPr marL="1301871" indent="-248633" algn="l" defTabSz="625036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316">
                <a:solidFill>
                  <a:schemeClr val="tx1"/>
                </a:solidFill>
                <a:latin typeface="+mn-lt"/>
              </a:defRPr>
            </a:lvl5pPr>
            <a:lvl6pPr marL="1426185" indent="-248633" algn="l" defTabSz="625036" rtl="0" fontAlgn="base">
              <a:spcBef>
                <a:spcPct val="20000"/>
              </a:spcBef>
              <a:spcAft>
                <a:spcPct val="0"/>
              </a:spcAft>
              <a:buChar char="»"/>
              <a:defRPr sz="1316">
                <a:solidFill>
                  <a:schemeClr val="tx1"/>
                </a:solidFill>
                <a:latin typeface="+mn-lt"/>
              </a:defRPr>
            </a:lvl6pPr>
            <a:lvl7pPr marL="1550503" indent="-248633" algn="l" defTabSz="625036" rtl="0" fontAlgn="base">
              <a:spcBef>
                <a:spcPct val="20000"/>
              </a:spcBef>
              <a:spcAft>
                <a:spcPct val="0"/>
              </a:spcAft>
              <a:buChar char="»"/>
              <a:defRPr sz="1316">
                <a:solidFill>
                  <a:schemeClr val="tx1"/>
                </a:solidFill>
                <a:latin typeface="+mn-lt"/>
              </a:defRPr>
            </a:lvl7pPr>
            <a:lvl8pPr marL="1674820" indent="-248633" algn="l" defTabSz="625036" rtl="0" fontAlgn="base">
              <a:spcBef>
                <a:spcPct val="20000"/>
              </a:spcBef>
              <a:spcAft>
                <a:spcPct val="0"/>
              </a:spcAft>
              <a:buChar char="»"/>
              <a:defRPr sz="1316">
                <a:solidFill>
                  <a:schemeClr val="tx1"/>
                </a:solidFill>
                <a:latin typeface="+mn-lt"/>
              </a:defRPr>
            </a:lvl8pPr>
            <a:lvl9pPr marL="1799135" indent="-248633" algn="l" defTabSz="625036" rtl="0" fontAlgn="base">
              <a:spcBef>
                <a:spcPct val="20000"/>
              </a:spcBef>
              <a:spcAft>
                <a:spcPct val="0"/>
              </a:spcAft>
              <a:buChar char="»"/>
              <a:defRPr sz="1316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CA" sz="3600" i="1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Affiliations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3A4E06-8CE7-4440-BDC2-B3B35B8B6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71" y="11830803"/>
            <a:ext cx="17139168" cy="4450960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51E0A262-E5D8-4E12-9798-3FD9E4179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4445"/>
            <a:ext cx="449162" cy="9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37687F57-36D5-40F3-9BB7-D8EBF587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396845"/>
            <a:ext cx="449162" cy="9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5C4D503-556E-40D2-9C55-14A46823D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7464" y="16380861"/>
            <a:ext cx="2572211" cy="30697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847387-47E6-4039-A161-56650AE340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9211" y="16367831"/>
            <a:ext cx="2572211" cy="308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2971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8D453F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3" tIns="45704" rIns="91413" bIns="45704" numCol="1" anchor="t" anchorCtr="0" compatLnSpc="1">
        <a:prstTxWarp prst="textNoShape">
          <a:avLst/>
        </a:prstTxWarp>
      </a:bodyPr>
      <a:lstStyle>
        <a:defPPr marL="0" marR="0" indent="0" algn="l" defTabSz="22987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CA" sz="4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3" tIns="45704" rIns="91413" bIns="45704" numCol="1" anchor="t" anchorCtr="0" compatLnSpc="1">
        <a:prstTxWarp prst="textNoShape">
          <a:avLst/>
        </a:prstTxWarp>
      </a:bodyPr>
      <a:lstStyle>
        <a:defPPr marL="0" marR="0" indent="0" algn="l" defTabSz="22987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CA" sz="4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 anchor="ctr" anchorCtr="0"/>
      <a:lstStyle>
        <a:defPPr algn="l">
          <a:defRPr kern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ontrol xmlns="http://schemas.microsoft.com/VisualStudio/2011/storyboarding/control">
  <Id Name="System.Storyboarding.Annotation.AnimatedRectangleCallout" Revision="1" Stencil="System.Storyboarding.Annotation" StencilVersion="0.1"/>
</Control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A1A0E5C018904D887C151A19557806" ma:contentTypeVersion="3" ma:contentTypeDescription="Create a new document." ma:contentTypeScope="" ma:versionID="373c41dfb89a6435eec665342bee79d7">
  <xsd:schema xmlns:xsd="http://www.w3.org/2001/XMLSchema" xmlns:xs="http://www.w3.org/2001/XMLSchema" xmlns:p="http://schemas.microsoft.com/office/2006/metadata/properties" xmlns:ns3="ea45b601-79dd-4324-b9d0-a0c03249ee00" targetNamespace="http://schemas.microsoft.com/office/2006/metadata/properties" ma:root="true" ma:fieldsID="f0afdb2e3d9be322e80397b93dc46446" ns3:_="">
    <xsd:import namespace="ea45b601-79dd-4324-b9d0-a0c03249ee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45b601-79dd-4324-b9d0-a0c03249ee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C3AEFB-F5A8-4F3B-97D5-B763FB6737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DC41BF-7CFA-4D9C-AAFC-1513124282F7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ea45b601-79dd-4324-b9d0-a0c03249ee0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32E6ED6-CA37-4E00-A814-D24D55DD2A96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4ADE57FE-5D1C-4488-B42D-E817F51345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45b601-79dd-4324-b9d0-a0c03249ee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15348</TotalTime>
  <Words>65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Tahoma</vt:lpstr>
      <vt:lpstr>Default Design</vt:lpstr>
      <vt:lpstr>TITLE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Carleton Sky-LOSA Poster</dc:title>
  <dc:creator>"Matthew Johnson" &lt;Matthew_Johnson@carleton.ca&gt;</dc:creator>
  <cp:lastModifiedBy>Sia Veeramani</cp:lastModifiedBy>
  <cp:revision>503</cp:revision>
  <cp:lastPrinted>2018-11-19T20:25:53Z</cp:lastPrinted>
  <dcterms:created xsi:type="dcterms:W3CDTF">2004-10-25T13:56:25Z</dcterms:created>
  <dcterms:modified xsi:type="dcterms:W3CDTF">2025-04-25T20:51:12Z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\\134.117.71.16\jgroup\Posters\PTAC\2018\Posters\ConradJohnson_FlareBCMAC-FINAL.pptx</vt:lpwstr>
  </property>
  <property fmtid="{D5CDD505-2E9C-101B-9397-08002B2CF9AE}" pid="4" name="ContentTypeId">
    <vt:lpwstr>0x01010027A1A0E5C018904D887C151A19557806</vt:lpwstr>
  </property>
</Properties>
</file>