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004000" cy="42062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8" d="100"/>
          <a:sy n="18" d="100"/>
        </p:scale>
        <p:origin x="3048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0300" y="6883826"/>
            <a:ext cx="27203400" cy="14643947"/>
          </a:xfrm>
        </p:spPr>
        <p:txBody>
          <a:bodyPr anchor="b"/>
          <a:lstStyle>
            <a:lvl1pPr algn="ctr">
              <a:defRPr sz="21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00500" y="22092500"/>
            <a:ext cx="24003000" cy="10155340"/>
          </a:xfrm>
        </p:spPr>
        <p:txBody>
          <a:bodyPr/>
          <a:lstStyle>
            <a:lvl1pPr marL="0" indent="0" algn="ctr">
              <a:buNone/>
              <a:defRPr sz="8400"/>
            </a:lvl1pPr>
            <a:lvl2pPr marL="1600200" indent="0" algn="ctr">
              <a:buNone/>
              <a:defRPr sz="7000"/>
            </a:lvl2pPr>
            <a:lvl3pPr marL="3200400" indent="0" algn="ctr">
              <a:buNone/>
              <a:defRPr sz="6300"/>
            </a:lvl3pPr>
            <a:lvl4pPr marL="4800600" indent="0" algn="ctr">
              <a:buNone/>
              <a:defRPr sz="5600"/>
            </a:lvl4pPr>
            <a:lvl5pPr marL="6400800" indent="0" algn="ctr">
              <a:buNone/>
              <a:defRPr sz="5600"/>
            </a:lvl5pPr>
            <a:lvl6pPr marL="8001000" indent="0" algn="ctr">
              <a:buNone/>
              <a:defRPr sz="5600"/>
            </a:lvl6pPr>
            <a:lvl7pPr marL="9601200" indent="0" algn="ctr">
              <a:buNone/>
              <a:defRPr sz="5600"/>
            </a:lvl7pPr>
            <a:lvl8pPr marL="11201400" indent="0" algn="ctr">
              <a:buNone/>
              <a:defRPr sz="5600"/>
            </a:lvl8pPr>
            <a:lvl9pPr marL="12801600" indent="0" algn="ctr">
              <a:buNone/>
              <a:defRPr sz="5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1006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8625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902864" y="2239433"/>
            <a:ext cx="6900863" cy="3564594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7" y="2239433"/>
            <a:ext cx="20302538" cy="3564594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67070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8035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3608" y="10486402"/>
            <a:ext cx="27603450" cy="17496787"/>
          </a:xfrm>
        </p:spPr>
        <p:txBody>
          <a:bodyPr anchor="b"/>
          <a:lstStyle>
            <a:lvl1pPr>
              <a:defRPr sz="21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83608" y="28148716"/>
            <a:ext cx="27603450" cy="9201147"/>
          </a:xfrm>
        </p:spPr>
        <p:txBody>
          <a:bodyPr/>
          <a:lstStyle>
            <a:lvl1pPr marL="0" indent="0">
              <a:buNone/>
              <a:defRPr sz="8400">
                <a:solidFill>
                  <a:schemeClr val="tx1"/>
                </a:solidFill>
              </a:defRPr>
            </a:lvl1pPr>
            <a:lvl2pPr marL="1600200" indent="0">
              <a:buNone/>
              <a:defRPr sz="7000">
                <a:solidFill>
                  <a:schemeClr val="tx1">
                    <a:tint val="75000"/>
                  </a:schemeClr>
                </a:solidFill>
              </a:defRPr>
            </a:lvl2pPr>
            <a:lvl3pPr marL="3200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3pPr>
            <a:lvl4pPr marL="4800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64008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80010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96012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12014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2801600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0696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0275" y="11197167"/>
            <a:ext cx="13601700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02025" y="11197167"/>
            <a:ext cx="13601700" cy="266882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58805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3" y="2239442"/>
            <a:ext cx="27603450" cy="81301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447" y="10311133"/>
            <a:ext cx="13539190" cy="5053327"/>
          </a:xfrm>
        </p:spPr>
        <p:txBody>
          <a:bodyPr anchor="b"/>
          <a:lstStyle>
            <a:lvl1pPr marL="0" indent="0">
              <a:buNone/>
              <a:defRPr sz="8400" b="1"/>
            </a:lvl1pPr>
            <a:lvl2pPr marL="1600200" indent="0">
              <a:buNone/>
              <a:defRPr sz="7000" b="1"/>
            </a:lvl2pPr>
            <a:lvl3pPr marL="3200400" indent="0">
              <a:buNone/>
              <a:defRPr sz="6300" b="1"/>
            </a:lvl3pPr>
            <a:lvl4pPr marL="4800600" indent="0">
              <a:buNone/>
              <a:defRPr sz="5600" b="1"/>
            </a:lvl4pPr>
            <a:lvl5pPr marL="6400800" indent="0">
              <a:buNone/>
              <a:defRPr sz="5600" b="1"/>
            </a:lvl5pPr>
            <a:lvl6pPr marL="8001000" indent="0">
              <a:buNone/>
              <a:defRPr sz="5600" b="1"/>
            </a:lvl6pPr>
            <a:lvl7pPr marL="9601200" indent="0">
              <a:buNone/>
              <a:defRPr sz="5600" b="1"/>
            </a:lvl7pPr>
            <a:lvl8pPr marL="11201400" indent="0">
              <a:buNone/>
              <a:defRPr sz="5600" b="1"/>
            </a:lvl8pPr>
            <a:lvl9pPr marL="12801600" indent="0">
              <a:buNone/>
              <a:defRPr sz="5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4447" y="15364460"/>
            <a:ext cx="13539190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202027" y="10311133"/>
            <a:ext cx="13605869" cy="5053327"/>
          </a:xfrm>
        </p:spPr>
        <p:txBody>
          <a:bodyPr anchor="b"/>
          <a:lstStyle>
            <a:lvl1pPr marL="0" indent="0">
              <a:buNone/>
              <a:defRPr sz="8400" b="1"/>
            </a:lvl1pPr>
            <a:lvl2pPr marL="1600200" indent="0">
              <a:buNone/>
              <a:defRPr sz="7000" b="1"/>
            </a:lvl2pPr>
            <a:lvl3pPr marL="3200400" indent="0">
              <a:buNone/>
              <a:defRPr sz="6300" b="1"/>
            </a:lvl3pPr>
            <a:lvl4pPr marL="4800600" indent="0">
              <a:buNone/>
              <a:defRPr sz="5600" b="1"/>
            </a:lvl4pPr>
            <a:lvl5pPr marL="6400800" indent="0">
              <a:buNone/>
              <a:defRPr sz="5600" b="1"/>
            </a:lvl5pPr>
            <a:lvl6pPr marL="8001000" indent="0">
              <a:buNone/>
              <a:defRPr sz="5600" b="1"/>
            </a:lvl6pPr>
            <a:lvl7pPr marL="9601200" indent="0">
              <a:buNone/>
              <a:defRPr sz="5600" b="1"/>
            </a:lvl7pPr>
            <a:lvl8pPr marL="11201400" indent="0">
              <a:buNone/>
              <a:defRPr sz="5600" b="1"/>
            </a:lvl8pPr>
            <a:lvl9pPr marL="12801600" indent="0">
              <a:buNone/>
              <a:defRPr sz="5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202027" y="15364460"/>
            <a:ext cx="13605869" cy="2259880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893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58227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68244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4" y="2804160"/>
            <a:ext cx="10322123" cy="9814560"/>
          </a:xfrm>
        </p:spPr>
        <p:txBody>
          <a:bodyPr anchor="b"/>
          <a:lstStyle>
            <a:lvl1pPr>
              <a:defRPr sz="11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605869" y="6056216"/>
            <a:ext cx="16202025" cy="29891567"/>
          </a:xfrm>
        </p:spPr>
        <p:txBody>
          <a:bodyPr/>
          <a:lstStyle>
            <a:lvl1pPr>
              <a:defRPr sz="11200"/>
            </a:lvl1pPr>
            <a:lvl2pPr>
              <a:defRPr sz="9800"/>
            </a:lvl2pPr>
            <a:lvl3pPr>
              <a:defRPr sz="8400"/>
            </a:lvl3pPr>
            <a:lvl4pPr>
              <a:defRPr sz="7000"/>
            </a:lvl4pPr>
            <a:lvl5pPr>
              <a:defRPr sz="7000"/>
            </a:lvl5pPr>
            <a:lvl6pPr>
              <a:defRPr sz="7000"/>
            </a:lvl6pPr>
            <a:lvl7pPr>
              <a:defRPr sz="7000"/>
            </a:lvl7pPr>
            <a:lvl8pPr>
              <a:defRPr sz="7000"/>
            </a:lvl8pPr>
            <a:lvl9pPr>
              <a:defRPr sz="7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44" y="12618720"/>
            <a:ext cx="10322123" cy="23377740"/>
          </a:xfrm>
        </p:spPr>
        <p:txBody>
          <a:bodyPr/>
          <a:lstStyle>
            <a:lvl1pPr marL="0" indent="0">
              <a:buNone/>
              <a:defRPr sz="5600"/>
            </a:lvl1pPr>
            <a:lvl2pPr marL="1600200" indent="0">
              <a:buNone/>
              <a:defRPr sz="4900"/>
            </a:lvl2pPr>
            <a:lvl3pPr marL="3200400" indent="0">
              <a:buNone/>
              <a:defRPr sz="4200"/>
            </a:lvl3pPr>
            <a:lvl4pPr marL="4800600" indent="0">
              <a:buNone/>
              <a:defRPr sz="3500"/>
            </a:lvl4pPr>
            <a:lvl5pPr marL="6400800" indent="0">
              <a:buNone/>
              <a:defRPr sz="3500"/>
            </a:lvl5pPr>
            <a:lvl6pPr marL="8001000" indent="0">
              <a:buNone/>
              <a:defRPr sz="3500"/>
            </a:lvl6pPr>
            <a:lvl7pPr marL="9601200" indent="0">
              <a:buNone/>
              <a:defRPr sz="3500"/>
            </a:lvl7pPr>
            <a:lvl8pPr marL="11201400" indent="0">
              <a:buNone/>
              <a:defRPr sz="3500"/>
            </a:lvl8pPr>
            <a:lvl9pPr marL="12801600" indent="0">
              <a:buNone/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2829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4444" y="2804160"/>
            <a:ext cx="10322123" cy="9814560"/>
          </a:xfrm>
        </p:spPr>
        <p:txBody>
          <a:bodyPr anchor="b"/>
          <a:lstStyle>
            <a:lvl1pPr>
              <a:defRPr sz="11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605869" y="6056216"/>
            <a:ext cx="16202025" cy="29891567"/>
          </a:xfrm>
        </p:spPr>
        <p:txBody>
          <a:bodyPr anchor="t"/>
          <a:lstStyle>
            <a:lvl1pPr marL="0" indent="0">
              <a:buNone/>
              <a:defRPr sz="11200"/>
            </a:lvl1pPr>
            <a:lvl2pPr marL="1600200" indent="0">
              <a:buNone/>
              <a:defRPr sz="9800"/>
            </a:lvl2pPr>
            <a:lvl3pPr marL="3200400" indent="0">
              <a:buNone/>
              <a:defRPr sz="8400"/>
            </a:lvl3pPr>
            <a:lvl4pPr marL="4800600" indent="0">
              <a:buNone/>
              <a:defRPr sz="7000"/>
            </a:lvl4pPr>
            <a:lvl5pPr marL="6400800" indent="0">
              <a:buNone/>
              <a:defRPr sz="7000"/>
            </a:lvl5pPr>
            <a:lvl6pPr marL="8001000" indent="0">
              <a:buNone/>
              <a:defRPr sz="7000"/>
            </a:lvl6pPr>
            <a:lvl7pPr marL="9601200" indent="0">
              <a:buNone/>
              <a:defRPr sz="7000"/>
            </a:lvl7pPr>
            <a:lvl8pPr marL="11201400" indent="0">
              <a:buNone/>
              <a:defRPr sz="7000"/>
            </a:lvl8pPr>
            <a:lvl9pPr marL="12801600" indent="0">
              <a:buNone/>
              <a:defRPr sz="7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4444" y="12618720"/>
            <a:ext cx="10322123" cy="23377740"/>
          </a:xfrm>
        </p:spPr>
        <p:txBody>
          <a:bodyPr/>
          <a:lstStyle>
            <a:lvl1pPr marL="0" indent="0">
              <a:buNone/>
              <a:defRPr sz="5600"/>
            </a:lvl1pPr>
            <a:lvl2pPr marL="1600200" indent="0">
              <a:buNone/>
              <a:defRPr sz="4900"/>
            </a:lvl2pPr>
            <a:lvl3pPr marL="3200400" indent="0">
              <a:buNone/>
              <a:defRPr sz="4200"/>
            </a:lvl3pPr>
            <a:lvl4pPr marL="4800600" indent="0">
              <a:buNone/>
              <a:defRPr sz="3500"/>
            </a:lvl4pPr>
            <a:lvl5pPr marL="6400800" indent="0">
              <a:buNone/>
              <a:defRPr sz="3500"/>
            </a:lvl5pPr>
            <a:lvl6pPr marL="8001000" indent="0">
              <a:buNone/>
              <a:defRPr sz="3500"/>
            </a:lvl6pPr>
            <a:lvl7pPr marL="9601200" indent="0">
              <a:buNone/>
              <a:defRPr sz="3500"/>
            </a:lvl7pPr>
            <a:lvl8pPr marL="11201400" indent="0">
              <a:buNone/>
              <a:defRPr sz="3500"/>
            </a:lvl8pPr>
            <a:lvl9pPr marL="12801600" indent="0">
              <a:buNone/>
              <a:defRPr sz="3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7267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00275" y="2239442"/>
            <a:ext cx="27603450" cy="81301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5" y="11197167"/>
            <a:ext cx="27603450" cy="266882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00275" y="38985623"/>
            <a:ext cx="720090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1CB9F2-2C9A-41F1-BDBA-B3F00EED9B08}" type="datetimeFigureOut">
              <a:rPr lang="en-CA" smtClean="0"/>
              <a:t>2026-04-10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01325" y="38985623"/>
            <a:ext cx="1080135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602825" y="38985623"/>
            <a:ext cx="7200900" cy="22394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E61BF-2ACE-42BE-98F9-5F857B147E3F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41930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00400" rtl="0" eaLnBrk="1" latinLnBrk="0" hangingPunct="1">
        <a:lnSpc>
          <a:spcPct val="90000"/>
        </a:lnSpc>
        <a:spcBef>
          <a:spcPct val="0"/>
        </a:spcBef>
        <a:buNone/>
        <a:defRPr sz="1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0100" indent="-800100" algn="l" defTabSz="3200400" rtl="0" eaLnBrk="1" latinLnBrk="0" hangingPunct="1">
        <a:lnSpc>
          <a:spcPct val="90000"/>
        </a:lnSpc>
        <a:spcBef>
          <a:spcPts val="3500"/>
        </a:spcBef>
        <a:buFont typeface="Arial" panose="020B0604020202020204" pitchFamily="34" charset="0"/>
        <a:buChar char="•"/>
        <a:defRPr sz="9800" kern="1200">
          <a:solidFill>
            <a:schemeClr val="tx1"/>
          </a:solidFill>
          <a:latin typeface="+mn-lt"/>
          <a:ea typeface="+mn-ea"/>
          <a:cs typeface="+mn-cs"/>
        </a:defRPr>
      </a:lvl1pPr>
      <a:lvl2pPr marL="24003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0005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7000" kern="1200">
          <a:solidFill>
            <a:schemeClr val="tx1"/>
          </a:solidFill>
          <a:latin typeface="+mn-lt"/>
          <a:ea typeface="+mn-ea"/>
          <a:cs typeface="+mn-cs"/>
        </a:defRPr>
      </a:lvl3pPr>
      <a:lvl4pPr marL="56007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72009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88011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104013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20015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3601700" indent="-800100" algn="l" defTabSz="3200400" rtl="0" eaLnBrk="1" latinLnBrk="0" hangingPunct="1">
        <a:lnSpc>
          <a:spcPct val="90000"/>
        </a:lnSpc>
        <a:spcBef>
          <a:spcPts val="1750"/>
        </a:spcBef>
        <a:buFont typeface="Arial" panose="020B0604020202020204" pitchFamily="34" charset="0"/>
        <a:buChar char="•"/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1pPr>
      <a:lvl2pPr marL="16002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2pPr>
      <a:lvl3pPr marL="32004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6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5pPr>
      <a:lvl6pPr marL="80010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6pPr>
      <a:lvl7pPr marL="96012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7pPr>
      <a:lvl8pPr marL="112014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0" algn="l" defTabSz="3200400" rtl="0" eaLnBrk="1" latinLnBrk="0" hangingPunct="1">
        <a:defRPr sz="6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DDED2-20F6-42A1-946A-2531A9BE9D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1"/>
            <a:ext cx="31546800" cy="3748612"/>
          </a:xfrm>
        </p:spPr>
        <p:txBody>
          <a:bodyPr anchor="ctr">
            <a:normAutofit/>
          </a:bodyPr>
          <a:lstStyle/>
          <a:p>
            <a:r>
              <a:rPr lang="en-US" sz="11500" dirty="0"/>
              <a:t>TITLE</a:t>
            </a:r>
            <a:endParaRPr lang="en-CA" sz="115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F4406B-7A42-4A59-A54D-1E66775DB7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" y="2482851"/>
            <a:ext cx="31546800" cy="2936374"/>
          </a:xfrm>
        </p:spPr>
        <p:txBody>
          <a:bodyPr anchor="ctr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5750" b="1" dirty="0"/>
              <a:t>Authors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5750" i="1" dirty="0"/>
              <a:t>Affiliations</a:t>
            </a:r>
            <a:endParaRPr lang="en-CA" sz="5750" i="1" dirty="0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74B752EC-6ABA-4C2D-AACB-50DFC1D98231}"/>
              </a:ext>
            </a:extLst>
          </p:cNvPr>
          <p:cNvCxnSpPr>
            <a:cxnSpLocks/>
          </p:cNvCxnSpPr>
          <p:nvPr/>
        </p:nvCxnSpPr>
        <p:spPr bwMode="auto">
          <a:xfrm>
            <a:off x="1177925" y="5419224"/>
            <a:ext cx="29648150" cy="1"/>
          </a:xfrm>
          <a:prstGeom prst="line">
            <a:avLst/>
          </a:prstGeom>
          <a:ln>
            <a:solidFill>
              <a:srgbClr val="C00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CD4CF416-E5FF-40D8-A9AD-AF62927FAD4A}"/>
              </a:ext>
            </a:extLst>
          </p:cNvPr>
          <p:cNvSpPr txBox="1"/>
          <p:nvPr/>
        </p:nvSpPr>
        <p:spPr>
          <a:xfrm>
            <a:off x="2097062" y="1109398"/>
            <a:ext cx="2171901" cy="2746906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>
              <a:buNone/>
            </a:pPr>
            <a:r>
              <a:rPr lang="en-CA" sz="5750" kern="0" dirty="0"/>
              <a:t>Logo or photo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36CBBBC-EBB8-48C8-BF04-0BF2D8B7C890}"/>
              </a:ext>
            </a:extLst>
          </p:cNvPr>
          <p:cNvSpPr txBox="1"/>
          <p:nvPr/>
        </p:nvSpPr>
        <p:spPr>
          <a:xfrm>
            <a:off x="27735038" y="1109398"/>
            <a:ext cx="2171901" cy="2746906"/>
          </a:xfrm>
          <a:prstGeom prst="rect">
            <a:avLst/>
          </a:prstGeom>
        </p:spPr>
        <p:txBody>
          <a:bodyPr wrap="square" rtlCol="0" anchor="ctr" anchorCtr="0">
            <a:spAutoFit/>
          </a:bodyPr>
          <a:lstStyle/>
          <a:p>
            <a:pPr algn="ctr">
              <a:buNone/>
            </a:pPr>
            <a:r>
              <a:rPr lang="en-CA" sz="5750" kern="0" dirty="0"/>
              <a:t>Logo or photo</a:t>
            </a:r>
          </a:p>
        </p:txBody>
      </p:sp>
      <p:sp>
        <p:nvSpPr>
          <p:cNvPr id="8" name="Content Placeholder 15">
            <a:extLst>
              <a:ext uri="{FF2B5EF4-FFF2-40B4-BE49-F238E27FC236}">
                <a16:creationId xmlns:a16="http://schemas.microsoft.com/office/drawing/2014/main" id="{D8FA29DF-CCB3-4234-A169-5894E740CEC9}"/>
              </a:ext>
            </a:extLst>
          </p:cNvPr>
          <p:cNvSpPr txBox="1">
            <a:spLocks/>
          </p:cNvSpPr>
          <p:nvPr/>
        </p:nvSpPr>
        <p:spPr>
          <a:xfrm>
            <a:off x="945575" y="6590426"/>
            <a:ext cx="30112855" cy="30589142"/>
          </a:xfrm>
          <a:prstGeom prst="rect">
            <a:avLst/>
          </a:prstGeom>
        </p:spPr>
        <p:txBody>
          <a:bodyPr vert="horz" lIns="87630" tIns="43815" rIns="87630" bIns="43815" rtlCol="0">
            <a:normAutofit/>
          </a:bodyPr>
          <a:lstStyle>
            <a:lvl1pPr marL="0" indent="0" algn="ctr" defTabSz="3291840" rtl="0" eaLnBrk="1" latinLnBrk="0" hangingPunct="1">
              <a:lnSpc>
                <a:spcPct val="90000"/>
              </a:lnSpc>
              <a:spcBef>
                <a:spcPts val="3600"/>
              </a:spcBef>
              <a:buFont typeface="Arial" panose="020B0604020202020204" pitchFamily="34" charset="0"/>
              <a:buNone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6459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7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2918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648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9377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58368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22960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7552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152144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167360" indent="0" algn="ctr" defTabSz="3291840" rtl="0" eaLnBrk="1" latinLnBrk="0" hangingPunct="1">
              <a:lnSpc>
                <a:spcPct val="90000"/>
              </a:lnSpc>
              <a:spcBef>
                <a:spcPts val="1800"/>
              </a:spcBef>
              <a:buFont typeface="Arial" panose="020B0604020202020204" pitchFamily="34" charset="0"/>
              <a:buNone/>
              <a:defRPr sz="5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7187" dirty="0"/>
              <a:t> The overall size of this template is 46" high x 35" wide. </a:t>
            </a:r>
          </a:p>
          <a:p>
            <a:r>
              <a:rPr lang="en-CA" sz="7187" dirty="0"/>
              <a:t>The final posters should not exceed these dimensions.</a:t>
            </a:r>
          </a:p>
          <a:p>
            <a:r>
              <a:rPr lang="en-CA" sz="7187" dirty="0"/>
              <a:t> All other aspects can be edited as you see fit.</a:t>
            </a:r>
          </a:p>
          <a:p>
            <a:r>
              <a:rPr lang="en-CA" sz="7187" dirty="0"/>
              <a:t> If using CanCH4 Symposium logo, please use the copy below: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0AA0B482-0357-407D-B3A5-F162628B0F4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4613" y="12869493"/>
            <a:ext cx="16434774" cy="4516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735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59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Sia Veeramani</dc:creator>
  <cp:lastModifiedBy>Sia Veeramani</cp:lastModifiedBy>
  <cp:revision>4</cp:revision>
  <dcterms:created xsi:type="dcterms:W3CDTF">2026-03-12T20:13:46Z</dcterms:created>
  <dcterms:modified xsi:type="dcterms:W3CDTF">2026-04-10T16:55:05Z</dcterms:modified>
</cp:coreProperties>
</file>