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1781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009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533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5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871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0483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097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092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521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736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5755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462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CB9F2-2C9A-41F1-BDBA-B3F00EED9B08}" type="datetimeFigureOut">
              <a:rPr lang="en-CA" smtClean="0"/>
              <a:t>2026-03-12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121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DED2-20F6-42A1-946A-2531A9BE9D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32918400" cy="3911595"/>
          </a:xfrm>
        </p:spPr>
        <p:txBody>
          <a:bodyPr anchor="ctr">
            <a:normAutofit/>
          </a:bodyPr>
          <a:lstStyle/>
          <a:p>
            <a:r>
              <a:rPr lang="en-US" sz="12000" dirty="0"/>
              <a:t>TITLE</a:t>
            </a:r>
            <a:endParaRPr lang="en-CA" sz="1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F4406B-7A42-4A59-A54D-1E66775DB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590801"/>
            <a:ext cx="32918400" cy="3064042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b="1" dirty="0"/>
              <a:t>Authors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6000" i="1" dirty="0"/>
              <a:t>Affiliations</a:t>
            </a:r>
            <a:endParaRPr lang="en-CA" sz="6000" i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4B752EC-6ABA-4C2D-AACB-50DFC1D98231}"/>
              </a:ext>
            </a:extLst>
          </p:cNvPr>
          <p:cNvCxnSpPr>
            <a:cxnSpLocks/>
          </p:cNvCxnSpPr>
          <p:nvPr/>
        </p:nvCxnSpPr>
        <p:spPr bwMode="auto">
          <a:xfrm>
            <a:off x="990600" y="5654842"/>
            <a:ext cx="30937200" cy="1"/>
          </a:xfrm>
          <a:prstGeom prst="line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D4CF416-E5FF-40D8-A9AD-AF62927FAD4A}"/>
              </a:ext>
            </a:extLst>
          </p:cNvPr>
          <p:cNvSpPr txBox="1"/>
          <p:nvPr/>
        </p:nvSpPr>
        <p:spPr>
          <a:xfrm>
            <a:off x="1949699" y="1159640"/>
            <a:ext cx="2266331" cy="286232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>
              <a:buNone/>
            </a:pPr>
            <a:r>
              <a:rPr lang="en-CA" sz="6000" kern="0" dirty="0"/>
              <a:t>Logo or photo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CBBBC-EBB8-48C8-BF04-0BF2D8B7C890}"/>
              </a:ext>
            </a:extLst>
          </p:cNvPr>
          <p:cNvSpPr txBox="1"/>
          <p:nvPr/>
        </p:nvSpPr>
        <p:spPr>
          <a:xfrm>
            <a:off x="28702370" y="1159640"/>
            <a:ext cx="2266331" cy="286232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>
              <a:buNone/>
            </a:pPr>
            <a:r>
              <a:rPr lang="en-CA" sz="6000" kern="0" dirty="0"/>
              <a:t>Logo or photo</a:t>
            </a:r>
          </a:p>
        </p:txBody>
      </p:sp>
      <p:sp>
        <p:nvSpPr>
          <p:cNvPr id="8" name="Content Placeholder 15">
            <a:extLst>
              <a:ext uri="{FF2B5EF4-FFF2-40B4-BE49-F238E27FC236}">
                <a16:creationId xmlns:a16="http://schemas.microsoft.com/office/drawing/2014/main" id="{D8FA29DF-CCB3-4234-A169-5894E740CEC9}"/>
              </a:ext>
            </a:extLst>
          </p:cNvPr>
          <p:cNvSpPr txBox="1">
            <a:spLocks/>
          </p:cNvSpPr>
          <p:nvPr/>
        </p:nvSpPr>
        <p:spPr>
          <a:xfrm>
            <a:off x="748148" y="6876966"/>
            <a:ext cx="31422110" cy="31919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918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377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8368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2960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5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1673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7500" dirty="0"/>
              <a:t> The overall size of this template is 36” wide by 48” high. </a:t>
            </a:r>
          </a:p>
          <a:p>
            <a:r>
              <a:rPr lang="en-CA" sz="7500" dirty="0"/>
              <a:t>The final posters should not exceed these dimensions </a:t>
            </a:r>
          </a:p>
          <a:p>
            <a:r>
              <a:rPr lang="en-CA" sz="7500" dirty="0"/>
              <a:t>(although they can be smaller, if preferred).  </a:t>
            </a:r>
          </a:p>
          <a:p>
            <a:r>
              <a:rPr lang="en-CA" sz="7500" dirty="0"/>
              <a:t> All other aspects can be edited as you see fit.</a:t>
            </a:r>
          </a:p>
          <a:p>
            <a:r>
              <a:rPr lang="en-CA" sz="7500" dirty="0"/>
              <a:t> If using CanCH4 Symposium logo, please use the copy below: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AA0B482-0357-407D-B3A5-F162628B0F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535" y="14832208"/>
            <a:ext cx="17149329" cy="471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735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Sia Veeramani</dc:creator>
  <cp:lastModifiedBy>Sia Veeramani</cp:lastModifiedBy>
  <cp:revision>3</cp:revision>
  <dcterms:created xsi:type="dcterms:W3CDTF">2026-03-12T20:13:46Z</dcterms:created>
  <dcterms:modified xsi:type="dcterms:W3CDTF">2026-03-12T20:28:44Z</dcterms:modified>
</cp:coreProperties>
</file>