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3" r:id="rId2"/>
  </p:sldIdLst>
  <p:sldSz cx="12801600" cy="7772400"/>
  <p:notesSz cx="128016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C6D9F1"/>
    <a:srgbClr val="F2DCDB"/>
    <a:srgbClr val="FAC090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D22F64-9A33-49B3-B6CF-187A343D3131}" v="47" dt="2026-06-11T16:03:35.47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050" y="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54672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251700" y="0"/>
            <a:ext cx="554672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8EE27-814A-4733-AA10-BEBBA334ED4A}" type="datetimeFigureOut">
              <a:rPr lang="en-CA" smtClean="0"/>
              <a:t>2026-06-17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41800" y="971550"/>
            <a:ext cx="4318000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79525" y="3740150"/>
            <a:ext cx="102425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554672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251700" y="7383463"/>
            <a:ext cx="554672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D52E6-1D8C-4F51-992C-719B761B68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5514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3F470-0C21-E073-F978-9DD8B1F60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B07619-0D69-F502-CB73-1FF46846A2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884D63-B2AD-E433-145F-C3D6F653E2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AC5A88-16FE-6F91-8D5F-D9BABACB63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D52E6-1D8C-4F51-992C-719B761B68D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263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4"/>
            <a:ext cx="1088136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16274" y="-1333"/>
            <a:ext cx="6369050" cy="300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4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rleton.ca/engineering-design/current-students/undergrad-academic-support/understandingprereq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FE739-06A5-B1AC-6B8B-4EFD060BA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CB901D-ED45-8871-08CC-DB39A81401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9492" y="3930"/>
            <a:ext cx="8420804" cy="6398835"/>
          </a:xfrm>
          <a:prstGeom prst="rect">
            <a:avLst/>
          </a:prstGeom>
        </p:spPr>
      </p:pic>
      <p:sp>
        <p:nvSpPr>
          <p:cNvPr id="448" name="TextBox 447">
            <a:extLst>
              <a:ext uri="{FF2B5EF4-FFF2-40B4-BE49-F238E27FC236}">
                <a16:creationId xmlns:a16="http://schemas.microsoft.com/office/drawing/2014/main" id="{95D16FCA-59C3-AD6C-8549-1BB598534745}"/>
              </a:ext>
            </a:extLst>
          </p:cNvPr>
          <p:cNvSpPr txBox="1"/>
          <p:nvPr/>
        </p:nvSpPr>
        <p:spPr>
          <a:xfrm>
            <a:off x="228600" y="720724"/>
            <a:ext cx="2537474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Instructions: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Enter today’s date above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Copy/paste the boxes below and place them over the courses on the right. Make sure to replace 20xx with correct year (e.g., Winter 2027)</a:t>
            </a:r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Make sure to include </a:t>
            </a:r>
            <a:r>
              <a:rPr lang="en-CA" sz="1600" b="1" dirty="0"/>
              <a:t>all</a:t>
            </a:r>
            <a:r>
              <a:rPr lang="en-CA" sz="1600" dirty="0"/>
              <a:t> courses that you passed and those you plan to take in the coming semesters</a:t>
            </a:r>
            <a:endParaRPr lang="en-CA" sz="1600" u="sng" dirty="0"/>
          </a:p>
        </p:txBody>
      </p:sp>
      <p:sp>
        <p:nvSpPr>
          <p:cNvPr id="449" name="object 63">
            <a:extLst>
              <a:ext uri="{FF2B5EF4-FFF2-40B4-BE49-F238E27FC236}">
                <a16:creationId xmlns:a16="http://schemas.microsoft.com/office/drawing/2014/main" id="{C7127449-9D60-2170-7DBC-5968C1C096A6}"/>
              </a:ext>
            </a:extLst>
          </p:cNvPr>
          <p:cNvSpPr txBox="1"/>
          <p:nvPr/>
        </p:nvSpPr>
        <p:spPr>
          <a:xfrm>
            <a:off x="495668" y="5265389"/>
            <a:ext cx="685800" cy="449482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ARCH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20" dirty="0">
                <a:latin typeface="Arial"/>
                <a:cs typeface="Arial"/>
              </a:rPr>
              <a:t>1000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00" dirty="0">
                <a:latin typeface="Arial Narrow"/>
                <a:cs typeface="Arial Narrow"/>
              </a:rPr>
              <a:t>Introduction</a:t>
            </a:r>
            <a:r>
              <a:rPr sz="600" spc="-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to</a:t>
            </a:r>
            <a:endParaRPr sz="6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Architecture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FB4112EB-DE0F-E5CA-ADE6-125DB47C88A9}"/>
              </a:ext>
            </a:extLst>
          </p:cNvPr>
          <p:cNvSpPr/>
          <p:nvPr/>
        </p:nvSpPr>
        <p:spPr>
          <a:xfrm rot="20613354">
            <a:off x="506225" y="5363109"/>
            <a:ext cx="688966" cy="234677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2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E7D8E981-A208-A23A-671F-5A7F3AEF684D}"/>
              </a:ext>
            </a:extLst>
          </p:cNvPr>
          <p:cNvSpPr/>
          <p:nvPr/>
        </p:nvSpPr>
        <p:spPr>
          <a:xfrm>
            <a:off x="1510524" y="4238750"/>
            <a:ext cx="779179" cy="337162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000" b="1" dirty="0">
                <a:solidFill>
                  <a:srgbClr val="002060"/>
                </a:solidFill>
              </a:rPr>
              <a:t>Planned for Winter 20xx</a:t>
            </a:r>
          </a:p>
        </p:txBody>
      </p:sp>
      <p:sp>
        <p:nvSpPr>
          <p:cNvPr id="452" name="Rectangle 451">
            <a:extLst>
              <a:ext uri="{FF2B5EF4-FFF2-40B4-BE49-F238E27FC236}">
                <a16:creationId xmlns:a16="http://schemas.microsoft.com/office/drawing/2014/main" id="{F8D0E80D-6009-720D-4580-48EF5C38A7B5}"/>
              </a:ext>
            </a:extLst>
          </p:cNvPr>
          <p:cNvSpPr/>
          <p:nvPr/>
        </p:nvSpPr>
        <p:spPr>
          <a:xfrm>
            <a:off x="398335" y="4274937"/>
            <a:ext cx="779179" cy="337162"/>
          </a:xfrm>
          <a:prstGeom prst="rect">
            <a:avLst/>
          </a:prstGeom>
          <a:solidFill>
            <a:srgbClr val="FAC090">
              <a:alpha val="6980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000" b="1" dirty="0">
                <a:solidFill>
                  <a:srgbClr val="C00000"/>
                </a:solidFill>
              </a:rPr>
              <a:t>Planned for Fall 20xx</a:t>
            </a:r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51FCE204-C715-E045-331D-2953FB638FD3}"/>
              </a:ext>
            </a:extLst>
          </p:cNvPr>
          <p:cNvSpPr/>
          <p:nvPr/>
        </p:nvSpPr>
        <p:spPr>
          <a:xfrm>
            <a:off x="1517162" y="3714066"/>
            <a:ext cx="779179" cy="337162"/>
          </a:xfrm>
          <a:prstGeom prst="rect">
            <a:avLst/>
          </a:prstGeom>
          <a:solidFill>
            <a:srgbClr val="F2DCDB">
              <a:alpha val="6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000" b="1" dirty="0">
                <a:solidFill>
                  <a:schemeClr val="accent6">
                    <a:lumMod val="75000"/>
                  </a:schemeClr>
                </a:solidFill>
              </a:rPr>
              <a:t>Planned for Summer 20xx</a:t>
            </a:r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122CA7BB-B821-5F49-2C7F-8C9F96B4B1D3}"/>
              </a:ext>
            </a:extLst>
          </p:cNvPr>
          <p:cNvSpPr/>
          <p:nvPr/>
        </p:nvSpPr>
        <p:spPr>
          <a:xfrm rot="20613354">
            <a:off x="620870" y="3712890"/>
            <a:ext cx="688966" cy="234677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2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AF223585-3198-E1E5-DBDD-0DF0FAF8C68A}"/>
              </a:ext>
            </a:extLst>
          </p:cNvPr>
          <p:cNvSpPr txBox="1"/>
          <p:nvPr/>
        </p:nvSpPr>
        <p:spPr>
          <a:xfrm>
            <a:off x="398336" y="4612099"/>
            <a:ext cx="205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CA" sz="1600" u="sng" dirty="0"/>
          </a:p>
          <a:p>
            <a:pPr algn="ctr"/>
            <a:r>
              <a:rPr lang="en-CA" sz="1600" u="sng" dirty="0"/>
              <a:t>Example:</a:t>
            </a:r>
          </a:p>
        </p:txBody>
      </p:sp>
      <p:sp>
        <p:nvSpPr>
          <p:cNvPr id="456" name="object 76">
            <a:extLst>
              <a:ext uri="{FF2B5EF4-FFF2-40B4-BE49-F238E27FC236}">
                <a16:creationId xmlns:a16="http://schemas.microsoft.com/office/drawing/2014/main" id="{E3B8A129-1D32-7D7D-DA87-72AA49100412}"/>
              </a:ext>
            </a:extLst>
          </p:cNvPr>
          <p:cNvSpPr txBox="1"/>
          <p:nvPr/>
        </p:nvSpPr>
        <p:spPr>
          <a:xfrm>
            <a:off x="1533384" y="5264862"/>
            <a:ext cx="685800" cy="490519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665"/>
              </a:spcBef>
            </a:pPr>
            <a:r>
              <a:rPr sz="750" b="1" dirty="0">
                <a:latin typeface="Arial"/>
                <a:cs typeface="Arial"/>
              </a:rPr>
              <a:t>PHYS</a:t>
            </a:r>
            <a:r>
              <a:rPr sz="750" b="1" spc="-20" dirty="0">
                <a:latin typeface="Arial"/>
                <a:cs typeface="Arial"/>
              </a:rPr>
              <a:t> 1004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Introductory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600" spc="-10" dirty="0">
                <a:latin typeface="Arial Narrow"/>
                <a:cs typeface="Arial Narrow"/>
              </a:rPr>
              <a:t>Electromagnetism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Wave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Motion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D0FCCF8E-E8C4-EE2E-D3AD-B4A10D9C5C6E}"/>
              </a:ext>
            </a:extLst>
          </p:cNvPr>
          <p:cNvSpPr/>
          <p:nvPr/>
        </p:nvSpPr>
        <p:spPr>
          <a:xfrm>
            <a:off x="1510524" y="5324587"/>
            <a:ext cx="779179" cy="337162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000" b="1" dirty="0">
                <a:solidFill>
                  <a:srgbClr val="002060"/>
                </a:solidFill>
              </a:rPr>
              <a:t>Planned for Winter 2027</a:t>
            </a: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5FBF6A89-3FC0-1E32-3A28-ADDC764CB23F}"/>
              </a:ext>
            </a:extLst>
          </p:cNvPr>
          <p:cNvSpPr txBox="1"/>
          <p:nvPr/>
        </p:nvSpPr>
        <p:spPr>
          <a:xfrm>
            <a:off x="57403" y="79949"/>
            <a:ext cx="2592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Updated on:</a:t>
            </a:r>
            <a:r>
              <a:rPr lang="en-CA" dirty="0"/>
              <a:t> </a:t>
            </a:r>
            <a:r>
              <a:rPr lang="en-CA" i="1" dirty="0">
                <a:highlight>
                  <a:srgbClr val="FFFF00"/>
                </a:highlight>
              </a:rPr>
              <a:t>enter date</a:t>
            </a:r>
            <a:endParaRPr lang="en-CA" sz="1600" i="1" dirty="0">
              <a:highlight>
                <a:srgbClr val="FFFF00"/>
              </a:highlight>
            </a:endParaRPr>
          </a:p>
        </p:txBody>
      </p:sp>
      <p:sp>
        <p:nvSpPr>
          <p:cNvPr id="459" name="Left Brace 458">
            <a:extLst>
              <a:ext uri="{FF2B5EF4-FFF2-40B4-BE49-F238E27FC236}">
                <a16:creationId xmlns:a16="http://schemas.microsoft.com/office/drawing/2014/main" id="{18E52FCF-0AF7-6CB7-D630-BBD57A978A28}"/>
              </a:ext>
            </a:extLst>
          </p:cNvPr>
          <p:cNvSpPr/>
          <p:nvPr/>
        </p:nvSpPr>
        <p:spPr>
          <a:xfrm rot="5400000">
            <a:off x="1347422" y="2325760"/>
            <a:ext cx="216338" cy="227041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051" name="Group 1050">
            <a:extLst>
              <a:ext uri="{FF2B5EF4-FFF2-40B4-BE49-F238E27FC236}">
                <a16:creationId xmlns:a16="http://schemas.microsoft.com/office/drawing/2014/main" id="{2FF41020-C851-2795-9D5A-FAC139ABB193}"/>
              </a:ext>
            </a:extLst>
          </p:cNvPr>
          <p:cNvGrpSpPr/>
          <p:nvPr/>
        </p:nvGrpSpPr>
        <p:grpSpPr>
          <a:xfrm>
            <a:off x="3103880" y="6404730"/>
            <a:ext cx="9601200" cy="1596270"/>
            <a:chOff x="3276600" y="6177194"/>
            <a:chExt cx="8839200" cy="1596270"/>
          </a:xfrm>
        </p:grpSpPr>
        <p:sp>
          <p:nvSpPr>
            <p:cNvPr id="466" name="object 63">
              <a:extLst>
                <a:ext uri="{FF2B5EF4-FFF2-40B4-BE49-F238E27FC236}">
                  <a16:creationId xmlns:a16="http://schemas.microsoft.com/office/drawing/2014/main" id="{87CBB6B3-FCFF-9A7B-CC7C-F97CF7D26D20}"/>
                </a:ext>
              </a:extLst>
            </p:cNvPr>
            <p:cNvSpPr txBox="1"/>
            <p:nvPr/>
          </p:nvSpPr>
          <p:spPr>
            <a:xfrm>
              <a:off x="3276600" y="6215986"/>
              <a:ext cx="8839200" cy="1557478"/>
            </a:xfrm>
            <a:prstGeom prst="rect">
              <a:avLst/>
            </a:prstGeom>
          </p:spPr>
          <p:txBody>
            <a:bodyPr vert="horz" wrap="square" lIns="0" tIns="41275" rIns="0" bIns="0" rtlCol="0">
              <a:spAutoFit/>
            </a:bodyPr>
            <a:lstStyle/>
            <a:p>
              <a:pPr marL="107314">
                <a:lnSpc>
                  <a:spcPct val="100000"/>
                </a:lnSpc>
                <a:spcBef>
                  <a:spcPts val="325"/>
                </a:spcBef>
              </a:pPr>
              <a:r>
                <a:rPr lang="en-CA" sz="14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         </a:t>
              </a:r>
              <a:r>
                <a:rPr lang="en-US" sz="16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Indicates courses that have been offered in recent years in different semesters. For example, MATH 1004 has been offered in FALL and WINTER.</a:t>
              </a:r>
            </a:p>
            <a:p>
              <a:pPr marL="107314">
                <a:lnSpc>
                  <a:spcPct val="100000"/>
                </a:lnSpc>
                <a:spcBef>
                  <a:spcPts val="325"/>
                </a:spcBef>
              </a:pPr>
              <a:r>
                <a:rPr lang="en-US" sz="1600" u="sng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Important notes:</a:t>
              </a:r>
              <a:r>
                <a:rPr lang="en-US" sz="16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 (1)</a:t>
              </a:r>
              <a:r>
                <a:rPr lang="en-US" sz="1600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 This does </a:t>
              </a:r>
              <a:r>
                <a:rPr lang="en-US" sz="16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NOT</a:t>
              </a:r>
              <a:r>
                <a:rPr lang="en-US" sz="1600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 guarantee offering/availability or the absence if restrictions for specific majors, so please double-check on “Class Schedule “ in Carleton Central before planning your schedule. </a:t>
              </a:r>
              <a:r>
                <a:rPr lang="en-US" sz="16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(2) </a:t>
              </a:r>
              <a:r>
                <a:rPr lang="en-US" sz="1600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It’s highly preferred that you follow the course progression tree as much as possible to avoid scheduling conflicts in the later years.</a:t>
              </a:r>
            </a:p>
            <a:p>
              <a:pPr marL="107314">
                <a:lnSpc>
                  <a:spcPct val="100000"/>
                </a:lnSpc>
                <a:spcBef>
                  <a:spcPts val="325"/>
                </a:spcBef>
              </a:pPr>
              <a:endParaRPr sz="1100" b="1" spc="-10" dirty="0">
                <a:solidFill>
                  <a:schemeClr val="tx2"/>
                </a:solidFill>
                <a:latin typeface="Calibri Light"/>
                <a:cs typeface="Calibri Light"/>
              </a:endParaRPr>
            </a:p>
          </p:txBody>
        </p:sp>
        <p:sp>
          <p:nvSpPr>
            <p:cNvPr id="471" name="object 18">
              <a:hlinkClick r:id="rId4"/>
              <a:extLst>
                <a:ext uri="{FF2B5EF4-FFF2-40B4-BE49-F238E27FC236}">
                  <a16:creationId xmlns:a16="http://schemas.microsoft.com/office/drawing/2014/main" id="{E306125D-D61D-34FA-6893-CD72BBFE3AF4}"/>
                </a:ext>
              </a:extLst>
            </p:cNvPr>
            <p:cNvSpPr/>
            <p:nvPr/>
          </p:nvSpPr>
          <p:spPr>
            <a:xfrm>
              <a:off x="3352800" y="6177194"/>
              <a:ext cx="8763000" cy="1371600"/>
            </a:xfrm>
            <a:custGeom>
              <a:avLst/>
              <a:gdLst/>
              <a:ahLst/>
              <a:cxnLst/>
              <a:rect l="l" t="t" r="r" b="b"/>
              <a:pathLst>
                <a:path w="2443480" h="605790">
                  <a:moveTo>
                    <a:pt x="0" y="605790"/>
                  </a:moveTo>
                  <a:lnTo>
                    <a:pt x="2443226" y="605790"/>
                  </a:lnTo>
                  <a:lnTo>
                    <a:pt x="2443226" y="0"/>
                  </a:lnTo>
                  <a:lnTo>
                    <a:pt x="0" y="0"/>
                  </a:lnTo>
                  <a:lnTo>
                    <a:pt x="0" y="60579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93" name="Star: 5 Points 1092">
            <a:extLst>
              <a:ext uri="{FF2B5EF4-FFF2-40B4-BE49-F238E27FC236}">
                <a16:creationId xmlns:a16="http://schemas.microsoft.com/office/drawing/2014/main" id="{ADBAE410-BAAD-316D-6264-DF5D90427045}"/>
              </a:ext>
            </a:extLst>
          </p:cNvPr>
          <p:cNvSpPr/>
          <p:nvPr/>
        </p:nvSpPr>
        <p:spPr>
          <a:xfrm>
            <a:off x="3912863" y="4110288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1" name="Star: 5 Points 1090">
            <a:extLst>
              <a:ext uri="{FF2B5EF4-FFF2-40B4-BE49-F238E27FC236}">
                <a16:creationId xmlns:a16="http://schemas.microsoft.com/office/drawing/2014/main" id="{A1692F2F-A12B-82F7-2ABE-C0A4765911F5}"/>
              </a:ext>
            </a:extLst>
          </p:cNvPr>
          <p:cNvSpPr/>
          <p:nvPr/>
        </p:nvSpPr>
        <p:spPr>
          <a:xfrm>
            <a:off x="3912863" y="3390640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0" name="Star: 5 Points 1089">
            <a:extLst>
              <a:ext uri="{FF2B5EF4-FFF2-40B4-BE49-F238E27FC236}">
                <a16:creationId xmlns:a16="http://schemas.microsoft.com/office/drawing/2014/main" id="{6013755E-D24E-A95F-AFC5-B3B25CDD6193}"/>
              </a:ext>
            </a:extLst>
          </p:cNvPr>
          <p:cNvSpPr/>
          <p:nvPr/>
        </p:nvSpPr>
        <p:spPr>
          <a:xfrm>
            <a:off x="3912863" y="1858328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89" name="Star: 5 Points 1088">
            <a:extLst>
              <a:ext uri="{FF2B5EF4-FFF2-40B4-BE49-F238E27FC236}">
                <a16:creationId xmlns:a16="http://schemas.microsoft.com/office/drawing/2014/main" id="{E5B62DDB-871B-C1F5-10B7-E6434FCCB74A}"/>
              </a:ext>
            </a:extLst>
          </p:cNvPr>
          <p:cNvSpPr/>
          <p:nvPr/>
        </p:nvSpPr>
        <p:spPr>
          <a:xfrm>
            <a:off x="3916596" y="1128016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4" name="Star: 5 Points 1093">
            <a:extLst>
              <a:ext uri="{FF2B5EF4-FFF2-40B4-BE49-F238E27FC236}">
                <a16:creationId xmlns:a16="http://schemas.microsoft.com/office/drawing/2014/main" id="{7A13068D-B348-77EA-D9B1-43524E979602}"/>
              </a:ext>
            </a:extLst>
          </p:cNvPr>
          <p:cNvSpPr/>
          <p:nvPr/>
        </p:nvSpPr>
        <p:spPr>
          <a:xfrm>
            <a:off x="3912863" y="4876800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7" name="Star: 5 Points 1096">
            <a:extLst>
              <a:ext uri="{FF2B5EF4-FFF2-40B4-BE49-F238E27FC236}">
                <a16:creationId xmlns:a16="http://schemas.microsoft.com/office/drawing/2014/main" id="{B3817076-6759-B493-568F-CB195153E86D}"/>
              </a:ext>
            </a:extLst>
          </p:cNvPr>
          <p:cNvSpPr/>
          <p:nvPr/>
        </p:nvSpPr>
        <p:spPr>
          <a:xfrm>
            <a:off x="4971110" y="4148388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9" name="Star: 5 Points 1098">
            <a:extLst>
              <a:ext uri="{FF2B5EF4-FFF2-40B4-BE49-F238E27FC236}">
                <a16:creationId xmlns:a16="http://schemas.microsoft.com/office/drawing/2014/main" id="{61867F7D-CF21-5B24-919E-F39F7CA093CA}"/>
              </a:ext>
            </a:extLst>
          </p:cNvPr>
          <p:cNvSpPr/>
          <p:nvPr/>
        </p:nvSpPr>
        <p:spPr>
          <a:xfrm>
            <a:off x="4971110" y="3428740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1" name="Star: 5 Points 1100">
            <a:extLst>
              <a:ext uri="{FF2B5EF4-FFF2-40B4-BE49-F238E27FC236}">
                <a16:creationId xmlns:a16="http://schemas.microsoft.com/office/drawing/2014/main" id="{78EDD43C-E538-D569-F693-0FFA9D730D6C}"/>
              </a:ext>
            </a:extLst>
          </p:cNvPr>
          <p:cNvSpPr/>
          <p:nvPr/>
        </p:nvSpPr>
        <p:spPr>
          <a:xfrm>
            <a:off x="4971110" y="1886902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3" name="Star: 5 Points 1102">
            <a:extLst>
              <a:ext uri="{FF2B5EF4-FFF2-40B4-BE49-F238E27FC236}">
                <a16:creationId xmlns:a16="http://schemas.microsoft.com/office/drawing/2014/main" id="{628E27E0-3D41-45F9-39A9-A176AE7B409F}"/>
              </a:ext>
            </a:extLst>
          </p:cNvPr>
          <p:cNvSpPr/>
          <p:nvPr/>
        </p:nvSpPr>
        <p:spPr>
          <a:xfrm>
            <a:off x="4983863" y="1138680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5" name="Star: 5 Points 1104">
            <a:extLst>
              <a:ext uri="{FF2B5EF4-FFF2-40B4-BE49-F238E27FC236}">
                <a16:creationId xmlns:a16="http://schemas.microsoft.com/office/drawing/2014/main" id="{9C88E6B3-B60D-91F3-6C13-9800868042C9}"/>
              </a:ext>
            </a:extLst>
          </p:cNvPr>
          <p:cNvSpPr/>
          <p:nvPr/>
        </p:nvSpPr>
        <p:spPr>
          <a:xfrm>
            <a:off x="4971110" y="4891848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6" name="Star: 5 Points 1105">
            <a:extLst>
              <a:ext uri="{FF2B5EF4-FFF2-40B4-BE49-F238E27FC236}">
                <a16:creationId xmlns:a16="http://schemas.microsoft.com/office/drawing/2014/main" id="{B9ADB509-9CA6-AC86-95E7-F55F2ECF5E02}"/>
              </a:ext>
            </a:extLst>
          </p:cNvPr>
          <p:cNvSpPr/>
          <p:nvPr/>
        </p:nvSpPr>
        <p:spPr>
          <a:xfrm>
            <a:off x="3912863" y="2613660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8" name="Star: 5 Points 1107">
            <a:extLst>
              <a:ext uri="{FF2B5EF4-FFF2-40B4-BE49-F238E27FC236}">
                <a16:creationId xmlns:a16="http://schemas.microsoft.com/office/drawing/2014/main" id="{CE5F01ED-8DEF-9080-C7E8-534C9C211218}"/>
              </a:ext>
            </a:extLst>
          </p:cNvPr>
          <p:cNvSpPr/>
          <p:nvPr/>
        </p:nvSpPr>
        <p:spPr>
          <a:xfrm>
            <a:off x="6051131" y="1138680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0" name="Star: 5 Points 1109">
            <a:extLst>
              <a:ext uri="{FF2B5EF4-FFF2-40B4-BE49-F238E27FC236}">
                <a16:creationId xmlns:a16="http://schemas.microsoft.com/office/drawing/2014/main" id="{5BAD9DBF-3EE2-E9C4-5901-1410F7EC0216}"/>
              </a:ext>
            </a:extLst>
          </p:cNvPr>
          <p:cNvSpPr/>
          <p:nvPr/>
        </p:nvSpPr>
        <p:spPr>
          <a:xfrm>
            <a:off x="7086600" y="1138680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4" name="Star: 5 Points 1113">
            <a:extLst>
              <a:ext uri="{FF2B5EF4-FFF2-40B4-BE49-F238E27FC236}">
                <a16:creationId xmlns:a16="http://schemas.microsoft.com/office/drawing/2014/main" id="{140B96C7-DE25-E5C2-1CF6-32C536A90428}"/>
              </a:ext>
            </a:extLst>
          </p:cNvPr>
          <p:cNvSpPr/>
          <p:nvPr/>
        </p:nvSpPr>
        <p:spPr>
          <a:xfrm>
            <a:off x="11277600" y="4968048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7" name="Star: 5 Points 1116">
            <a:extLst>
              <a:ext uri="{FF2B5EF4-FFF2-40B4-BE49-F238E27FC236}">
                <a16:creationId xmlns:a16="http://schemas.microsoft.com/office/drawing/2014/main" id="{C203C3F7-525C-082D-500E-4A2AF0B916CF}"/>
              </a:ext>
            </a:extLst>
          </p:cNvPr>
          <p:cNvSpPr/>
          <p:nvPr/>
        </p:nvSpPr>
        <p:spPr>
          <a:xfrm>
            <a:off x="11277600" y="2710594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25" name="Star: 5 Points 1124">
            <a:extLst>
              <a:ext uri="{FF2B5EF4-FFF2-40B4-BE49-F238E27FC236}">
                <a16:creationId xmlns:a16="http://schemas.microsoft.com/office/drawing/2014/main" id="{650D7789-492E-E39E-BBA2-E90474AF3F33}"/>
              </a:ext>
            </a:extLst>
          </p:cNvPr>
          <p:cNvSpPr/>
          <p:nvPr/>
        </p:nvSpPr>
        <p:spPr>
          <a:xfrm>
            <a:off x="3917625" y="5676771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26" name="Star: 5 Points 1125">
            <a:extLst>
              <a:ext uri="{FF2B5EF4-FFF2-40B4-BE49-F238E27FC236}">
                <a16:creationId xmlns:a16="http://schemas.microsoft.com/office/drawing/2014/main" id="{0C3E938C-46C0-D0AA-346D-361627314059}"/>
              </a:ext>
            </a:extLst>
          </p:cNvPr>
          <p:cNvSpPr/>
          <p:nvPr/>
        </p:nvSpPr>
        <p:spPr>
          <a:xfrm>
            <a:off x="3276600" y="6400800"/>
            <a:ext cx="175274" cy="1524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CB429A85-58A7-1B30-CC14-15C19BA71594}"/>
              </a:ext>
            </a:extLst>
          </p:cNvPr>
          <p:cNvSpPr/>
          <p:nvPr/>
        </p:nvSpPr>
        <p:spPr>
          <a:xfrm>
            <a:off x="7062787" y="3915984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7" name="Star: 5 Points 466">
            <a:extLst>
              <a:ext uri="{FF2B5EF4-FFF2-40B4-BE49-F238E27FC236}">
                <a16:creationId xmlns:a16="http://schemas.microsoft.com/office/drawing/2014/main" id="{270295A1-332A-88D7-5124-1285C52FB7C7}"/>
              </a:ext>
            </a:extLst>
          </p:cNvPr>
          <p:cNvSpPr/>
          <p:nvPr/>
        </p:nvSpPr>
        <p:spPr>
          <a:xfrm>
            <a:off x="9144000" y="5541509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9" name="Star: 5 Points 468">
            <a:extLst>
              <a:ext uri="{FF2B5EF4-FFF2-40B4-BE49-F238E27FC236}">
                <a16:creationId xmlns:a16="http://schemas.microsoft.com/office/drawing/2014/main" id="{4231B0EE-FBAC-8C2E-E9C0-9BC4A36FADFB}"/>
              </a:ext>
            </a:extLst>
          </p:cNvPr>
          <p:cNvSpPr/>
          <p:nvPr/>
        </p:nvSpPr>
        <p:spPr>
          <a:xfrm>
            <a:off x="9144000" y="4642153"/>
            <a:ext cx="99074" cy="76200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5694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ad91895-de06-485e-bc51-fce126cc8530}" enabled="0" method="" siteId="{6ad91895-de06-485e-bc51-fce126cc853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188</Words>
  <Application>Microsoft Office PowerPoint</Application>
  <PresentationFormat>Custom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</vt:vector>
  </TitlesOfParts>
  <Company>Carleton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Mark Williams</dc:creator>
  <cp:lastModifiedBy>Cole Van De Ven</cp:lastModifiedBy>
  <cp:revision>13</cp:revision>
  <dcterms:created xsi:type="dcterms:W3CDTF">2024-07-09T18:08:14Z</dcterms:created>
  <dcterms:modified xsi:type="dcterms:W3CDTF">2026-06-17T14:13:57Z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2022-06-02T00:00:00Z</vt:filetime>
  </property>
  <property fmtid="{D5CDD505-2E9C-101B-9397-08002B2CF9AE}" pid="3" name="Creator">
    <vt:lpwstr>Foxit Software Inc.</vt:lpwstr>
  </property>
  <property fmtid="{D5CDD505-2E9C-101B-9397-08002B2CF9AE}" pid="4" name="LastSaved">
    <vt:filetime>2024-07-09T00:00:00Z</vt:filetime>
  </property>
  <property fmtid="{D5CDD505-2E9C-101B-9397-08002B2CF9AE}" pid="5" name="Producer">
    <vt:lpwstr>Foxit PDF Creator Version 11.0.0.4342</vt:lpwstr>
  </property>
</Properties>
</file>