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1" r:id="rId3"/>
    <p:sldId id="256" r:id="rId4"/>
    <p:sldId id="257" r:id="rId5"/>
    <p:sldId id="258" r:id="rId6"/>
    <p:sldId id="259" r:id="rId7"/>
    <p:sldId id="260" r:id="rId8"/>
  </p:sldIdLst>
  <p:sldSz cx="16200438" cy="7772400"/>
  <p:notesSz cx="128016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2026" id="{6A7BD16E-9504-4D26-943A-5CE982CA3FE5}">
          <p14:sldIdLst>
            <p14:sldId id="262"/>
          </p14:sldIdLst>
        </p14:section>
        <p14:section name="2025" id="{4FFBDB2A-33BA-400E-B600-EEBAC7234F8D}">
          <p14:sldIdLst>
            <p14:sldId id="261"/>
          </p14:sldIdLst>
        </p14:section>
        <p14:section name="2024" id="{5805DB08-4A38-40E8-B30F-A9003909BEE9}">
          <p14:sldIdLst>
            <p14:sldId id="256"/>
          </p14:sldIdLst>
        </p14:section>
        <p14:section name="2023" id="{8F6A1C4A-C060-423F-A31E-DB14AB53CA85}">
          <p14:sldIdLst>
            <p14:sldId id="257"/>
          </p14:sldIdLst>
        </p14:section>
        <p14:section name="2022" id="{67AAEEC8-B5B1-4DEB-B800-CE64EF564F83}">
          <p14:sldIdLst>
            <p14:sldId id="258"/>
          </p14:sldIdLst>
        </p14:section>
        <p14:section name="2021" id="{0EFE88AC-F95D-49B8-9BEC-A65BC0D682F7}">
          <p14:sldIdLst>
            <p14:sldId id="259"/>
          </p14:sldIdLst>
        </p14:section>
        <p14:section name="2020" id="{BE8981DC-5FD3-49F0-8413-3AFB51FC47C2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7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>
      <p:cViewPr varScale="1">
        <p:scale>
          <a:sx n="90" d="100"/>
          <a:sy n="90" d="100"/>
        </p:scale>
        <p:origin x="126" y="96"/>
      </p:cViewPr>
      <p:guideLst>
        <p:guide orient="horz" pos="2880"/>
        <p:guide pos="27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813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3925F-5ED0-2F05-2165-0EDA9BEDD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77E29182-B927-E644-D5D1-6D620D5AAA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1887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1AB7B-BA50-1E9E-E8E9-7AD90BA0C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100E26C8-D2E0-9FEF-D35B-E47553C56D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1409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25" y="971550"/>
            <a:ext cx="5467350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279525" y="3740150"/>
            <a:ext cx="10242550" cy="3060700"/>
          </a:xfrm>
          <a:prstGeom prst="rect">
            <a:avLst/>
          </a:prstGeom>
        </p:spPr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6469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5033" y="2409451"/>
            <a:ext cx="137703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0070" y="4352550"/>
            <a:ext cx="1134030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0022" y="1787658"/>
            <a:ext cx="70471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43224" y="1787658"/>
            <a:ext cx="70471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0026" y="310902"/>
            <a:ext cx="1458039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0026" y="1787658"/>
            <a:ext cx="1458039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08153" y="7228338"/>
            <a:ext cx="51841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0023" y="7228338"/>
            <a:ext cx="37261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64315" y="7228338"/>
            <a:ext cx="37261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8">
        <a:defRPr>
          <a:latin typeface="+mn-lt"/>
          <a:ea typeface="+mn-ea"/>
          <a:cs typeface="+mn-cs"/>
        </a:defRPr>
      </a:lvl2pPr>
      <a:lvl3pPr marL="914417">
        <a:defRPr>
          <a:latin typeface="+mn-lt"/>
          <a:ea typeface="+mn-ea"/>
          <a:cs typeface="+mn-cs"/>
        </a:defRPr>
      </a:lvl3pPr>
      <a:lvl4pPr marL="1371625">
        <a:defRPr>
          <a:latin typeface="+mn-lt"/>
          <a:ea typeface="+mn-ea"/>
          <a:cs typeface="+mn-cs"/>
        </a:defRPr>
      </a:lvl4pPr>
      <a:lvl5pPr marL="1828834">
        <a:defRPr>
          <a:latin typeface="+mn-lt"/>
          <a:ea typeface="+mn-ea"/>
          <a:cs typeface="+mn-cs"/>
        </a:defRPr>
      </a:lvl5pPr>
      <a:lvl6pPr marL="2286042">
        <a:defRPr>
          <a:latin typeface="+mn-lt"/>
          <a:ea typeface="+mn-ea"/>
          <a:cs typeface="+mn-cs"/>
        </a:defRPr>
      </a:lvl6pPr>
      <a:lvl7pPr marL="2743251">
        <a:defRPr>
          <a:latin typeface="+mn-lt"/>
          <a:ea typeface="+mn-ea"/>
          <a:cs typeface="+mn-cs"/>
        </a:defRPr>
      </a:lvl7pPr>
      <a:lvl8pPr marL="3200458">
        <a:defRPr>
          <a:latin typeface="+mn-lt"/>
          <a:ea typeface="+mn-ea"/>
          <a:cs typeface="+mn-cs"/>
        </a:defRPr>
      </a:lvl8pPr>
      <a:lvl9pPr marL="365766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8">
        <a:defRPr>
          <a:latin typeface="+mn-lt"/>
          <a:ea typeface="+mn-ea"/>
          <a:cs typeface="+mn-cs"/>
        </a:defRPr>
      </a:lvl2pPr>
      <a:lvl3pPr marL="914417">
        <a:defRPr>
          <a:latin typeface="+mn-lt"/>
          <a:ea typeface="+mn-ea"/>
          <a:cs typeface="+mn-cs"/>
        </a:defRPr>
      </a:lvl3pPr>
      <a:lvl4pPr marL="1371625">
        <a:defRPr>
          <a:latin typeface="+mn-lt"/>
          <a:ea typeface="+mn-ea"/>
          <a:cs typeface="+mn-cs"/>
        </a:defRPr>
      </a:lvl4pPr>
      <a:lvl5pPr marL="1828834">
        <a:defRPr>
          <a:latin typeface="+mn-lt"/>
          <a:ea typeface="+mn-ea"/>
          <a:cs typeface="+mn-cs"/>
        </a:defRPr>
      </a:lvl5pPr>
      <a:lvl6pPr marL="2286042">
        <a:defRPr>
          <a:latin typeface="+mn-lt"/>
          <a:ea typeface="+mn-ea"/>
          <a:cs typeface="+mn-cs"/>
        </a:defRPr>
      </a:lvl6pPr>
      <a:lvl7pPr marL="2743251">
        <a:defRPr>
          <a:latin typeface="+mn-lt"/>
          <a:ea typeface="+mn-ea"/>
          <a:cs typeface="+mn-cs"/>
        </a:defRPr>
      </a:lvl7pPr>
      <a:lvl8pPr marL="3200458">
        <a:defRPr>
          <a:latin typeface="+mn-lt"/>
          <a:ea typeface="+mn-ea"/>
          <a:cs typeface="+mn-cs"/>
        </a:defRPr>
      </a:lvl8pPr>
      <a:lvl9pPr marL="365766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arleton.ca/engineering-design/current-students/undergrad-academic-support/understandingprereq/" TargetMode="External"/><Relationship Id="rId3" Type="http://schemas.openxmlformats.org/officeDocument/2006/relationships/hyperlink" Target="https://carleton.ca/cee/current-undergraduate-students/#who_to_contact" TargetMode="External"/><Relationship Id="rId7" Type="http://schemas.openxmlformats.org/officeDocument/2006/relationships/hyperlink" Target="mailto:EngAcadSupport@carleton.c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ECORSupport@carleton.ca" TargetMode="External"/><Relationship Id="rId11" Type="http://schemas.openxmlformats.org/officeDocument/2006/relationships/hyperlink" Target="https://carleton.ca/engineering-design/current-students/undergrad-academic-support/ecor2995/" TargetMode="External"/><Relationship Id="rId5" Type="http://schemas.openxmlformats.org/officeDocument/2006/relationships/hyperlink" Target="https://carleton.ca/engineering-design/current-students/undergrad-academic-support/understandingprereq" TargetMode="External"/><Relationship Id="rId10" Type="http://schemas.openxmlformats.org/officeDocument/2006/relationships/hyperlink" Target="https://carleton.ca/engineering-design/current-students/undergrad-academic-support/complementary-studies-electives/" TargetMode="External"/><Relationship Id="rId4" Type="http://schemas.openxmlformats.org/officeDocument/2006/relationships/hyperlink" Target="https://calendar.carleton.ca/undergrad/courses/" TargetMode="External"/><Relationship Id="rId9" Type="http://schemas.openxmlformats.org/officeDocument/2006/relationships/hyperlink" Target="https://carleton.ca/academicadvising/your-academic-audit/how-to-read-your-audit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arleton.ca/engineering-design/current-students/undergrad-academic-support/understandingprereq/" TargetMode="External"/><Relationship Id="rId13" Type="http://schemas.openxmlformats.org/officeDocument/2006/relationships/hyperlink" Target="https://carleton.ca/engineering-design/current-students/undergrad-academic-support/ecor2995/" TargetMode="External"/><Relationship Id="rId3" Type="http://schemas.openxmlformats.org/officeDocument/2006/relationships/hyperlink" Target="https://carleton.ca/cee/current-undergraduate-students/#who_to_contact" TargetMode="External"/><Relationship Id="rId7" Type="http://schemas.openxmlformats.org/officeDocument/2006/relationships/hyperlink" Target="mailto:EngAcadSupport@carleton.ca" TargetMode="External"/><Relationship Id="rId12" Type="http://schemas.openxmlformats.org/officeDocument/2006/relationships/hyperlink" Target="https://carleton.ca/engineering-design/current-students/undergrad-academic-support/complementary-studies-electiv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ECORSupport@carleton.ca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s://carleton.ca/engineering-design/current-students/undergrad-academic-support/understandingprereq" TargetMode="External"/><Relationship Id="rId10" Type="http://schemas.openxmlformats.org/officeDocument/2006/relationships/image" Target="../media/image2.png"/><Relationship Id="rId4" Type="http://schemas.openxmlformats.org/officeDocument/2006/relationships/hyperlink" Target="https://calendar.carleton.ca/undergrad/courses/" TargetMode="External"/><Relationship Id="rId9" Type="http://schemas.openxmlformats.org/officeDocument/2006/relationships/hyperlink" Target="https://carleton.ca/academicadvising/your-academic-audit/how-to-read-your-audit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arleton.ca/academicadvising/your-academic-audit/how-to-read-your-audit/" TargetMode="External"/><Relationship Id="rId3" Type="http://schemas.openxmlformats.org/officeDocument/2006/relationships/hyperlink" Target="https://calendar.carleton.ca/undergrad/courses/" TargetMode="External"/><Relationship Id="rId7" Type="http://schemas.openxmlformats.org/officeDocument/2006/relationships/hyperlink" Target="https://carleton.ca/engineering-design/current-students/undergrad-academic-support/understandingprereq/" TargetMode="External"/><Relationship Id="rId12" Type="http://schemas.openxmlformats.org/officeDocument/2006/relationships/hyperlink" Target="https://carleton.ca/engineering-design/current-students/undergrad-academic-support/ecor2995/" TargetMode="External"/><Relationship Id="rId2" Type="http://schemas.openxmlformats.org/officeDocument/2006/relationships/hyperlink" Target="https://carleton.ca/cee/current-undergraduate-students/#who_to_contact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EngAcadSupport@carleton.ca" TargetMode="External"/><Relationship Id="rId11" Type="http://schemas.openxmlformats.org/officeDocument/2006/relationships/hyperlink" Target="https://carleton.ca/engineering-design/current-students/undergrad-academic-support/complementary-studies-electives/" TargetMode="External"/><Relationship Id="rId5" Type="http://schemas.openxmlformats.org/officeDocument/2006/relationships/hyperlink" Target="mailto:ECORSupport@carleton.ca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carleton.ca/engineering-design/current-students/undergrad-academic-support/understandingprereq" TargetMode="Externa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arleton.ca/engineering-design/current-students/undergrad-academic-support/complementary-studies-electives/" TargetMode="External"/><Relationship Id="rId13" Type="http://schemas.openxmlformats.org/officeDocument/2006/relationships/hyperlink" Target="https://carleton.ca/engineering-design/current-students/undergrad-academic-support/ecor2995/" TargetMode="External"/><Relationship Id="rId3" Type="http://schemas.openxmlformats.org/officeDocument/2006/relationships/hyperlink" Target="https://carleton.ca/cee/current-undergraduate-students/#who_to_contact" TargetMode="External"/><Relationship Id="rId7" Type="http://schemas.openxmlformats.org/officeDocument/2006/relationships/hyperlink" Target="mailto:EngAcadSupport@carleton.ca" TargetMode="External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carleton.ca/engineering-design/current-students/undergrad-academic-support/understandingprereq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calendar.carleton.ca/undergrad/courses/" TargetMode="External"/><Relationship Id="rId10" Type="http://schemas.openxmlformats.org/officeDocument/2006/relationships/hyperlink" Target="https://carleton.ca/academicadvising/your-academic-audit/how-to-read-your-audit/" TargetMode="External"/><Relationship Id="rId4" Type="http://schemas.openxmlformats.org/officeDocument/2006/relationships/hyperlink" Target="mailto:ECORSupport@carleton.ca" TargetMode="External"/><Relationship Id="rId9" Type="http://schemas.openxmlformats.org/officeDocument/2006/relationships/hyperlink" Target="https://carleton.ca/engineering-design/current-students/undergrad-academic-support/understandingprereq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arleton.ca/engineering-design/current-students/undergrad-academic-support/understandingprereq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767C2-E9F4-525A-F165-37F0839F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43A9966-34D0-4224-BFD6-C41283DD1A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3113" y="3544"/>
            <a:ext cx="12887325" cy="7772400"/>
          </a:xfrm>
          <a:prstGeom prst="rect">
            <a:avLst/>
          </a:prstGeom>
        </p:spPr>
      </p:pic>
      <p:sp>
        <p:nvSpPr>
          <p:cNvPr id="629" name="TextBox 628">
            <a:extLst>
              <a:ext uri="{FF2B5EF4-FFF2-40B4-BE49-F238E27FC236}">
                <a16:creationId xmlns:a16="http://schemas.microsoft.com/office/drawing/2014/main" id="{4EE2A00F-2CAA-39E6-7082-8B53ED6C2AF3}"/>
              </a:ext>
            </a:extLst>
          </p:cNvPr>
          <p:cNvSpPr txBox="1"/>
          <p:nvPr/>
        </p:nvSpPr>
        <p:spPr>
          <a:xfrm>
            <a:off x="363594" y="374579"/>
            <a:ext cx="2537474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Instructions: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Select the program tree for your catalog year (starting year) </a:t>
            </a:r>
            <a:r>
              <a:rPr lang="en-CA" sz="1600" b="1" dirty="0"/>
              <a:t>and</a:t>
            </a:r>
            <a:r>
              <a:rPr lang="en-CA" sz="1600" dirty="0"/>
              <a:t> </a:t>
            </a:r>
            <a:r>
              <a:rPr lang="en-CA" sz="1600" b="1" dirty="0"/>
              <a:t>delete all other slides except the one for your catalog year.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you passed and those you plan to take next (if you need advice on those)</a:t>
            </a:r>
            <a:endParaRPr lang="en-CA" sz="1600" u="sng" dirty="0"/>
          </a:p>
        </p:txBody>
      </p:sp>
      <p:sp>
        <p:nvSpPr>
          <p:cNvPr id="630" name="object 63">
            <a:extLst>
              <a:ext uri="{FF2B5EF4-FFF2-40B4-BE49-F238E27FC236}">
                <a16:creationId xmlns:a16="http://schemas.microsoft.com/office/drawing/2014/main" id="{13334055-89E1-E047-0A63-4935D67E116F}"/>
              </a:ext>
            </a:extLst>
          </p:cNvPr>
          <p:cNvSpPr txBox="1"/>
          <p:nvPr/>
        </p:nvSpPr>
        <p:spPr>
          <a:xfrm>
            <a:off x="703501" y="55877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4F76B151-9646-8AE6-A470-44C78F291E8C}"/>
              </a:ext>
            </a:extLst>
          </p:cNvPr>
          <p:cNvSpPr/>
          <p:nvPr/>
        </p:nvSpPr>
        <p:spPr>
          <a:xfrm rot="20613354">
            <a:off x="595696" y="5773328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632" name="Rectangle 631">
            <a:extLst>
              <a:ext uri="{FF2B5EF4-FFF2-40B4-BE49-F238E27FC236}">
                <a16:creationId xmlns:a16="http://schemas.microsoft.com/office/drawing/2014/main" id="{259B18D5-A969-272C-ECD4-F8D51479518A}"/>
              </a:ext>
            </a:extLst>
          </p:cNvPr>
          <p:cNvSpPr/>
          <p:nvPr/>
        </p:nvSpPr>
        <p:spPr>
          <a:xfrm>
            <a:off x="1773530" y="4571569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33" name="Rectangle 632">
            <a:extLst>
              <a:ext uri="{FF2B5EF4-FFF2-40B4-BE49-F238E27FC236}">
                <a16:creationId xmlns:a16="http://schemas.microsoft.com/office/drawing/2014/main" id="{F91ED058-C35E-34E5-5750-AD033CF7EBC4}"/>
              </a:ext>
            </a:extLst>
          </p:cNvPr>
          <p:cNvSpPr/>
          <p:nvPr/>
        </p:nvSpPr>
        <p:spPr>
          <a:xfrm>
            <a:off x="457396" y="4597304"/>
            <a:ext cx="927952" cy="304963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C00000"/>
                </a:solidFill>
              </a:rPr>
              <a:t>Planned for Fall</a:t>
            </a:r>
          </a:p>
        </p:txBody>
      </p:sp>
      <p:sp>
        <p:nvSpPr>
          <p:cNvPr id="634" name="Rectangle 633">
            <a:extLst>
              <a:ext uri="{FF2B5EF4-FFF2-40B4-BE49-F238E27FC236}">
                <a16:creationId xmlns:a16="http://schemas.microsoft.com/office/drawing/2014/main" id="{07EC6E57-AFB4-10B6-E948-5AD8CAE4DC9B}"/>
              </a:ext>
            </a:extLst>
          </p:cNvPr>
          <p:cNvSpPr/>
          <p:nvPr/>
        </p:nvSpPr>
        <p:spPr>
          <a:xfrm>
            <a:off x="1780168" y="4046885"/>
            <a:ext cx="927952" cy="304963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chemeClr val="accent6">
                    <a:lumMod val="75000"/>
                  </a:schemeClr>
                </a:solidFill>
              </a:rPr>
              <a:t>Planned for Summer</a:t>
            </a:r>
          </a:p>
        </p:txBody>
      </p:sp>
      <p:sp>
        <p:nvSpPr>
          <p:cNvPr id="635" name="Rectangle 634">
            <a:extLst>
              <a:ext uri="{FF2B5EF4-FFF2-40B4-BE49-F238E27FC236}">
                <a16:creationId xmlns:a16="http://schemas.microsoft.com/office/drawing/2014/main" id="{C22F54B3-B75A-1A74-784F-C52FF199851D}"/>
              </a:ext>
            </a:extLst>
          </p:cNvPr>
          <p:cNvSpPr/>
          <p:nvPr/>
        </p:nvSpPr>
        <p:spPr>
          <a:xfrm rot="20613354">
            <a:off x="614037" y="4066276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636" name="TextBox 635">
            <a:extLst>
              <a:ext uri="{FF2B5EF4-FFF2-40B4-BE49-F238E27FC236}">
                <a16:creationId xmlns:a16="http://schemas.microsoft.com/office/drawing/2014/main" id="{3D8B8687-35FB-6500-40C8-1726EA6DA463}"/>
              </a:ext>
            </a:extLst>
          </p:cNvPr>
          <p:cNvSpPr txBox="1"/>
          <p:nvPr/>
        </p:nvSpPr>
        <p:spPr>
          <a:xfrm>
            <a:off x="606169" y="4934466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637" name="object 76">
            <a:extLst>
              <a:ext uri="{FF2B5EF4-FFF2-40B4-BE49-F238E27FC236}">
                <a16:creationId xmlns:a16="http://schemas.microsoft.com/office/drawing/2014/main" id="{C25EC9E7-EC6A-6BEA-6FA3-2CCFA214DD3D}"/>
              </a:ext>
            </a:extLst>
          </p:cNvPr>
          <p:cNvSpPr txBox="1"/>
          <p:nvPr/>
        </p:nvSpPr>
        <p:spPr>
          <a:xfrm>
            <a:off x="1741217" y="5587229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E24A5229-3D80-8A5B-D4E6-38934F2AD0DC}"/>
              </a:ext>
            </a:extLst>
          </p:cNvPr>
          <p:cNvSpPr/>
          <p:nvPr/>
        </p:nvSpPr>
        <p:spPr>
          <a:xfrm>
            <a:off x="1643834" y="5789195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39" name="TextBox 638">
            <a:extLst>
              <a:ext uri="{FF2B5EF4-FFF2-40B4-BE49-F238E27FC236}">
                <a16:creationId xmlns:a16="http://schemas.microsoft.com/office/drawing/2014/main" id="{69526383-5AF6-EA4B-39FA-0335AE14B156}"/>
              </a:ext>
            </a:extLst>
          </p:cNvPr>
          <p:cNvSpPr txBox="1"/>
          <p:nvPr/>
        </p:nvSpPr>
        <p:spPr>
          <a:xfrm>
            <a:off x="57403" y="79949"/>
            <a:ext cx="344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fld id="{CBAA20ED-255A-47B3-92A4-27BF59783876}" type="datetime4">
              <a:rPr lang="en-CA" b="1" i="1" smtClean="0"/>
              <a:t>June 17, 2026</a:t>
            </a:fld>
            <a:endParaRPr lang="en-CA" sz="1600" b="1" i="1" dirty="0"/>
          </a:p>
        </p:txBody>
      </p:sp>
      <p:sp>
        <p:nvSpPr>
          <p:cNvPr id="640" name="Left Brace 639">
            <a:extLst>
              <a:ext uri="{FF2B5EF4-FFF2-40B4-BE49-F238E27FC236}">
                <a16:creationId xmlns:a16="http://schemas.microsoft.com/office/drawing/2014/main" id="{46B4EC2E-82E2-1B0A-754E-15230811D34C}"/>
              </a:ext>
            </a:extLst>
          </p:cNvPr>
          <p:cNvSpPr/>
          <p:nvPr/>
        </p:nvSpPr>
        <p:spPr>
          <a:xfrm rot="5400000">
            <a:off x="1464262" y="2460261"/>
            <a:ext cx="216338" cy="260830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B4237F5E-AF11-D168-F682-DD3C1AEC1DE8}"/>
              </a:ext>
            </a:extLst>
          </p:cNvPr>
          <p:cNvSpPr/>
          <p:nvPr/>
        </p:nvSpPr>
        <p:spPr>
          <a:xfrm>
            <a:off x="3587139" y="127768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74" name="Oval 673">
            <a:extLst>
              <a:ext uri="{FF2B5EF4-FFF2-40B4-BE49-F238E27FC236}">
                <a16:creationId xmlns:a16="http://schemas.microsoft.com/office/drawing/2014/main" id="{25405A40-00AB-A33D-AA9A-3045CCA95FD6}"/>
              </a:ext>
            </a:extLst>
          </p:cNvPr>
          <p:cNvSpPr/>
          <p:nvPr/>
        </p:nvSpPr>
        <p:spPr>
          <a:xfrm>
            <a:off x="5349627" y="1354648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30E9E9BA-753A-0591-E1E8-0B88E643097D}"/>
              </a:ext>
            </a:extLst>
          </p:cNvPr>
          <p:cNvSpPr/>
          <p:nvPr/>
        </p:nvSpPr>
        <p:spPr>
          <a:xfrm>
            <a:off x="4123983" y="219296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76" name="Oval 675">
            <a:extLst>
              <a:ext uri="{FF2B5EF4-FFF2-40B4-BE49-F238E27FC236}">
                <a16:creationId xmlns:a16="http://schemas.microsoft.com/office/drawing/2014/main" id="{42671F29-FB88-5068-516F-FADF90122778}"/>
              </a:ext>
            </a:extLst>
          </p:cNvPr>
          <p:cNvSpPr/>
          <p:nvPr/>
        </p:nvSpPr>
        <p:spPr>
          <a:xfrm>
            <a:off x="3595668" y="224081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DD6DDEB0-E680-1C7E-20D1-BD6D0E6E8E38}"/>
              </a:ext>
            </a:extLst>
          </p:cNvPr>
          <p:cNvSpPr/>
          <p:nvPr/>
        </p:nvSpPr>
        <p:spPr>
          <a:xfrm>
            <a:off x="5102016" y="1342175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78" name="Oval 677">
            <a:extLst>
              <a:ext uri="{FF2B5EF4-FFF2-40B4-BE49-F238E27FC236}">
                <a16:creationId xmlns:a16="http://schemas.microsoft.com/office/drawing/2014/main" id="{79597040-9B29-34CA-BF75-8AEEB1D8A872}"/>
              </a:ext>
            </a:extLst>
          </p:cNvPr>
          <p:cNvSpPr/>
          <p:nvPr/>
        </p:nvSpPr>
        <p:spPr>
          <a:xfrm>
            <a:off x="4131110" y="131074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C78B3869-63BA-9524-2A45-9A805B028CAE}"/>
              </a:ext>
            </a:extLst>
          </p:cNvPr>
          <p:cNvSpPr/>
          <p:nvPr/>
        </p:nvSpPr>
        <p:spPr>
          <a:xfrm>
            <a:off x="4884184" y="133139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0" name="Oval 679">
            <a:extLst>
              <a:ext uri="{FF2B5EF4-FFF2-40B4-BE49-F238E27FC236}">
                <a16:creationId xmlns:a16="http://schemas.microsoft.com/office/drawing/2014/main" id="{CC541D42-05D3-F57C-59CA-30281372FDC4}"/>
              </a:ext>
            </a:extLst>
          </p:cNvPr>
          <p:cNvSpPr/>
          <p:nvPr/>
        </p:nvSpPr>
        <p:spPr>
          <a:xfrm>
            <a:off x="7573836" y="136007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82" name="Oval 681">
            <a:extLst>
              <a:ext uri="{FF2B5EF4-FFF2-40B4-BE49-F238E27FC236}">
                <a16:creationId xmlns:a16="http://schemas.microsoft.com/office/drawing/2014/main" id="{94391196-4DC6-36E4-A136-EFC49EAC5CF1}"/>
              </a:ext>
            </a:extLst>
          </p:cNvPr>
          <p:cNvSpPr/>
          <p:nvPr/>
        </p:nvSpPr>
        <p:spPr>
          <a:xfrm>
            <a:off x="6592857" y="1349120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11E70D00-D270-A6DC-ED27-7E47063D61E4}"/>
              </a:ext>
            </a:extLst>
          </p:cNvPr>
          <p:cNvSpPr/>
          <p:nvPr/>
        </p:nvSpPr>
        <p:spPr>
          <a:xfrm>
            <a:off x="7787678" y="136381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84" name="Oval 683">
            <a:extLst>
              <a:ext uri="{FF2B5EF4-FFF2-40B4-BE49-F238E27FC236}">
                <a16:creationId xmlns:a16="http://schemas.microsoft.com/office/drawing/2014/main" id="{007C8DB4-5149-5853-924B-14364B3D8C75}"/>
              </a:ext>
            </a:extLst>
          </p:cNvPr>
          <p:cNvSpPr/>
          <p:nvPr/>
        </p:nvSpPr>
        <p:spPr>
          <a:xfrm>
            <a:off x="6030596" y="134915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6F49F647-C298-5A25-F671-D91E63098F60}"/>
              </a:ext>
            </a:extLst>
          </p:cNvPr>
          <p:cNvSpPr/>
          <p:nvPr/>
        </p:nvSpPr>
        <p:spPr>
          <a:xfrm>
            <a:off x="6315425" y="137160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86" name="Oval 685">
            <a:extLst>
              <a:ext uri="{FF2B5EF4-FFF2-40B4-BE49-F238E27FC236}">
                <a16:creationId xmlns:a16="http://schemas.microsoft.com/office/drawing/2014/main" id="{C3DF0835-7B69-CBD8-85C1-2EE09F293E37}"/>
              </a:ext>
            </a:extLst>
          </p:cNvPr>
          <p:cNvSpPr/>
          <p:nvPr/>
        </p:nvSpPr>
        <p:spPr>
          <a:xfrm>
            <a:off x="7326981" y="137816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06A94A45-D67B-51F2-A623-14815B0A7773}"/>
              </a:ext>
            </a:extLst>
          </p:cNvPr>
          <p:cNvSpPr/>
          <p:nvPr/>
        </p:nvSpPr>
        <p:spPr>
          <a:xfrm>
            <a:off x="10187972" y="1362740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88" name="Oval 687">
            <a:extLst>
              <a:ext uri="{FF2B5EF4-FFF2-40B4-BE49-F238E27FC236}">
                <a16:creationId xmlns:a16="http://schemas.microsoft.com/office/drawing/2014/main" id="{02E28A77-4D52-D68B-2C3E-4B0A5C0AB3D5}"/>
              </a:ext>
            </a:extLst>
          </p:cNvPr>
          <p:cNvSpPr/>
          <p:nvPr/>
        </p:nvSpPr>
        <p:spPr>
          <a:xfrm>
            <a:off x="9988799" y="1350304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D5DD439B-3FAE-F36A-2637-D4DF2CCB3C54}"/>
              </a:ext>
            </a:extLst>
          </p:cNvPr>
          <p:cNvSpPr/>
          <p:nvPr/>
        </p:nvSpPr>
        <p:spPr>
          <a:xfrm>
            <a:off x="9746556" y="135411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AD8D18E9-3D80-5B49-3AAC-90A649D9BAEC}"/>
              </a:ext>
            </a:extLst>
          </p:cNvPr>
          <p:cNvSpPr/>
          <p:nvPr/>
        </p:nvSpPr>
        <p:spPr>
          <a:xfrm>
            <a:off x="11041495" y="123528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92" name="Oval 691">
            <a:extLst>
              <a:ext uri="{FF2B5EF4-FFF2-40B4-BE49-F238E27FC236}">
                <a16:creationId xmlns:a16="http://schemas.microsoft.com/office/drawing/2014/main" id="{39F3F2A6-E836-4184-E5F7-D3D4E037EBE3}"/>
              </a:ext>
            </a:extLst>
          </p:cNvPr>
          <p:cNvSpPr/>
          <p:nvPr/>
        </p:nvSpPr>
        <p:spPr>
          <a:xfrm>
            <a:off x="8540558" y="129966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7309EC29-6248-7539-8BB1-617194A02A3B}"/>
              </a:ext>
            </a:extLst>
          </p:cNvPr>
          <p:cNvSpPr/>
          <p:nvPr/>
        </p:nvSpPr>
        <p:spPr>
          <a:xfrm>
            <a:off x="4820361" y="225727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96" name="Oval 695">
            <a:extLst>
              <a:ext uri="{FF2B5EF4-FFF2-40B4-BE49-F238E27FC236}">
                <a16:creationId xmlns:a16="http://schemas.microsoft.com/office/drawing/2014/main" id="{3685B7B7-2603-9D45-7093-7F397D0BDD42}"/>
              </a:ext>
            </a:extLst>
          </p:cNvPr>
          <p:cNvSpPr/>
          <p:nvPr/>
        </p:nvSpPr>
        <p:spPr>
          <a:xfrm>
            <a:off x="4053458" y="408476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725CE752-B8AF-15F5-EFBA-C37415F1AE20}"/>
              </a:ext>
            </a:extLst>
          </p:cNvPr>
          <p:cNvSpPr/>
          <p:nvPr/>
        </p:nvSpPr>
        <p:spPr>
          <a:xfrm>
            <a:off x="3637763" y="406938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56" name="Oval 255">
            <a:extLst>
              <a:ext uri="{FF2B5EF4-FFF2-40B4-BE49-F238E27FC236}">
                <a16:creationId xmlns:a16="http://schemas.microsoft.com/office/drawing/2014/main" id="{6CA8995E-2DAD-08E0-6DA6-34D260D57CCD}"/>
              </a:ext>
            </a:extLst>
          </p:cNvPr>
          <p:cNvSpPr/>
          <p:nvPr/>
        </p:nvSpPr>
        <p:spPr>
          <a:xfrm>
            <a:off x="3838845" y="409165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DD68071C-E253-13FA-0FA3-C33A46B8C1D6}"/>
              </a:ext>
            </a:extLst>
          </p:cNvPr>
          <p:cNvSpPr/>
          <p:nvPr/>
        </p:nvSpPr>
        <p:spPr>
          <a:xfrm>
            <a:off x="4046331" y="5024330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B477CC20-4703-000B-ED99-C65815D90791}"/>
              </a:ext>
            </a:extLst>
          </p:cNvPr>
          <p:cNvSpPr/>
          <p:nvPr/>
        </p:nvSpPr>
        <p:spPr>
          <a:xfrm>
            <a:off x="3646793" y="317784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B44E4144-D77E-EFA3-32A2-037BCD59392C}"/>
              </a:ext>
            </a:extLst>
          </p:cNvPr>
          <p:cNvSpPr/>
          <p:nvPr/>
        </p:nvSpPr>
        <p:spPr>
          <a:xfrm>
            <a:off x="3624581" y="502088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180FCFF6-1BEC-52A1-AA1F-C84D83037767}"/>
              </a:ext>
            </a:extLst>
          </p:cNvPr>
          <p:cNvSpPr/>
          <p:nvPr/>
        </p:nvSpPr>
        <p:spPr>
          <a:xfrm>
            <a:off x="3821163" y="501658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5D64A631-FA90-36AE-B613-4AACAB39A4E3}"/>
              </a:ext>
            </a:extLst>
          </p:cNvPr>
          <p:cNvSpPr/>
          <p:nvPr/>
        </p:nvSpPr>
        <p:spPr>
          <a:xfrm>
            <a:off x="4085764" y="316430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4A4EEB20-34DE-12D8-4BB0-D519E13BF417}"/>
              </a:ext>
            </a:extLst>
          </p:cNvPr>
          <p:cNvSpPr/>
          <p:nvPr/>
        </p:nvSpPr>
        <p:spPr>
          <a:xfrm>
            <a:off x="3873085" y="317829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63" name="Oval 262">
            <a:extLst>
              <a:ext uri="{FF2B5EF4-FFF2-40B4-BE49-F238E27FC236}">
                <a16:creationId xmlns:a16="http://schemas.microsoft.com/office/drawing/2014/main" id="{B6ACD881-84A4-E92E-3ECA-7964F4EDEE70}"/>
              </a:ext>
            </a:extLst>
          </p:cNvPr>
          <p:cNvSpPr/>
          <p:nvPr/>
        </p:nvSpPr>
        <p:spPr>
          <a:xfrm>
            <a:off x="5301453" y="413810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264" name="Oval 263">
            <a:extLst>
              <a:ext uri="{FF2B5EF4-FFF2-40B4-BE49-F238E27FC236}">
                <a16:creationId xmlns:a16="http://schemas.microsoft.com/office/drawing/2014/main" id="{B16E4CE1-E472-9EEB-D219-0B55FAD59AA7}"/>
              </a:ext>
            </a:extLst>
          </p:cNvPr>
          <p:cNvSpPr/>
          <p:nvPr/>
        </p:nvSpPr>
        <p:spPr>
          <a:xfrm>
            <a:off x="5097457" y="412792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65" name="Oval 264">
            <a:extLst>
              <a:ext uri="{FF2B5EF4-FFF2-40B4-BE49-F238E27FC236}">
                <a16:creationId xmlns:a16="http://schemas.microsoft.com/office/drawing/2014/main" id="{638D5A01-6FCC-A50F-D141-3FF133104D16}"/>
              </a:ext>
            </a:extLst>
          </p:cNvPr>
          <p:cNvSpPr/>
          <p:nvPr/>
        </p:nvSpPr>
        <p:spPr>
          <a:xfrm>
            <a:off x="4879520" y="412241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19556F5E-847D-5DBA-2482-CC7395A34276}"/>
              </a:ext>
            </a:extLst>
          </p:cNvPr>
          <p:cNvSpPr/>
          <p:nvPr/>
        </p:nvSpPr>
        <p:spPr>
          <a:xfrm>
            <a:off x="5290866" y="3178526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267" name="Oval 266">
            <a:extLst>
              <a:ext uri="{FF2B5EF4-FFF2-40B4-BE49-F238E27FC236}">
                <a16:creationId xmlns:a16="http://schemas.microsoft.com/office/drawing/2014/main" id="{EBB2F57C-D08A-155B-8236-A6A434A4E2DB}"/>
              </a:ext>
            </a:extLst>
          </p:cNvPr>
          <p:cNvSpPr/>
          <p:nvPr/>
        </p:nvSpPr>
        <p:spPr>
          <a:xfrm>
            <a:off x="4783372" y="597885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8D41FB26-928B-69B5-8D27-B92614E9F125}"/>
              </a:ext>
            </a:extLst>
          </p:cNvPr>
          <p:cNvSpPr/>
          <p:nvPr/>
        </p:nvSpPr>
        <p:spPr>
          <a:xfrm>
            <a:off x="5097457" y="318203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69" name="Oval 268">
            <a:extLst>
              <a:ext uri="{FF2B5EF4-FFF2-40B4-BE49-F238E27FC236}">
                <a16:creationId xmlns:a16="http://schemas.microsoft.com/office/drawing/2014/main" id="{1843CB30-284F-256C-ABF9-BD1723186D22}"/>
              </a:ext>
            </a:extLst>
          </p:cNvPr>
          <p:cNvSpPr/>
          <p:nvPr/>
        </p:nvSpPr>
        <p:spPr>
          <a:xfrm>
            <a:off x="4898013" y="319124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0CDB3DB1-8D9E-92B7-70F1-F60821F683E1}"/>
              </a:ext>
            </a:extLst>
          </p:cNvPr>
          <p:cNvSpPr/>
          <p:nvPr/>
        </p:nvSpPr>
        <p:spPr>
          <a:xfrm>
            <a:off x="6055572" y="353535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DDEB645F-4B4F-9E6A-7ADF-84232AF495BA}"/>
              </a:ext>
            </a:extLst>
          </p:cNvPr>
          <p:cNvSpPr/>
          <p:nvPr/>
        </p:nvSpPr>
        <p:spPr>
          <a:xfrm>
            <a:off x="6159576" y="243644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id="{191AEE8A-5A1F-6928-BDB5-0D21839FD444}"/>
              </a:ext>
            </a:extLst>
          </p:cNvPr>
          <p:cNvSpPr/>
          <p:nvPr/>
        </p:nvSpPr>
        <p:spPr>
          <a:xfrm>
            <a:off x="6553737" y="242913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748F02BB-8B4D-2755-1D53-307880DD0369}"/>
              </a:ext>
            </a:extLst>
          </p:cNvPr>
          <p:cNvSpPr/>
          <p:nvPr/>
        </p:nvSpPr>
        <p:spPr>
          <a:xfrm>
            <a:off x="6357789" y="243344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id="{9702FE73-20CD-7805-8CFD-58D9E4F6C366}"/>
              </a:ext>
            </a:extLst>
          </p:cNvPr>
          <p:cNvSpPr/>
          <p:nvPr/>
        </p:nvSpPr>
        <p:spPr>
          <a:xfrm>
            <a:off x="7787678" y="244092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C2290E14-460D-38B9-C324-F6B4F07F9703}"/>
              </a:ext>
            </a:extLst>
          </p:cNvPr>
          <p:cNvSpPr/>
          <p:nvPr/>
        </p:nvSpPr>
        <p:spPr>
          <a:xfrm>
            <a:off x="7279059" y="243444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id="{57A021E1-A495-C2B8-A940-A652AB919591}"/>
              </a:ext>
            </a:extLst>
          </p:cNvPr>
          <p:cNvSpPr/>
          <p:nvPr/>
        </p:nvSpPr>
        <p:spPr>
          <a:xfrm>
            <a:off x="6044268" y="588063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B5B4A005-E512-1F78-E7EE-E7A174570CA3}"/>
              </a:ext>
            </a:extLst>
          </p:cNvPr>
          <p:cNvSpPr/>
          <p:nvPr/>
        </p:nvSpPr>
        <p:spPr>
          <a:xfrm>
            <a:off x="7849197" y="594167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79" name="Oval 278">
            <a:extLst>
              <a:ext uri="{FF2B5EF4-FFF2-40B4-BE49-F238E27FC236}">
                <a16:creationId xmlns:a16="http://schemas.microsoft.com/office/drawing/2014/main" id="{EF8F070D-3251-9FE1-FBBD-83EBB5620653}"/>
              </a:ext>
            </a:extLst>
          </p:cNvPr>
          <p:cNvSpPr/>
          <p:nvPr/>
        </p:nvSpPr>
        <p:spPr>
          <a:xfrm>
            <a:off x="7729139" y="4753426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id="{057F1496-3683-3C12-43CA-AE020C7BFDE4}"/>
              </a:ext>
            </a:extLst>
          </p:cNvPr>
          <p:cNvSpPr/>
          <p:nvPr/>
        </p:nvSpPr>
        <p:spPr>
          <a:xfrm>
            <a:off x="7533191" y="475774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81" name="Oval 280">
            <a:extLst>
              <a:ext uri="{FF2B5EF4-FFF2-40B4-BE49-F238E27FC236}">
                <a16:creationId xmlns:a16="http://schemas.microsoft.com/office/drawing/2014/main" id="{FB4C6311-ADAD-1C55-67CF-289712E041A4}"/>
              </a:ext>
            </a:extLst>
          </p:cNvPr>
          <p:cNvSpPr/>
          <p:nvPr/>
        </p:nvSpPr>
        <p:spPr>
          <a:xfrm>
            <a:off x="7313156" y="474559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EC5BFB97-2AB8-A064-A6D3-03800803AC5F}"/>
              </a:ext>
            </a:extLst>
          </p:cNvPr>
          <p:cNvSpPr/>
          <p:nvPr/>
        </p:nvSpPr>
        <p:spPr>
          <a:xfrm>
            <a:off x="7249329" y="596645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2DD6D8B4-047A-A60C-2FF8-5E2E58CBEC81}"/>
              </a:ext>
            </a:extLst>
          </p:cNvPr>
          <p:cNvSpPr/>
          <p:nvPr/>
        </p:nvSpPr>
        <p:spPr>
          <a:xfrm>
            <a:off x="8515773" y="569524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A0EEE745-D163-8DDC-FAD7-19A36582F14C}"/>
              </a:ext>
            </a:extLst>
          </p:cNvPr>
          <p:cNvSpPr/>
          <p:nvPr/>
        </p:nvSpPr>
        <p:spPr>
          <a:xfrm>
            <a:off x="8489123" y="447429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85" name="Oval 284">
            <a:extLst>
              <a:ext uri="{FF2B5EF4-FFF2-40B4-BE49-F238E27FC236}">
                <a16:creationId xmlns:a16="http://schemas.microsoft.com/office/drawing/2014/main" id="{819659FD-CD02-2936-5ECA-94F219390565}"/>
              </a:ext>
            </a:extLst>
          </p:cNvPr>
          <p:cNvSpPr/>
          <p:nvPr/>
        </p:nvSpPr>
        <p:spPr>
          <a:xfrm>
            <a:off x="8434065" y="337799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D25A72AE-4C86-2896-C116-303B7AEEFF71}"/>
              </a:ext>
            </a:extLst>
          </p:cNvPr>
          <p:cNvSpPr/>
          <p:nvPr/>
        </p:nvSpPr>
        <p:spPr>
          <a:xfrm>
            <a:off x="8536651" y="235237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AFC4EC15-77EB-FFD3-EC9D-A2A996D978DD}"/>
              </a:ext>
            </a:extLst>
          </p:cNvPr>
          <p:cNvSpPr/>
          <p:nvPr/>
        </p:nvSpPr>
        <p:spPr>
          <a:xfrm>
            <a:off x="6006558" y="461563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7C2DF245-C928-817A-C088-5A5B7A4158DA}"/>
              </a:ext>
            </a:extLst>
          </p:cNvPr>
          <p:cNvSpPr/>
          <p:nvPr/>
        </p:nvSpPr>
        <p:spPr>
          <a:xfrm>
            <a:off x="7279059" y="356541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D74A2568-5D2C-BC2C-5B5B-65B8D3D5E58A}"/>
              </a:ext>
            </a:extLst>
          </p:cNvPr>
          <p:cNvSpPr/>
          <p:nvPr/>
        </p:nvSpPr>
        <p:spPr>
          <a:xfrm>
            <a:off x="11474736" y="2431646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682AB16E-C4E4-9BBC-7089-85E635E18F08}"/>
              </a:ext>
            </a:extLst>
          </p:cNvPr>
          <p:cNvSpPr/>
          <p:nvPr/>
        </p:nvSpPr>
        <p:spPr>
          <a:xfrm>
            <a:off x="11232326" y="243521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91" name="Oval 290">
            <a:extLst>
              <a:ext uri="{FF2B5EF4-FFF2-40B4-BE49-F238E27FC236}">
                <a16:creationId xmlns:a16="http://schemas.microsoft.com/office/drawing/2014/main" id="{52527984-29C9-77D1-4449-543377FFE4C3}"/>
              </a:ext>
            </a:extLst>
          </p:cNvPr>
          <p:cNvSpPr/>
          <p:nvPr/>
        </p:nvSpPr>
        <p:spPr>
          <a:xfrm>
            <a:off x="11018436" y="244092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92" name="Oval 291">
            <a:extLst>
              <a:ext uri="{FF2B5EF4-FFF2-40B4-BE49-F238E27FC236}">
                <a16:creationId xmlns:a16="http://schemas.microsoft.com/office/drawing/2014/main" id="{A6AEBC01-07F5-BBE9-C03E-6E5432FDF39C}"/>
              </a:ext>
            </a:extLst>
          </p:cNvPr>
          <p:cNvSpPr/>
          <p:nvPr/>
        </p:nvSpPr>
        <p:spPr>
          <a:xfrm>
            <a:off x="12530434" y="428129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EC43CF2F-6940-18D5-2C9C-40C2737F38E5}"/>
              </a:ext>
            </a:extLst>
          </p:cNvPr>
          <p:cNvSpPr/>
          <p:nvPr/>
        </p:nvSpPr>
        <p:spPr>
          <a:xfrm>
            <a:off x="12373900" y="427851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06DFF6F1-9FAB-C55C-228E-BAB4FCE5586A}"/>
              </a:ext>
            </a:extLst>
          </p:cNvPr>
          <p:cNvSpPr/>
          <p:nvPr/>
        </p:nvSpPr>
        <p:spPr>
          <a:xfrm>
            <a:off x="12530434" y="525446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95" name="Oval 294">
            <a:extLst>
              <a:ext uri="{FF2B5EF4-FFF2-40B4-BE49-F238E27FC236}">
                <a16:creationId xmlns:a16="http://schemas.microsoft.com/office/drawing/2014/main" id="{E79DA2A8-2395-401D-1D83-46202EAD1947}"/>
              </a:ext>
            </a:extLst>
          </p:cNvPr>
          <p:cNvSpPr/>
          <p:nvPr/>
        </p:nvSpPr>
        <p:spPr>
          <a:xfrm>
            <a:off x="12373900" y="525168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96" name="Oval 295">
            <a:extLst>
              <a:ext uri="{FF2B5EF4-FFF2-40B4-BE49-F238E27FC236}">
                <a16:creationId xmlns:a16="http://schemas.microsoft.com/office/drawing/2014/main" id="{E5E68ED8-1D22-4F85-7DF1-663D8B875280}"/>
              </a:ext>
            </a:extLst>
          </p:cNvPr>
          <p:cNvSpPr/>
          <p:nvPr/>
        </p:nvSpPr>
        <p:spPr>
          <a:xfrm>
            <a:off x="11370110" y="520977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id="{2CF93AD7-983E-37FB-D54B-BE27451236AA}"/>
              </a:ext>
            </a:extLst>
          </p:cNvPr>
          <p:cNvSpPr/>
          <p:nvPr/>
        </p:nvSpPr>
        <p:spPr>
          <a:xfrm>
            <a:off x="11213576" y="520699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id="{CEE79BF7-43F8-0A38-A9F0-3453390632F7}"/>
              </a:ext>
            </a:extLst>
          </p:cNvPr>
          <p:cNvSpPr/>
          <p:nvPr/>
        </p:nvSpPr>
        <p:spPr>
          <a:xfrm>
            <a:off x="11361379" y="428373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299" name="Oval 298">
            <a:extLst>
              <a:ext uri="{FF2B5EF4-FFF2-40B4-BE49-F238E27FC236}">
                <a16:creationId xmlns:a16="http://schemas.microsoft.com/office/drawing/2014/main" id="{27115C46-73EA-CC0E-0BA6-742F66F26E15}"/>
              </a:ext>
            </a:extLst>
          </p:cNvPr>
          <p:cNvSpPr/>
          <p:nvPr/>
        </p:nvSpPr>
        <p:spPr>
          <a:xfrm>
            <a:off x="11204845" y="428096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300" name="Oval 299">
            <a:extLst>
              <a:ext uri="{FF2B5EF4-FFF2-40B4-BE49-F238E27FC236}">
                <a16:creationId xmlns:a16="http://schemas.microsoft.com/office/drawing/2014/main" id="{A5D654D6-65E8-1F3B-5E03-FD1B3D2D19AE}"/>
              </a:ext>
            </a:extLst>
          </p:cNvPr>
          <p:cNvSpPr/>
          <p:nvPr/>
        </p:nvSpPr>
        <p:spPr>
          <a:xfrm>
            <a:off x="11347091" y="333957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301" name="Oval 300">
            <a:extLst>
              <a:ext uri="{FF2B5EF4-FFF2-40B4-BE49-F238E27FC236}">
                <a16:creationId xmlns:a16="http://schemas.microsoft.com/office/drawing/2014/main" id="{CC77747B-3725-1B8F-1B8F-133A625051BC}"/>
              </a:ext>
            </a:extLst>
          </p:cNvPr>
          <p:cNvSpPr/>
          <p:nvPr/>
        </p:nvSpPr>
        <p:spPr>
          <a:xfrm>
            <a:off x="11190557" y="333679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63FF2AD0-BF1D-78C7-1DBC-F0BFA8840108}"/>
              </a:ext>
            </a:extLst>
          </p:cNvPr>
          <p:cNvSpPr/>
          <p:nvPr/>
        </p:nvSpPr>
        <p:spPr>
          <a:xfrm>
            <a:off x="12530434" y="336781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303" name="Oval 302">
            <a:extLst>
              <a:ext uri="{FF2B5EF4-FFF2-40B4-BE49-F238E27FC236}">
                <a16:creationId xmlns:a16="http://schemas.microsoft.com/office/drawing/2014/main" id="{A858CF44-2A13-4D6C-57F2-CE5A9C409C79}"/>
              </a:ext>
            </a:extLst>
          </p:cNvPr>
          <p:cNvSpPr/>
          <p:nvPr/>
        </p:nvSpPr>
        <p:spPr>
          <a:xfrm>
            <a:off x="12373900" y="336503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304" name="Oval 303">
            <a:extLst>
              <a:ext uri="{FF2B5EF4-FFF2-40B4-BE49-F238E27FC236}">
                <a16:creationId xmlns:a16="http://schemas.microsoft.com/office/drawing/2014/main" id="{26D737F9-6860-F5CE-398F-4787E7938C3D}"/>
              </a:ext>
            </a:extLst>
          </p:cNvPr>
          <p:cNvSpPr/>
          <p:nvPr/>
        </p:nvSpPr>
        <p:spPr>
          <a:xfrm>
            <a:off x="12530434" y="244386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305" name="Oval 304">
            <a:extLst>
              <a:ext uri="{FF2B5EF4-FFF2-40B4-BE49-F238E27FC236}">
                <a16:creationId xmlns:a16="http://schemas.microsoft.com/office/drawing/2014/main" id="{F016C307-6852-175E-F56B-7F0D8D1254F2}"/>
              </a:ext>
            </a:extLst>
          </p:cNvPr>
          <p:cNvSpPr/>
          <p:nvPr/>
        </p:nvSpPr>
        <p:spPr>
          <a:xfrm>
            <a:off x="12373900" y="244108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88" name="Oval 1087">
            <a:extLst>
              <a:ext uri="{FF2B5EF4-FFF2-40B4-BE49-F238E27FC236}">
                <a16:creationId xmlns:a16="http://schemas.microsoft.com/office/drawing/2014/main" id="{D5217527-C826-E96C-D224-DAFB091E01F6}"/>
              </a:ext>
            </a:extLst>
          </p:cNvPr>
          <p:cNvSpPr/>
          <p:nvPr/>
        </p:nvSpPr>
        <p:spPr>
          <a:xfrm>
            <a:off x="11383316" y="685864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89" name="Oval 1088">
            <a:extLst>
              <a:ext uri="{FF2B5EF4-FFF2-40B4-BE49-F238E27FC236}">
                <a16:creationId xmlns:a16="http://schemas.microsoft.com/office/drawing/2014/main" id="{DF0D0160-DD7D-4747-9025-38688CF8E02E}"/>
              </a:ext>
            </a:extLst>
          </p:cNvPr>
          <p:cNvSpPr/>
          <p:nvPr/>
        </p:nvSpPr>
        <p:spPr>
          <a:xfrm>
            <a:off x="11213909" y="685230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90" name="Oval 1089">
            <a:extLst>
              <a:ext uri="{FF2B5EF4-FFF2-40B4-BE49-F238E27FC236}">
                <a16:creationId xmlns:a16="http://schemas.microsoft.com/office/drawing/2014/main" id="{1A7F1EC9-3053-95AA-A517-18AE44764929}"/>
              </a:ext>
            </a:extLst>
          </p:cNvPr>
          <p:cNvSpPr/>
          <p:nvPr/>
        </p:nvSpPr>
        <p:spPr>
          <a:xfrm>
            <a:off x="11023096" y="685800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91" name="Oval 1090">
            <a:extLst>
              <a:ext uri="{FF2B5EF4-FFF2-40B4-BE49-F238E27FC236}">
                <a16:creationId xmlns:a16="http://schemas.microsoft.com/office/drawing/2014/main" id="{BE1843EC-BB32-0CAC-72EA-B32D4752102C}"/>
              </a:ext>
            </a:extLst>
          </p:cNvPr>
          <p:cNvSpPr/>
          <p:nvPr/>
        </p:nvSpPr>
        <p:spPr>
          <a:xfrm>
            <a:off x="11469699" y="6175134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92" name="Oval 1091">
            <a:extLst>
              <a:ext uri="{FF2B5EF4-FFF2-40B4-BE49-F238E27FC236}">
                <a16:creationId xmlns:a16="http://schemas.microsoft.com/office/drawing/2014/main" id="{81325927-0FE1-5D71-BED1-E3A1F33BECF5}"/>
              </a:ext>
            </a:extLst>
          </p:cNvPr>
          <p:cNvSpPr/>
          <p:nvPr/>
        </p:nvSpPr>
        <p:spPr>
          <a:xfrm>
            <a:off x="11227289" y="617869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93" name="Oval 1092">
            <a:extLst>
              <a:ext uri="{FF2B5EF4-FFF2-40B4-BE49-F238E27FC236}">
                <a16:creationId xmlns:a16="http://schemas.microsoft.com/office/drawing/2014/main" id="{07810AB2-CD1A-769B-C1C9-6D49DCB81468}"/>
              </a:ext>
            </a:extLst>
          </p:cNvPr>
          <p:cNvSpPr/>
          <p:nvPr/>
        </p:nvSpPr>
        <p:spPr>
          <a:xfrm>
            <a:off x="11013399" y="618441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94" name="Oval 1093">
            <a:extLst>
              <a:ext uri="{FF2B5EF4-FFF2-40B4-BE49-F238E27FC236}">
                <a16:creationId xmlns:a16="http://schemas.microsoft.com/office/drawing/2014/main" id="{B9AF3AF9-0F7C-E4BB-B36E-D3C78CFF91B3}"/>
              </a:ext>
            </a:extLst>
          </p:cNvPr>
          <p:cNvSpPr/>
          <p:nvPr/>
        </p:nvSpPr>
        <p:spPr>
          <a:xfrm>
            <a:off x="9746555" y="566614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95" name="Oval 1094">
            <a:extLst>
              <a:ext uri="{FF2B5EF4-FFF2-40B4-BE49-F238E27FC236}">
                <a16:creationId xmlns:a16="http://schemas.microsoft.com/office/drawing/2014/main" id="{ED214338-3519-A3B8-F91C-89319BBB6850}"/>
              </a:ext>
            </a:extLst>
          </p:cNvPr>
          <p:cNvSpPr/>
          <p:nvPr/>
        </p:nvSpPr>
        <p:spPr>
          <a:xfrm>
            <a:off x="9707368" y="450420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96" name="Oval 1095">
            <a:extLst>
              <a:ext uri="{FF2B5EF4-FFF2-40B4-BE49-F238E27FC236}">
                <a16:creationId xmlns:a16="http://schemas.microsoft.com/office/drawing/2014/main" id="{8A292117-19AA-4E23-6780-5A8DD6621B7D}"/>
              </a:ext>
            </a:extLst>
          </p:cNvPr>
          <p:cNvSpPr/>
          <p:nvPr/>
        </p:nvSpPr>
        <p:spPr>
          <a:xfrm>
            <a:off x="9746556" y="344729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97" name="Oval 1096">
            <a:extLst>
              <a:ext uri="{FF2B5EF4-FFF2-40B4-BE49-F238E27FC236}">
                <a16:creationId xmlns:a16="http://schemas.microsoft.com/office/drawing/2014/main" id="{943558A1-4D3F-0206-E072-E0C3C272A7DE}"/>
              </a:ext>
            </a:extLst>
          </p:cNvPr>
          <p:cNvSpPr/>
          <p:nvPr/>
        </p:nvSpPr>
        <p:spPr>
          <a:xfrm>
            <a:off x="10263040" y="2392244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98" name="Oval 1097">
            <a:extLst>
              <a:ext uri="{FF2B5EF4-FFF2-40B4-BE49-F238E27FC236}">
                <a16:creationId xmlns:a16="http://schemas.microsoft.com/office/drawing/2014/main" id="{4040BC43-14C9-7697-A9DC-9A4042A77FE8}"/>
              </a:ext>
            </a:extLst>
          </p:cNvPr>
          <p:cNvSpPr/>
          <p:nvPr/>
        </p:nvSpPr>
        <p:spPr>
          <a:xfrm>
            <a:off x="9746556" y="237002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99" name="Oval 1098">
            <a:extLst>
              <a:ext uri="{FF2B5EF4-FFF2-40B4-BE49-F238E27FC236}">
                <a16:creationId xmlns:a16="http://schemas.microsoft.com/office/drawing/2014/main" id="{65308999-DBD6-78B3-F7AD-0E2A5DE0C0CA}"/>
              </a:ext>
            </a:extLst>
          </p:cNvPr>
          <p:cNvSpPr/>
          <p:nvPr/>
        </p:nvSpPr>
        <p:spPr>
          <a:xfrm>
            <a:off x="9746555" y="685800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101" name="Oval 1100">
            <a:extLst>
              <a:ext uri="{FF2B5EF4-FFF2-40B4-BE49-F238E27FC236}">
                <a16:creationId xmlns:a16="http://schemas.microsoft.com/office/drawing/2014/main" id="{1FBE3A1E-231E-047F-CF4C-B0E1A25F0628}"/>
              </a:ext>
            </a:extLst>
          </p:cNvPr>
          <p:cNvSpPr/>
          <p:nvPr/>
        </p:nvSpPr>
        <p:spPr>
          <a:xfrm>
            <a:off x="3526436" y="596645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102" name="Oval 1101">
            <a:extLst>
              <a:ext uri="{FF2B5EF4-FFF2-40B4-BE49-F238E27FC236}">
                <a16:creationId xmlns:a16="http://schemas.microsoft.com/office/drawing/2014/main" id="{C0C0B00A-B2DC-1BA0-EB78-861AAA577382}"/>
              </a:ext>
            </a:extLst>
          </p:cNvPr>
          <p:cNvSpPr/>
          <p:nvPr/>
        </p:nvSpPr>
        <p:spPr>
          <a:xfrm>
            <a:off x="3546929" y="687072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103" name="Oval 1102">
            <a:extLst>
              <a:ext uri="{FF2B5EF4-FFF2-40B4-BE49-F238E27FC236}">
                <a16:creationId xmlns:a16="http://schemas.microsoft.com/office/drawing/2014/main" id="{94926393-C7E5-B1F2-66F1-A73561220B80}"/>
              </a:ext>
            </a:extLst>
          </p:cNvPr>
          <p:cNvSpPr/>
          <p:nvPr/>
        </p:nvSpPr>
        <p:spPr>
          <a:xfrm>
            <a:off x="6560125" y="3547139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104" name="Oval 1103">
            <a:extLst>
              <a:ext uri="{FF2B5EF4-FFF2-40B4-BE49-F238E27FC236}">
                <a16:creationId xmlns:a16="http://schemas.microsoft.com/office/drawing/2014/main" id="{5B571BCF-70C4-8155-1249-3764D95F4AAF}"/>
              </a:ext>
            </a:extLst>
          </p:cNvPr>
          <p:cNvSpPr/>
          <p:nvPr/>
        </p:nvSpPr>
        <p:spPr>
          <a:xfrm>
            <a:off x="5290866" y="5002404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105" name="Oval 1104">
            <a:extLst>
              <a:ext uri="{FF2B5EF4-FFF2-40B4-BE49-F238E27FC236}">
                <a16:creationId xmlns:a16="http://schemas.microsoft.com/office/drawing/2014/main" id="{77F17B3D-F40B-4676-4801-D397D9082E59}"/>
              </a:ext>
            </a:extLst>
          </p:cNvPr>
          <p:cNvSpPr/>
          <p:nvPr/>
        </p:nvSpPr>
        <p:spPr>
          <a:xfrm>
            <a:off x="5086870" y="499223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106" name="Oval 1105">
            <a:extLst>
              <a:ext uri="{FF2B5EF4-FFF2-40B4-BE49-F238E27FC236}">
                <a16:creationId xmlns:a16="http://schemas.microsoft.com/office/drawing/2014/main" id="{094F1995-DE0F-4E73-6877-3EC3339ECDA0}"/>
              </a:ext>
            </a:extLst>
          </p:cNvPr>
          <p:cNvSpPr/>
          <p:nvPr/>
        </p:nvSpPr>
        <p:spPr>
          <a:xfrm>
            <a:off x="4868933" y="4986717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56516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F1A71-75FC-255B-13E1-588D7F9E4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TextBox 628">
            <a:extLst>
              <a:ext uri="{FF2B5EF4-FFF2-40B4-BE49-F238E27FC236}">
                <a16:creationId xmlns:a16="http://schemas.microsoft.com/office/drawing/2014/main" id="{91E494C2-351E-7C68-747B-7006939785A5}"/>
              </a:ext>
            </a:extLst>
          </p:cNvPr>
          <p:cNvSpPr txBox="1"/>
          <p:nvPr/>
        </p:nvSpPr>
        <p:spPr>
          <a:xfrm>
            <a:off x="363594" y="374579"/>
            <a:ext cx="2537474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Instructions: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Select the program tree for your catalog year (starting year) </a:t>
            </a:r>
            <a:r>
              <a:rPr lang="en-CA" sz="1600" b="1" dirty="0"/>
              <a:t>and</a:t>
            </a:r>
            <a:r>
              <a:rPr lang="en-CA" sz="1600" dirty="0"/>
              <a:t> </a:t>
            </a:r>
            <a:r>
              <a:rPr lang="en-CA" sz="1600" b="1" dirty="0"/>
              <a:t>delete all other slides except the one for your catalog year.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you passed and those you plan to take next (if you need advice on those)</a:t>
            </a:r>
            <a:endParaRPr lang="en-CA" sz="1600" u="sng" dirty="0"/>
          </a:p>
        </p:txBody>
      </p:sp>
      <p:sp>
        <p:nvSpPr>
          <p:cNvPr id="630" name="object 63">
            <a:extLst>
              <a:ext uri="{FF2B5EF4-FFF2-40B4-BE49-F238E27FC236}">
                <a16:creationId xmlns:a16="http://schemas.microsoft.com/office/drawing/2014/main" id="{D35DBA2F-91BC-FE2B-F7DF-C699CD808F4B}"/>
              </a:ext>
            </a:extLst>
          </p:cNvPr>
          <p:cNvSpPr txBox="1"/>
          <p:nvPr/>
        </p:nvSpPr>
        <p:spPr>
          <a:xfrm>
            <a:off x="703501" y="55877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BFD0AC0E-D546-AEE5-7ACE-02A463BE090C}"/>
              </a:ext>
            </a:extLst>
          </p:cNvPr>
          <p:cNvSpPr/>
          <p:nvPr/>
        </p:nvSpPr>
        <p:spPr>
          <a:xfrm rot="20613354">
            <a:off x="595696" y="5773328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632" name="Rectangle 631">
            <a:extLst>
              <a:ext uri="{FF2B5EF4-FFF2-40B4-BE49-F238E27FC236}">
                <a16:creationId xmlns:a16="http://schemas.microsoft.com/office/drawing/2014/main" id="{743BFF42-4FBB-4859-97CA-539C6E0CB08C}"/>
              </a:ext>
            </a:extLst>
          </p:cNvPr>
          <p:cNvSpPr/>
          <p:nvPr/>
        </p:nvSpPr>
        <p:spPr>
          <a:xfrm>
            <a:off x="1773530" y="4571569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33" name="Rectangle 632">
            <a:extLst>
              <a:ext uri="{FF2B5EF4-FFF2-40B4-BE49-F238E27FC236}">
                <a16:creationId xmlns:a16="http://schemas.microsoft.com/office/drawing/2014/main" id="{29033446-6E8A-C6C0-6559-B9A65ABCDA86}"/>
              </a:ext>
            </a:extLst>
          </p:cNvPr>
          <p:cNvSpPr/>
          <p:nvPr/>
        </p:nvSpPr>
        <p:spPr>
          <a:xfrm>
            <a:off x="457396" y="4597304"/>
            <a:ext cx="927952" cy="304963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C00000"/>
                </a:solidFill>
              </a:rPr>
              <a:t>Planned for Fall</a:t>
            </a:r>
          </a:p>
        </p:txBody>
      </p:sp>
      <p:sp>
        <p:nvSpPr>
          <p:cNvPr id="634" name="Rectangle 633">
            <a:extLst>
              <a:ext uri="{FF2B5EF4-FFF2-40B4-BE49-F238E27FC236}">
                <a16:creationId xmlns:a16="http://schemas.microsoft.com/office/drawing/2014/main" id="{117DBE9D-0EDC-94E2-0829-0597B4C211F5}"/>
              </a:ext>
            </a:extLst>
          </p:cNvPr>
          <p:cNvSpPr/>
          <p:nvPr/>
        </p:nvSpPr>
        <p:spPr>
          <a:xfrm>
            <a:off x="1780168" y="4046885"/>
            <a:ext cx="927952" cy="304963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chemeClr val="accent6">
                    <a:lumMod val="75000"/>
                  </a:schemeClr>
                </a:solidFill>
              </a:rPr>
              <a:t>Planned for Summer</a:t>
            </a:r>
          </a:p>
        </p:txBody>
      </p:sp>
      <p:sp>
        <p:nvSpPr>
          <p:cNvPr id="635" name="Rectangle 634">
            <a:extLst>
              <a:ext uri="{FF2B5EF4-FFF2-40B4-BE49-F238E27FC236}">
                <a16:creationId xmlns:a16="http://schemas.microsoft.com/office/drawing/2014/main" id="{668E2070-0C64-64C6-BF6C-8C44667EF1AE}"/>
              </a:ext>
            </a:extLst>
          </p:cNvPr>
          <p:cNvSpPr/>
          <p:nvPr/>
        </p:nvSpPr>
        <p:spPr>
          <a:xfrm rot="20613354">
            <a:off x="614037" y="4066276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636" name="TextBox 635">
            <a:extLst>
              <a:ext uri="{FF2B5EF4-FFF2-40B4-BE49-F238E27FC236}">
                <a16:creationId xmlns:a16="http://schemas.microsoft.com/office/drawing/2014/main" id="{B8C395A7-0C91-53CA-2399-9D25A36B7D40}"/>
              </a:ext>
            </a:extLst>
          </p:cNvPr>
          <p:cNvSpPr txBox="1"/>
          <p:nvPr/>
        </p:nvSpPr>
        <p:spPr>
          <a:xfrm>
            <a:off x="606169" y="4934466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637" name="object 76">
            <a:extLst>
              <a:ext uri="{FF2B5EF4-FFF2-40B4-BE49-F238E27FC236}">
                <a16:creationId xmlns:a16="http://schemas.microsoft.com/office/drawing/2014/main" id="{006030F0-DB56-757D-A222-5A9E37BDF96D}"/>
              </a:ext>
            </a:extLst>
          </p:cNvPr>
          <p:cNvSpPr txBox="1"/>
          <p:nvPr/>
        </p:nvSpPr>
        <p:spPr>
          <a:xfrm>
            <a:off x="1741217" y="5587229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B2B88662-9D92-FEEF-D634-4FD7CF80264D}"/>
              </a:ext>
            </a:extLst>
          </p:cNvPr>
          <p:cNvSpPr/>
          <p:nvPr/>
        </p:nvSpPr>
        <p:spPr>
          <a:xfrm>
            <a:off x="1643834" y="5789195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39" name="TextBox 638">
            <a:extLst>
              <a:ext uri="{FF2B5EF4-FFF2-40B4-BE49-F238E27FC236}">
                <a16:creationId xmlns:a16="http://schemas.microsoft.com/office/drawing/2014/main" id="{F06CAB1B-1F0C-9E63-984C-86F4608B79A4}"/>
              </a:ext>
            </a:extLst>
          </p:cNvPr>
          <p:cNvSpPr txBox="1"/>
          <p:nvPr/>
        </p:nvSpPr>
        <p:spPr>
          <a:xfrm>
            <a:off x="57402" y="79949"/>
            <a:ext cx="3275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fld id="{CBAA20ED-255A-47B3-92A4-27BF59783876}" type="datetime4">
              <a:rPr lang="en-CA" b="1" i="1"/>
              <a:pPr/>
              <a:t>June 17, 2026</a:t>
            </a:fld>
            <a:endParaRPr lang="en-CA" sz="1600" i="1" dirty="0"/>
          </a:p>
        </p:txBody>
      </p:sp>
      <p:sp>
        <p:nvSpPr>
          <p:cNvPr id="640" name="Left Brace 639">
            <a:extLst>
              <a:ext uri="{FF2B5EF4-FFF2-40B4-BE49-F238E27FC236}">
                <a16:creationId xmlns:a16="http://schemas.microsoft.com/office/drawing/2014/main" id="{C0EAD3FA-5C4B-AB7C-417B-992704DC4194}"/>
              </a:ext>
            </a:extLst>
          </p:cNvPr>
          <p:cNvSpPr/>
          <p:nvPr/>
        </p:nvSpPr>
        <p:spPr>
          <a:xfrm rot="5400000">
            <a:off x="1464262" y="2460261"/>
            <a:ext cx="216338" cy="260830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86" name="object 2">
            <a:extLst>
              <a:ext uri="{FF2B5EF4-FFF2-40B4-BE49-F238E27FC236}">
                <a16:creationId xmlns:a16="http://schemas.microsoft.com/office/drawing/2014/main" id="{32763E7C-15CB-AD64-04CD-9451ADFD6A5B}"/>
              </a:ext>
            </a:extLst>
          </p:cNvPr>
          <p:cNvSpPr txBox="1"/>
          <p:nvPr/>
        </p:nvSpPr>
        <p:spPr>
          <a:xfrm>
            <a:off x="13144888" y="3516544"/>
            <a:ext cx="302895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1266825">
              <a:lnSpc>
                <a:spcPts val="1000"/>
              </a:lnSpc>
            </a:pPr>
            <a:r>
              <a:rPr sz="1000" b="0" spc="-5" dirty="0">
                <a:latin typeface="Calibri Light"/>
                <a:cs typeface="Calibri Light"/>
                <a:hlinkClick r:id="rId3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ec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nd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 </a:t>
            </a:r>
            <a:r>
              <a:rPr sz="1000" b="0" dirty="0">
                <a:latin typeface="Calibri Light"/>
                <a:cs typeface="Calibri Light"/>
                <a:hlinkClick r:id="rId3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ea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r</a:t>
            </a:r>
            <a:r>
              <a:rPr sz="1000" b="0" dirty="0">
                <a:latin typeface="Calibri Light"/>
                <a:cs typeface="Calibri Light"/>
                <a:hlinkClick r:id="rId3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and</a:t>
            </a:r>
            <a:r>
              <a:rPr sz="1000" b="0" spc="5" dirty="0">
                <a:latin typeface="Calibri Light"/>
                <a:cs typeface="Calibri Light"/>
                <a:hlinkClick r:id="rId3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hi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g</a:t>
            </a:r>
            <a:r>
              <a:rPr sz="1000" b="0" dirty="0">
                <a:latin typeface="Calibri Light"/>
                <a:cs typeface="Calibri Light"/>
                <a:hlinkClick r:id="rId3"/>
              </a:rPr>
              <a:t>h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1000" b="0" spc="0" dirty="0">
                <a:latin typeface="Calibri Light"/>
                <a:cs typeface="Calibri Light"/>
                <a:hlinkClick r:id="rId3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tu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d</a:t>
            </a:r>
            <a:r>
              <a:rPr sz="1000" b="0" spc="-10" dirty="0">
                <a:latin typeface="Calibri Light"/>
                <a:cs typeface="Calibri Light"/>
                <a:hlinkClick r:id="rId3"/>
              </a:rPr>
              <a:t>ent</a:t>
            </a:r>
            <a:r>
              <a:rPr sz="1000" b="0" spc="0" dirty="0">
                <a:latin typeface="Calibri Light"/>
                <a:cs typeface="Calibri Light"/>
                <a:hlinkClick r:id="rId3"/>
              </a:rPr>
              <a:t>s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: 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W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h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to</a:t>
            </a:r>
            <a:r>
              <a:rPr sz="1000" b="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</a:t>
            </a:r>
            <a:r>
              <a:rPr sz="1000" b="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 </a:t>
            </a:r>
            <a:r>
              <a:rPr sz="1000" b="0" spc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i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1000" b="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EE?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27" name="object 3">
            <a:extLst>
              <a:ext uri="{FF2B5EF4-FFF2-40B4-BE49-F238E27FC236}">
                <a16:creationId xmlns:a16="http://schemas.microsoft.com/office/drawing/2014/main" id="{A403480B-9E0A-22CC-BD83-0B470D71A641}"/>
              </a:ext>
            </a:extLst>
          </p:cNvPr>
          <p:cNvSpPr/>
          <p:nvPr/>
        </p:nvSpPr>
        <p:spPr>
          <a:xfrm>
            <a:off x="13144888" y="3545119"/>
            <a:ext cx="3028950" cy="428625"/>
          </a:xfrm>
          <a:custGeom>
            <a:avLst/>
            <a:gdLst/>
            <a:ahLst/>
            <a:cxnLst/>
            <a:rect l="l" t="t" r="r" b="b"/>
            <a:pathLst>
              <a:path w="3028950" h="428625">
                <a:moveTo>
                  <a:pt x="0" y="428625"/>
                </a:moveTo>
                <a:lnTo>
                  <a:pt x="3028950" y="428625"/>
                </a:lnTo>
                <a:lnTo>
                  <a:pt x="3028950" y="0"/>
                </a:lnTo>
                <a:lnTo>
                  <a:pt x="0" y="0"/>
                </a:lnTo>
                <a:lnTo>
                  <a:pt x="0" y="4286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4">
            <a:extLst>
              <a:ext uri="{FF2B5EF4-FFF2-40B4-BE49-F238E27FC236}">
                <a16:creationId xmlns:a16="http://schemas.microsoft.com/office/drawing/2014/main" id="{4F697B0A-8C99-64BE-E16D-CC25BEB9348D}"/>
              </a:ext>
            </a:extLst>
          </p:cNvPr>
          <p:cNvSpPr txBox="1"/>
          <p:nvPr/>
        </p:nvSpPr>
        <p:spPr>
          <a:xfrm>
            <a:off x="13184131" y="3555915"/>
            <a:ext cx="1727835" cy="278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000"/>
              </a:lnSpc>
            </a:pPr>
            <a:r>
              <a:rPr sz="1000" b="0" u="sng" spc="-5" dirty="0">
                <a:latin typeface="Calibri Light"/>
                <a:cs typeface="Calibri Light"/>
                <a:hlinkClick r:id="rId3"/>
              </a:rPr>
              <a:t>S</a:t>
            </a:r>
            <a:r>
              <a:rPr sz="1000" b="0" u="sng" spc="-10" dirty="0">
                <a:latin typeface="Calibri Light"/>
                <a:cs typeface="Calibri Light"/>
                <a:hlinkClick r:id="rId3"/>
              </a:rPr>
              <a:t>ec</a:t>
            </a:r>
            <a:r>
              <a:rPr sz="1000" b="0" u="sng" spc="-5" dirty="0">
                <a:latin typeface="Calibri Light"/>
                <a:cs typeface="Calibri Light"/>
                <a:hlinkClick r:id="rId3"/>
              </a:rPr>
              <a:t>o</a:t>
            </a:r>
            <a:r>
              <a:rPr sz="1000" b="0" u="sng" spc="-10" dirty="0">
                <a:latin typeface="Calibri Light"/>
                <a:cs typeface="Calibri Light"/>
                <a:hlinkClick r:id="rId3"/>
              </a:rPr>
              <a:t>nd </a:t>
            </a:r>
            <a:r>
              <a:rPr sz="1000" b="0" u="sng" dirty="0">
                <a:latin typeface="Calibri Light"/>
                <a:cs typeface="Calibri Light"/>
                <a:hlinkClick r:id="rId3"/>
              </a:rPr>
              <a:t>y</a:t>
            </a:r>
            <a:r>
              <a:rPr sz="1000" b="0" u="sng" spc="-10" dirty="0">
                <a:latin typeface="Calibri Light"/>
                <a:cs typeface="Calibri Light"/>
                <a:hlinkClick r:id="rId3"/>
              </a:rPr>
              <a:t>ear</a:t>
            </a:r>
            <a:r>
              <a:rPr sz="1000" b="0" u="sng" spc="-5" dirty="0">
                <a:latin typeface="Calibri Light"/>
                <a:cs typeface="Calibri Light"/>
                <a:hlinkClick r:id="rId3"/>
              </a:rPr>
              <a:t> and</a:t>
            </a:r>
            <a:r>
              <a:rPr sz="1000" b="0" u="sng" dirty="0">
                <a:latin typeface="Calibri Light"/>
                <a:cs typeface="Calibri Light"/>
                <a:hlinkClick r:id="rId3"/>
              </a:rPr>
              <a:t> </a:t>
            </a:r>
            <a:r>
              <a:rPr sz="1000" b="0" u="sng" spc="-10" dirty="0">
                <a:latin typeface="Calibri Light"/>
                <a:cs typeface="Calibri Light"/>
                <a:hlinkClick r:id="rId3"/>
              </a:rPr>
              <a:t>hi</a:t>
            </a:r>
            <a:r>
              <a:rPr sz="1000" b="0" u="sng" spc="-5" dirty="0">
                <a:latin typeface="Calibri Light"/>
                <a:cs typeface="Calibri Light"/>
                <a:hlinkClick r:id="rId3"/>
              </a:rPr>
              <a:t>g</a:t>
            </a:r>
            <a:r>
              <a:rPr sz="1000" b="0" u="sng" dirty="0">
                <a:latin typeface="Calibri Light"/>
                <a:cs typeface="Calibri Light"/>
                <a:hlinkClick r:id="rId3"/>
              </a:rPr>
              <a:t>h</a:t>
            </a:r>
            <a:r>
              <a:rPr sz="1000" b="0" u="sng" spc="-10" dirty="0">
                <a:latin typeface="Calibri Light"/>
                <a:cs typeface="Calibri Light"/>
                <a:hlinkClick r:id="rId3"/>
              </a:rPr>
              <a:t>er</a:t>
            </a:r>
            <a:r>
              <a:rPr sz="1000" b="0" u="sng" spc="-15" dirty="0">
                <a:latin typeface="Calibri Light"/>
                <a:cs typeface="Calibri Light"/>
                <a:hlinkClick r:id="rId3"/>
              </a:rPr>
              <a:t> </a:t>
            </a:r>
            <a:r>
              <a:rPr sz="1000" b="0" u="sng" spc="0" dirty="0">
                <a:latin typeface="Calibri Light"/>
                <a:cs typeface="Calibri Light"/>
                <a:hlinkClick r:id="rId3"/>
              </a:rPr>
              <a:t>s</a:t>
            </a:r>
            <a:r>
              <a:rPr sz="1000" b="0" u="sng" spc="-10" dirty="0">
                <a:latin typeface="Calibri Light"/>
                <a:cs typeface="Calibri Light"/>
                <a:hlinkClick r:id="rId3"/>
              </a:rPr>
              <a:t>tu</a:t>
            </a:r>
            <a:r>
              <a:rPr sz="1000" b="0" u="sng" spc="-5" dirty="0">
                <a:latin typeface="Calibri Light"/>
                <a:cs typeface="Calibri Light"/>
                <a:hlinkClick r:id="rId3"/>
              </a:rPr>
              <a:t>d</a:t>
            </a:r>
            <a:r>
              <a:rPr sz="1000" b="0" u="sng" spc="-10" dirty="0">
                <a:latin typeface="Calibri Light"/>
                <a:cs typeface="Calibri Light"/>
                <a:hlinkClick r:id="rId3"/>
              </a:rPr>
              <a:t>ent</a:t>
            </a:r>
            <a:r>
              <a:rPr sz="1000" b="0" u="sng" spc="0" dirty="0">
                <a:latin typeface="Calibri Light"/>
                <a:cs typeface="Calibri Light"/>
                <a:hlinkClick r:id="rId3"/>
              </a:rPr>
              <a:t>s</a:t>
            </a:r>
            <a:r>
              <a:rPr sz="1000" b="0" u="sng" spc="-5" dirty="0">
                <a:latin typeface="Calibri Light"/>
                <a:cs typeface="Calibri Light"/>
                <a:hlinkClick r:id="rId3"/>
              </a:rPr>
              <a:t>:</a:t>
            </a:r>
            <a:r>
              <a:rPr sz="1000" b="0" spc="-5" dirty="0">
                <a:latin typeface="Calibri Light"/>
                <a:cs typeface="Calibri Light"/>
                <a:hlinkClick r:id="rId3"/>
              </a:rPr>
              <a:t> 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W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h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 to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</a:t>
            </a:r>
            <a:r>
              <a:rPr sz="10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1000" b="0" u="sng" spc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i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 </a:t>
            </a:r>
            <a:r>
              <a:rPr sz="10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EE?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69" name="object 5">
            <a:extLst>
              <a:ext uri="{FF2B5EF4-FFF2-40B4-BE49-F238E27FC236}">
                <a16:creationId xmlns:a16="http://schemas.microsoft.com/office/drawing/2014/main" id="{B932645F-95A6-8A11-CD96-AA3E13A6203E}"/>
              </a:ext>
            </a:extLst>
          </p:cNvPr>
          <p:cNvSpPr txBox="1"/>
          <p:nvPr/>
        </p:nvSpPr>
        <p:spPr>
          <a:xfrm>
            <a:off x="13144888" y="473371"/>
            <a:ext cx="3028950" cy="1228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>
              <a:lnSpc>
                <a:spcPct val="100000"/>
              </a:lnSpc>
            </a:pPr>
            <a:r>
              <a:rPr sz="1100" b="0" spc="-15" dirty="0">
                <a:latin typeface="Calibri Light"/>
                <a:cs typeface="Calibri Light"/>
                <a:hlinkClick r:id="rId4"/>
              </a:rPr>
              <a:t>Co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urs</a:t>
            </a:r>
            <a:r>
              <a:rPr sz="1100" b="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spc="-3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Prer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qu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dirty="0">
                <a:latin typeface="Calibri Light"/>
                <a:cs typeface="Calibri Light"/>
                <a:hlinkClick r:id="rId4"/>
              </a:rPr>
              <a:t>t</a:t>
            </a:r>
            <a:r>
              <a:rPr sz="1100" b="0" spc="-25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100" b="0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1100" b="0" dirty="0">
                <a:latin typeface="Calibri Light"/>
                <a:cs typeface="Calibri Light"/>
                <a:hlinkClick r:id="rId4"/>
              </a:rPr>
              <a:t>d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Y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ea</a:t>
            </a:r>
            <a:r>
              <a:rPr sz="1100" b="0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 S</a:t>
            </a:r>
            <a:r>
              <a:rPr sz="110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10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100" b="0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qu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spc="-25" dirty="0">
                <a:latin typeface="Calibri Light"/>
                <a:cs typeface="Calibri Light"/>
                <a:hlinkClick r:id="rId4"/>
              </a:rPr>
              <a:t>m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1100" b="0" dirty="0">
                <a:latin typeface="Calibri Light"/>
                <a:cs typeface="Calibri Light"/>
                <a:hlinkClick r:id="rId4"/>
              </a:rPr>
              <a:t>ts</a:t>
            </a:r>
            <a:endParaRPr sz="11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sz="900">
              <a:latin typeface="Times New Roman"/>
              <a:cs typeface="Times New Roman"/>
            </a:endParaRPr>
          </a:p>
          <a:p>
            <a:pPr marL="51435" marR="43815">
              <a:lnSpc>
                <a:spcPct val="86500"/>
              </a:lnSpc>
            </a:pPr>
            <a:r>
              <a:rPr sz="1000" b="0" spc="-1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he Fa</a:t>
            </a:r>
            <a:r>
              <a:rPr sz="1000" b="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l</a:t>
            </a:r>
            <a:r>
              <a:rPr sz="1000" b="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f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En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g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ne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ng and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gn s</a:t>
            </a:r>
            <a:r>
              <a:rPr sz="1000" b="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l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y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up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h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ol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ds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pre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te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. 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ite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1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f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in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he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Un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d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1000" b="0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1000" b="0" spc="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1000" b="0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ad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ua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 </a:t>
            </a:r>
            <a:r>
              <a:rPr sz="1000" b="0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C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len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dar</a:t>
            </a:r>
            <a:r>
              <a:rPr sz="100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</a:t>
            </a:r>
            <a:r>
              <a:rPr sz="1000" b="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ti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ns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,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and 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e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di</a:t>
            </a:r>
            <a:r>
              <a:rPr sz="1000" b="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 by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ar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ws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*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be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w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een </a:t>
            </a:r>
            <a:r>
              <a:rPr sz="1000" b="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ou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rs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in th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rog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m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 ma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.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70" name="object 6">
            <a:extLst>
              <a:ext uri="{FF2B5EF4-FFF2-40B4-BE49-F238E27FC236}">
                <a16:creationId xmlns:a16="http://schemas.microsoft.com/office/drawing/2014/main" id="{2D72DC6C-24CC-8F96-A3A3-7E3AFE67330C}"/>
              </a:ext>
            </a:extLst>
          </p:cNvPr>
          <p:cNvSpPr/>
          <p:nvPr/>
        </p:nvSpPr>
        <p:spPr>
          <a:xfrm>
            <a:off x="13144888" y="473371"/>
            <a:ext cx="3028950" cy="1125220"/>
          </a:xfrm>
          <a:custGeom>
            <a:avLst/>
            <a:gdLst/>
            <a:ahLst/>
            <a:cxnLst/>
            <a:rect l="l" t="t" r="r" b="b"/>
            <a:pathLst>
              <a:path w="3028950" h="1125220">
                <a:moveTo>
                  <a:pt x="0" y="1125092"/>
                </a:moveTo>
                <a:lnTo>
                  <a:pt x="3028950" y="1125092"/>
                </a:lnTo>
                <a:lnTo>
                  <a:pt x="3028950" y="0"/>
                </a:lnTo>
                <a:lnTo>
                  <a:pt x="0" y="0"/>
                </a:lnTo>
                <a:lnTo>
                  <a:pt x="0" y="11250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7">
            <a:extLst>
              <a:ext uri="{FF2B5EF4-FFF2-40B4-BE49-F238E27FC236}">
                <a16:creationId xmlns:a16="http://schemas.microsoft.com/office/drawing/2014/main" id="{DF1231C9-134B-0206-AA89-D51810EF1A50}"/>
              </a:ext>
            </a:extLst>
          </p:cNvPr>
          <p:cNvSpPr txBox="1"/>
          <p:nvPr/>
        </p:nvSpPr>
        <p:spPr>
          <a:xfrm>
            <a:off x="13184131" y="511344"/>
            <a:ext cx="2951480" cy="959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u="sng" spc="-15" dirty="0">
                <a:latin typeface="Calibri Light"/>
                <a:cs typeface="Calibri Light"/>
                <a:hlinkClick r:id="rId4"/>
              </a:rPr>
              <a:t>Co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urs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spc="-3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Prer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qu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t</a:t>
            </a:r>
            <a:r>
              <a:rPr sz="1100" b="0" u="sng" spc="-25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100" b="0" u="sng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d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Y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ea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 S</a:t>
            </a:r>
            <a:r>
              <a:rPr sz="1100" b="0" u="sng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100" b="0" u="sng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u="sng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qu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spc="-25" dirty="0">
                <a:latin typeface="Calibri Light"/>
                <a:cs typeface="Calibri Light"/>
                <a:hlinkClick r:id="rId4"/>
              </a:rPr>
              <a:t>m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ts</a:t>
            </a:r>
            <a:endParaRPr sz="11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 marR="5080">
              <a:lnSpc>
                <a:spcPct val="86500"/>
              </a:lnSpc>
            </a:pPr>
            <a:r>
              <a:rPr sz="1000" b="0" spc="-1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he Fa</a:t>
            </a:r>
            <a:r>
              <a:rPr sz="1000" b="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l</a:t>
            </a:r>
            <a:r>
              <a:rPr sz="1000" b="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f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En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g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ne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ng and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gn s</a:t>
            </a:r>
            <a:r>
              <a:rPr sz="1000" b="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l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y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up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h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ol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ds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pre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te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. 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ite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1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f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in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he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Un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d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10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1000" b="0" u="sng" spc="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10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ad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ua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C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len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dar</a:t>
            </a:r>
            <a:r>
              <a:rPr sz="100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</a:t>
            </a:r>
            <a:r>
              <a:rPr sz="1000" b="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ti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ns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,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and </a:t>
            </a:r>
            <a:r>
              <a:rPr sz="1000" b="0" spc="0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e 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di</a:t>
            </a:r>
            <a:r>
              <a:rPr sz="1000" b="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d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 by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ar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ws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*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be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w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een </a:t>
            </a:r>
            <a:r>
              <a:rPr sz="1000" b="0" dirty="0">
                <a:latin typeface="Calibri Light"/>
                <a:cs typeface="Calibri Light"/>
                <a:hlinkClick r:id="rId4"/>
              </a:rPr>
              <a:t>c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ou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rs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spc="5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in th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000" b="0" dirty="0">
                <a:latin typeface="Calibri Light"/>
                <a:cs typeface="Calibri Light"/>
                <a:hlinkClick r:id="rId4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rog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r</a:t>
            </a:r>
            <a:r>
              <a:rPr sz="1000" b="0" dirty="0">
                <a:latin typeface="Calibri Light"/>
                <a:cs typeface="Calibri Light"/>
                <a:hlinkClick r:id="rId4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4"/>
              </a:rPr>
              <a:t>m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 ma</a:t>
            </a:r>
            <a:r>
              <a:rPr sz="1000" b="0" spc="-15" dirty="0">
                <a:latin typeface="Calibri Light"/>
                <a:cs typeface="Calibri Light"/>
                <a:hlinkClick r:id="rId4"/>
              </a:rPr>
              <a:t>p</a:t>
            </a:r>
            <a:r>
              <a:rPr sz="1000" b="0" spc="-5" dirty="0">
                <a:latin typeface="Calibri Light"/>
                <a:cs typeface="Calibri Light"/>
                <a:hlinkClick r:id="rId4"/>
              </a:rPr>
              <a:t>.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94" name="object 8">
            <a:extLst>
              <a:ext uri="{FF2B5EF4-FFF2-40B4-BE49-F238E27FC236}">
                <a16:creationId xmlns:a16="http://schemas.microsoft.com/office/drawing/2014/main" id="{1BFAD946-85AC-9B10-9CA8-48A08A821164}"/>
              </a:ext>
            </a:extLst>
          </p:cNvPr>
          <p:cNvSpPr txBox="1"/>
          <p:nvPr/>
        </p:nvSpPr>
        <p:spPr>
          <a:xfrm>
            <a:off x="13144888" y="1598463"/>
            <a:ext cx="3028950" cy="800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127635">
              <a:lnSpc>
                <a:spcPts val="1000"/>
              </a:lnSpc>
            </a:pP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Ye</a:t>
            </a:r>
            <a:r>
              <a:rPr sz="1000" b="0" spc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us in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ng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neering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pre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1000" b="0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equ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1000" b="0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1000" b="0" spc="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00" b="0" spc="-15" dirty="0">
                <a:latin typeface="Calibri Light"/>
                <a:cs typeface="Calibri Light"/>
                <a:hlinkClick r:id="rId5"/>
              </a:rPr>
              <a:t>(</a:t>
            </a:r>
            <a:r>
              <a:rPr sz="900" b="0" dirty="0">
                <a:latin typeface="Calibri Light"/>
                <a:cs typeface="Calibri Light"/>
                <a:hlinkClick r:id="rId5"/>
              </a:rPr>
              <a:t>a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s</a:t>
            </a:r>
            <a:r>
              <a:rPr sz="900" b="0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no</a:t>
            </a:r>
            <a:r>
              <a:rPr sz="900" b="0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9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d</a:t>
            </a:r>
            <a:r>
              <a:rPr sz="900" b="0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by 2nd, 3rd, o</a:t>
            </a:r>
            <a:r>
              <a:rPr sz="900" b="0" dirty="0">
                <a:latin typeface="Calibri Light"/>
                <a:cs typeface="Calibri Light"/>
                <a:hlinkClick r:id="rId5"/>
              </a:rPr>
              <a:t>r 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4th</a:t>
            </a:r>
            <a:r>
              <a:rPr sz="900" b="0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00" b="0" dirty="0">
                <a:latin typeface="Calibri Light"/>
                <a:cs typeface="Calibri Light"/>
                <a:hlinkClick r:id="rId5"/>
              </a:rPr>
              <a:t>bove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 the cou</a:t>
            </a:r>
            <a:r>
              <a:rPr sz="900" b="0" spc="-10" dirty="0">
                <a:latin typeface="Calibri Light"/>
                <a:cs typeface="Calibri Light"/>
                <a:hlinkClick r:id="rId5"/>
              </a:rPr>
              <a:t>r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se</a:t>
            </a:r>
            <a:r>
              <a:rPr sz="9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20" dirty="0">
                <a:latin typeface="Calibri Light"/>
                <a:cs typeface="Calibri Light"/>
                <a:hlinkClick r:id="rId5"/>
              </a:rPr>
              <a:t>b</a:t>
            </a:r>
            <a:r>
              <a:rPr sz="900" b="0" spc="5" dirty="0">
                <a:latin typeface="Calibri Light"/>
                <a:cs typeface="Calibri Light"/>
                <a:hlinkClick r:id="rId5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x)</a:t>
            </a:r>
            <a:r>
              <a:rPr sz="9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v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ary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ea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to</a:t>
            </a:r>
            <a:r>
              <a:rPr sz="10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,</a:t>
            </a:r>
            <a:r>
              <a:rPr sz="10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pl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ase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c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f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u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l</a:t>
            </a:r>
            <a:r>
              <a:rPr sz="1000" b="0" dirty="0">
                <a:latin typeface="Calibri Light"/>
                <a:cs typeface="Calibri Light"/>
                <a:hlinkClick r:id="rId5"/>
              </a:rPr>
              <a:t>l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dirty="0">
                <a:latin typeface="Calibri Light"/>
                <a:cs typeface="Calibri Light"/>
                <a:hlinkClick r:id="rId5"/>
              </a:rPr>
              <a:t>v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iew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eme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s f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ou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c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dirty="0">
                <a:latin typeface="Calibri Light"/>
                <a:cs typeface="Calibri Light"/>
                <a:hlinkClick r:id="rId5"/>
              </a:rPr>
              <a:t>l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g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ea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r.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95" name="object 9">
            <a:extLst>
              <a:ext uri="{FF2B5EF4-FFF2-40B4-BE49-F238E27FC236}">
                <a16:creationId xmlns:a16="http://schemas.microsoft.com/office/drawing/2014/main" id="{8683CB6E-12B4-8B6A-712D-E57A49A2C2E7}"/>
              </a:ext>
            </a:extLst>
          </p:cNvPr>
          <p:cNvSpPr/>
          <p:nvPr/>
        </p:nvSpPr>
        <p:spPr>
          <a:xfrm>
            <a:off x="13144888" y="1598463"/>
            <a:ext cx="3028950" cy="561340"/>
          </a:xfrm>
          <a:custGeom>
            <a:avLst/>
            <a:gdLst/>
            <a:ahLst/>
            <a:cxnLst/>
            <a:rect l="l" t="t" r="r" b="b"/>
            <a:pathLst>
              <a:path w="3028950" h="561339">
                <a:moveTo>
                  <a:pt x="0" y="560832"/>
                </a:moveTo>
                <a:lnTo>
                  <a:pt x="3028950" y="560832"/>
                </a:lnTo>
                <a:lnTo>
                  <a:pt x="3028950" y="0"/>
                </a:lnTo>
                <a:lnTo>
                  <a:pt x="0" y="0"/>
                </a:lnTo>
                <a:lnTo>
                  <a:pt x="0" y="5608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10">
            <a:extLst>
              <a:ext uri="{FF2B5EF4-FFF2-40B4-BE49-F238E27FC236}">
                <a16:creationId xmlns:a16="http://schemas.microsoft.com/office/drawing/2014/main" id="{CC67903A-F596-16FB-4185-113ABBF0259A}"/>
              </a:ext>
            </a:extLst>
          </p:cNvPr>
          <p:cNvSpPr txBox="1"/>
          <p:nvPr/>
        </p:nvSpPr>
        <p:spPr>
          <a:xfrm>
            <a:off x="13184131" y="1637198"/>
            <a:ext cx="2867025" cy="40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000"/>
              </a:lnSpc>
            </a:pP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Ye</a:t>
            </a:r>
            <a:r>
              <a:rPr sz="1000" b="0" u="sng" spc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10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us in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ng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neering pre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10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equ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10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10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10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10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1000" b="0" spc="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00" b="0" spc="-15" dirty="0">
                <a:latin typeface="Calibri Light"/>
                <a:cs typeface="Calibri Light"/>
                <a:hlinkClick r:id="rId5"/>
              </a:rPr>
              <a:t>(</a:t>
            </a:r>
            <a:r>
              <a:rPr sz="900" b="0" dirty="0">
                <a:latin typeface="Calibri Light"/>
                <a:cs typeface="Calibri Light"/>
                <a:hlinkClick r:id="rId5"/>
              </a:rPr>
              <a:t>a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s</a:t>
            </a:r>
            <a:r>
              <a:rPr sz="900" b="0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no</a:t>
            </a:r>
            <a:r>
              <a:rPr sz="900" b="0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9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d</a:t>
            </a:r>
            <a:r>
              <a:rPr sz="900" b="0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by 2nd, 3rd, o</a:t>
            </a:r>
            <a:r>
              <a:rPr sz="900" b="0" dirty="0">
                <a:latin typeface="Calibri Light"/>
                <a:cs typeface="Calibri Light"/>
                <a:hlinkClick r:id="rId5"/>
              </a:rPr>
              <a:t>r 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4th</a:t>
            </a:r>
            <a:r>
              <a:rPr sz="900" b="0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00" b="0" dirty="0">
                <a:latin typeface="Calibri Light"/>
                <a:cs typeface="Calibri Light"/>
                <a:hlinkClick r:id="rId5"/>
              </a:rPr>
              <a:t>bove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 the cou</a:t>
            </a:r>
            <a:r>
              <a:rPr sz="900" b="0" spc="-10" dirty="0">
                <a:latin typeface="Calibri Light"/>
                <a:cs typeface="Calibri Light"/>
                <a:hlinkClick r:id="rId5"/>
              </a:rPr>
              <a:t>r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se</a:t>
            </a:r>
            <a:r>
              <a:rPr sz="9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900" b="0" spc="-20" dirty="0">
                <a:latin typeface="Calibri Light"/>
                <a:cs typeface="Calibri Light"/>
                <a:hlinkClick r:id="rId5"/>
              </a:rPr>
              <a:t>b</a:t>
            </a:r>
            <a:r>
              <a:rPr sz="900" b="0" spc="5" dirty="0">
                <a:latin typeface="Calibri Light"/>
                <a:cs typeface="Calibri Light"/>
                <a:hlinkClick r:id="rId5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5"/>
              </a:rPr>
              <a:t>x)</a:t>
            </a:r>
            <a:r>
              <a:rPr sz="9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v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ary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ea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to</a:t>
            </a:r>
            <a:r>
              <a:rPr sz="10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,</a:t>
            </a:r>
            <a:r>
              <a:rPr sz="10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pl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ase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c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f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u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l</a:t>
            </a:r>
            <a:r>
              <a:rPr sz="1000" b="0" dirty="0">
                <a:latin typeface="Calibri Light"/>
                <a:cs typeface="Calibri Light"/>
                <a:hlinkClick r:id="rId5"/>
              </a:rPr>
              <a:t>l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dirty="0">
                <a:latin typeface="Calibri Light"/>
                <a:cs typeface="Calibri Light"/>
                <a:hlinkClick r:id="rId5"/>
              </a:rPr>
              <a:t>v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iew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eme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s f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ou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1000" b="0" dirty="0">
                <a:latin typeface="Calibri Light"/>
                <a:cs typeface="Calibri Light"/>
                <a:hlinkClick r:id="rId5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c</a:t>
            </a:r>
            <a:r>
              <a:rPr sz="1000" b="0" spc="0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000" b="0" dirty="0">
                <a:latin typeface="Calibri Light"/>
                <a:cs typeface="Calibri Light"/>
                <a:hlinkClick r:id="rId5"/>
              </a:rPr>
              <a:t>l</a:t>
            </a:r>
            <a:r>
              <a:rPr sz="1000" b="0" spc="-15" dirty="0">
                <a:latin typeface="Calibri Light"/>
                <a:cs typeface="Calibri Light"/>
                <a:hlinkClick r:id="rId5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g </a:t>
            </a:r>
            <a:r>
              <a:rPr sz="1000" b="0" dirty="0">
                <a:latin typeface="Calibri Light"/>
                <a:cs typeface="Calibri Light"/>
                <a:hlinkClick r:id="rId5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5"/>
              </a:rPr>
              <a:t>ea</a:t>
            </a:r>
            <a:r>
              <a:rPr sz="1000" b="0" spc="-5" dirty="0">
                <a:latin typeface="Calibri Light"/>
                <a:cs typeface="Calibri Light"/>
                <a:hlinkClick r:id="rId5"/>
              </a:rPr>
              <a:t>r.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99" name="object 11">
            <a:extLst>
              <a:ext uri="{FF2B5EF4-FFF2-40B4-BE49-F238E27FC236}">
                <a16:creationId xmlns:a16="http://schemas.microsoft.com/office/drawing/2014/main" id="{200776FE-DDC9-C934-82D2-9F6F75DB0FCC}"/>
              </a:ext>
            </a:extLst>
          </p:cNvPr>
          <p:cNvSpPr/>
          <p:nvPr/>
        </p:nvSpPr>
        <p:spPr>
          <a:xfrm>
            <a:off x="13144888" y="2159296"/>
            <a:ext cx="3028950" cy="929005"/>
          </a:xfrm>
          <a:custGeom>
            <a:avLst/>
            <a:gdLst/>
            <a:ahLst/>
            <a:cxnLst/>
            <a:rect l="l" t="t" r="r" b="b"/>
            <a:pathLst>
              <a:path w="3028950" h="929005">
                <a:moveTo>
                  <a:pt x="0" y="928624"/>
                </a:moveTo>
                <a:lnTo>
                  <a:pt x="3028950" y="928624"/>
                </a:lnTo>
                <a:lnTo>
                  <a:pt x="3028950" y="0"/>
                </a:lnTo>
                <a:lnTo>
                  <a:pt x="0" y="0"/>
                </a:lnTo>
                <a:lnTo>
                  <a:pt x="0" y="9286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12">
            <a:extLst>
              <a:ext uri="{FF2B5EF4-FFF2-40B4-BE49-F238E27FC236}">
                <a16:creationId xmlns:a16="http://schemas.microsoft.com/office/drawing/2014/main" id="{E57E4690-189F-8C36-F2DB-E260A128C410}"/>
              </a:ext>
            </a:extLst>
          </p:cNvPr>
          <p:cNvSpPr txBox="1"/>
          <p:nvPr/>
        </p:nvSpPr>
        <p:spPr>
          <a:xfrm>
            <a:off x="13184131" y="2197522"/>
            <a:ext cx="2947035" cy="813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u="sng" spc="-15" dirty="0">
                <a:latin typeface="Calibri Light"/>
                <a:cs typeface="Calibri Light"/>
                <a:hlinkClick r:id="rId5"/>
              </a:rPr>
              <a:t>Ac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d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m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c</a:t>
            </a:r>
            <a:r>
              <a:rPr sz="1100" b="0" u="sng" spc="-15" dirty="0">
                <a:latin typeface="Calibri Light"/>
                <a:cs typeface="Calibri Light"/>
                <a:hlinkClick r:id="rId5"/>
              </a:rPr>
              <a:t> A</a:t>
            </a:r>
            <a:r>
              <a:rPr sz="1100" b="0" u="sng" spc="-25" dirty="0">
                <a:latin typeface="Calibri Light"/>
                <a:cs typeface="Calibri Light"/>
                <a:hlinkClick r:id="rId5"/>
              </a:rPr>
              <a:t>d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v</a:t>
            </a:r>
            <a:r>
              <a:rPr sz="1100" b="0" u="sng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u="sng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u="sng" spc="-25" dirty="0">
                <a:latin typeface="Calibri Light"/>
                <a:cs typeface="Calibri Light"/>
                <a:hlinkClick r:id="rId5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g</a:t>
            </a:r>
            <a:endParaRPr sz="11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3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5080">
              <a:lnSpc>
                <a:spcPts val="1000"/>
              </a:lnSpc>
            </a:pPr>
            <a:r>
              <a:rPr sz="1000" b="0" spc="-5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b</a:t>
            </a:r>
            <a:r>
              <a:rPr sz="1000" b="0" spc="-15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a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0" dirty="0">
                <a:latin typeface="Calibri Light"/>
                <a:cs typeface="Calibri Light"/>
              </a:rPr>
              <a:t>n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ng 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5" dirty="0">
                <a:latin typeface="Calibri Light"/>
                <a:cs typeface="Calibri Light"/>
              </a:rPr>
              <a:t>gu</a:t>
            </a:r>
            <a:r>
              <a:rPr sz="1000" b="0" spc="-10" dirty="0">
                <a:latin typeface="Calibri Light"/>
                <a:cs typeface="Calibri Light"/>
              </a:rPr>
              <a:t>l</a:t>
            </a:r>
            <a:r>
              <a:rPr sz="1000" b="0" spc="0" dirty="0">
                <a:latin typeface="Calibri Light"/>
                <a:cs typeface="Calibri Light"/>
              </a:rPr>
              <a:t>a</a:t>
            </a:r>
            <a:r>
              <a:rPr sz="1000" b="0" spc="-5" dirty="0">
                <a:latin typeface="Calibri Light"/>
                <a:cs typeface="Calibri Light"/>
              </a:rPr>
              <a:t>r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</a:t>
            </a:r>
            <a:r>
              <a:rPr sz="1000" b="0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a</a:t>
            </a:r>
            <a:r>
              <a:rPr sz="1000" b="0" spc="-15" dirty="0">
                <a:latin typeface="Calibri Light"/>
                <a:cs typeface="Calibri Light"/>
              </a:rPr>
              <a:t>d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20" dirty="0">
                <a:latin typeface="Calibri Light"/>
                <a:cs typeface="Calibri Light"/>
              </a:rPr>
              <a:t>m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c a</a:t>
            </a:r>
            <a:r>
              <a:rPr sz="1000" b="0" dirty="0">
                <a:latin typeface="Calibri Light"/>
                <a:cs typeface="Calibri Light"/>
              </a:rPr>
              <a:t>d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s</a:t>
            </a:r>
            <a:r>
              <a:rPr sz="1000" b="0" spc="-15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ng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</a:t>
            </a:r>
            <a:r>
              <a:rPr sz="1000" b="0" spc="-15" dirty="0">
                <a:latin typeface="Calibri Light"/>
                <a:cs typeface="Calibri Light"/>
              </a:rPr>
              <a:t>n</a:t>
            </a:r>
            <a:r>
              <a:rPr sz="1000" b="0" spc="-10" dirty="0">
                <a:latin typeface="Calibri Light"/>
                <a:cs typeface="Calibri Light"/>
              </a:rPr>
              <a:t>d</a:t>
            </a:r>
            <a:r>
              <a:rPr sz="1000" b="0" spc="-5" dirty="0">
                <a:latin typeface="Calibri Light"/>
                <a:cs typeface="Calibri Light"/>
              </a:rPr>
              <a:t> su</a:t>
            </a:r>
            <a:r>
              <a:rPr sz="1000" b="0" spc="-10" dirty="0">
                <a:latin typeface="Calibri Light"/>
                <a:cs typeface="Calibri Light"/>
              </a:rPr>
              <a:t>p</a:t>
            </a:r>
            <a:r>
              <a:rPr sz="1000" b="0" spc="-15" dirty="0">
                <a:latin typeface="Calibri Light"/>
                <a:cs typeface="Calibri Light"/>
              </a:rPr>
              <a:t>p</a:t>
            </a:r>
            <a:r>
              <a:rPr sz="1000" b="0" spc="-5" dirty="0">
                <a:latin typeface="Calibri Light"/>
                <a:cs typeface="Calibri Light"/>
              </a:rPr>
              <a:t>o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-5" dirty="0">
                <a:latin typeface="Calibri Light"/>
                <a:cs typeface="Calibri Light"/>
              </a:rPr>
              <a:t>t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f</a:t>
            </a:r>
            <a:r>
              <a:rPr sz="1000" b="0" spc="-10" dirty="0">
                <a:latin typeface="Calibri Light"/>
                <a:cs typeface="Calibri Light"/>
              </a:rPr>
              <a:t>or c</a:t>
            </a:r>
            <a:r>
              <a:rPr sz="1000" b="0" spc="-5" dirty="0">
                <a:latin typeface="Calibri Light"/>
                <a:cs typeface="Calibri Light"/>
              </a:rPr>
              <a:t>ourse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p</a:t>
            </a:r>
            <a:r>
              <a:rPr sz="1000" b="0" dirty="0">
                <a:latin typeface="Calibri Light"/>
                <a:cs typeface="Calibri Light"/>
              </a:rPr>
              <a:t>l</a:t>
            </a:r>
            <a:r>
              <a:rPr sz="1000" b="0" spc="-5" dirty="0">
                <a:latin typeface="Calibri Light"/>
                <a:cs typeface="Calibri Light"/>
              </a:rPr>
              <a:t>a</a:t>
            </a:r>
            <a:r>
              <a:rPr sz="1000" b="0" spc="-15" dirty="0">
                <a:latin typeface="Calibri Light"/>
                <a:cs typeface="Calibri Light"/>
              </a:rPr>
              <a:t>n</a:t>
            </a:r>
            <a:r>
              <a:rPr sz="1000" b="0" spc="-5" dirty="0">
                <a:latin typeface="Calibri Light"/>
                <a:cs typeface="Calibri Light"/>
              </a:rPr>
              <a:t>n</a:t>
            </a:r>
            <a:r>
              <a:rPr sz="1000" b="0" spc="-1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ng 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s </a:t>
            </a:r>
            <a:r>
              <a:rPr sz="1000" b="0" spc="-10" dirty="0">
                <a:latin typeface="Calibri Light"/>
                <a:cs typeface="Calibri Light"/>
              </a:rPr>
              <a:t>ess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n</a:t>
            </a:r>
            <a:r>
              <a:rPr sz="1000" b="0" spc="-15" dirty="0">
                <a:latin typeface="Calibri Light"/>
                <a:cs typeface="Calibri Light"/>
              </a:rPr>
              <a:t>t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al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f</a:t>
            </a:r>
            <a:r>
              <a:rPr sz="1000" b="0" spc="-15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r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en</a:t>
            </a:r>
            <a:r>
              <a:rPr sz="1000" b="0" spc="0" dirty="0">
                <a:latin typeface="Calibri Light"/>
                <a:cs typeface="Calibri Light"/>
              </a:rPr>
              <a:t>g</a:t>
            </a:r>
            <a:r>
              <a:rPr sz="1000" b="0" spc="-1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ne</a:t>
            </a:r>
            <a:r>
              <a:rPr sz="1000" b="0" dirty="0">
                <a:latin typeface="Calibri Light"/>
                <a:cs typeface="Calibri Light"/>
              </a:rPr>
              <a:t>e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ng s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uden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s </a:t>
            </a:r>
            <a:r>
              <a:rPr sz="1000" b="0" spc="-10" dirty="0">
                <a:latin typeface="Calibri Light"/>
                <a:cs typeface="Calibri Light"/>
              </a:rPr>
              <a:t>w</a:t>
            </a:r>
            <a:r>
              <a:rPr sz="1000" b="0" dirty="0">
                <a:latin typeface="Calibri Light"/>
                <a:cs typeface="Calibri Light"/>
              </a:rPr>
              <a:t>h</a:t>
            </a:r>
            <a:r>
              <a:rPr sz="1000" b="0" spc="-10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 are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“</a:t>
            </a:r>
            <a:r>
              <a:rPr sz="1000" b="0" spc="-10" dirty="0">
                <a:latin typeface="Calibri Light"/>
                <a:cs typeface="Calibri Light"/>
              </a:rPr>
              <a:t>of</a:t>
            </a:r>
            <a:r>
              <a:rPr sz="1000" b="0" spc="-5" dirty="0">
                <a:latin typeface="Calibri Light"/>
                <a:cs typeface="Calibri Light"/>
              </a:rPr>
              <a:t>f-p</a:t>
            </a:r>
            <a:r>
              <a:rPr sz="1000" b="0" dirty="0">
                <a:latin typeface="Calibri Light"/>
                <a:cs typeface="Calibri Light"/>
              </a:rPr>
              <a:t>a</a:t>
            </a:r>
            <a:r>
              <a:rPr sz="1000" b="0" spc="-10" dirty="0">
                <a:latin typeface="Calibri Light"/>
                <a:cs typeface="Calibri Light"/>
              </a:rPr>
              <a:t>tte</a:t>
            </a:r>
            <a:r>
              <a:rPr sz="1000" b="0" spc="-5" dirty="0">
                <a:latin typeface="Calibri Light"/>
                <a:cs typeface="Calibri Light"/>
              </a:rPr>
              <a:t>rn”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f</a:t>
            </a:r>
            <a:r>
              <a:rPr sz="1000" b="0" dirty="0">
                <a:latin typeface="Calibri Light"/>
                <a:cs typeface="Calibri Light"/>
              </a:rPr>
              <a:t>r</a:t>
            </a:r>
            <a:r>
              <a:rPr sz="1000" b="0" spc="-15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m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h</a:t>
            </a:r>
            <a:r>
              <a:rPr sz="1000" b="0" spc="-10" dirty="0">
                <a:latin typeface="Calibri Light"/>
                <a:cs typeface="Calibri Light"/>
              </a:rPr>
              <a:t>ei</a:t>
            </a:r>
            <a:r>
              <a:rPr sz="1000" b="0" spc="-5" dirty="0">
                <a:latin typeface="Calibri Light"/>
                <a:cs typeface="Calibri Light"/>
              </a:rPr>
              <a:t>r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pr</a:t>
            </a:r>
            <a:r>
              <a:rPr sz="1000" b="0" spc="-10" dirty="0">
                <a:latin typeface="Calibri Light"/>
                <a:cs typeface="Calibri Light"/>
              </a:rPr>
              <a:t>ogram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ma</a:t>
            </a:r>
            <a:r>
              <a:rPr sz="1000" b="0" spc="-15" dirty="0">
                <a:latin typeface="Calibri Light"/>
                <a:cs typeface="Calibri Light"/>
              </a:rPr>
              <a:t>p</a:t>
            </a:r>
            <a:r>
              <a:rPr sz="1000" b="0" spc="-5" dirty="0">
                <a:latin typeface="Calibri Light"/>
                <a:cs typeface="Calibri Light"/>
              </a:rPr>
              <a:t>.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n</a:t>
            </a:r>
            <a:r>
              <a:rPr sz="1000" b="0" spc="-15" dirty="0">
                <a:latin typeface="Calibri Light"/>
                <a:cs typeface="Calibri Light"/>
              </a:rPr>
              <a:t>t</a:t>
            </a:r>
            <a:r>
              <a:rPr sz="1000" b="0" spc="0" dirty="0">
                <a:latin typeface="Calibri Light"/>
                <a:cs typeface="Calibri Light"/>
              </a:rPr>
              <a:t>a</a:t>
            </a:r>
            <a:r>
              <a:rPr sz="1000" b="0" spc="-10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t </a:t>
            </a:r>
            <a:r>
              <a:rPr sz="1000" b="0" dirty="0">
                <a:latin typeface="Calibri Light"/>
                <a:cs typeface="Calibri Light"/>
              </a:rPr>
              <a:t>y</a:t>
            </a:r>
            <a:r>
              <a:rPr sz="1000" b="0" spc="-15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ur pro</a:t>
            </a:r>
            <a:r>
              <a:rPr sz="1000" b="0" spc="0" dirty="0">
                <a:latin typeface="Calibri Light"/>
                <a:cs typeface="Calibri Light"/>
              </a:rPr>
              <a:t>g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-10" dirty="0">
                <a:latin typeface="Calibri Light"/>
                <a:cs typeface="Calibri Light"/>
              </a:rPr>
              <a:t>am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</a:t>
            </a:r>
            <a:r>
              <a:rPr sz="1000" b="0" dirty="0">
                <a:latin typeface="Calibri Light"/>
                <a:cs typeface="Calibri Light"/>
              </a:rPr>
              <a:t>d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so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-5" dirty="0">
                <a:latin typeface="Calibri Light"/>
                <a:cs typeface="Calibri Light"/>
              </a:rPr>
              <a:t>: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701" name="object 13">
            <a:extLst>
              <a:ext uri="{FF2B5EF4-FFF2-40B4-BE49-F238E27FC236}">
                <a16:creationId xmlns:a16="http://schemas.microsoft.com/office/drawing/2014/main" id="{CC9C19C3-51EB-F9AB-FDC6-0FE930CD5FDD}"/>
              </a:ext>
            </a:extLst>
          </p:cNvPr>
          <p:cNvSpPr txBox="1"/>
          <p:nvPr/>
        </p:nvSpPr>
        <p:spPr>
          <a:xfrm>
            <a:off x="13144888" y="3087919"/>
            <a:ext cx="302895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944880">
              <a:lnSpc>
                <a:spcPts val="1000"/>
              </a:lnSpc>
            </a:pPr>
            <a:r>
              <a:rPr sz="1000" b="0" spc="-5" dirty="0">
                <a:latin typeface="Calibri Light"/>
                <a:cs typeface="Calibri Light"/>
                <a:hlinkClick r:id="rId6"/>
              </a:rPr>
              <a:t>F</a:t>
            </a:r>
            <a:r>
              <a:rPr sz="1000" b="0" dirty="0">
                <a:latin typeface="Calibri Light"/>
                <a:cs typeface="Calibri Light"/>
                <a:hlinkClick r:id="rId6"/>
              </a:rPr>
              <a:t>i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spc="0" dirty="0">
                <a:latin typeface="Calibri Light"/>
                <a:cs typeface="Calibri Light"/>
                <a:hlinkClick r:id="rId6"/>
              </a:rPr>
              <a:t>s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t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ea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stude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1000" b="0" dirty="0">
                <a:latin typeface="Calibri Light"/>
                <a:cs typeface="Calibri Light"/>
                <a:hlinkClick r:id="rId6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s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(new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0" dirty="0">
                <a:latin typeface="Calibri Light"/>
                <a:cs typeface="Calibri Light"/>
                <a:hlinkClick r:id="rId6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nd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et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ng): 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000" b="0" spc="-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RSu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</a:t>
            </a:r>
            <a:r>
              <a:rPr sz="1000" b="0" spc="-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@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ar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l</a:t>
            </a:r>
            <a:r>
              <a:rPr sz="1000" b="0" spc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to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.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702" name="object 14">
            <a:extLst>
              <a:ext uri="{FF2B5EF4-FFF2-40B4-BE49-F238E27FC236}">
                <a16:creationId xmlns:a16="http://schemas.microsoft.com/office/drawing/2014/main" id="{CBB56131-E249-99C0-C354-3298D7DABD54}"/>
              </a:ext>
            </a:extLst>
          </p:cNvPr>
          <p:cNvSpPr/>
          <p:nvPr/>
        </p:nvSpPr>
        <p:spPr>
          <a:xfrm>
            <a:off x="13144888" y="3087919"/>
            <a:ext cx="3028950" cy="457200"/>
          </a:xfrm>
          <a:custGeom>
            <a:avLst/>
            <a:gdLst/>
            <a:ahLst/>
            <a:cxnLst/>
            <a:rect l="l" t="t" r="r" b="b"/>
            <a:pathLst>
              <a:path w="3028950" h="457200">
                <a:moveTo>
                  <a:pt x="0" y="457200"/>
                </a:moveTo>
                <a:lnTo>
                  <a:pt x="3028950" y="457200"/>
                </a:lnTo>
                <a:lnTo>
                  <a:pt x="302895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15">
            <a:extLst>
              <a:ext uri="{FF2B5EF4-FFF2-40B4-BE49-F238E27FC236}">
                <a16:creationId xmlns:a16="http://schemas.microsoft.com/office/drawing/2014/main" id="{67F4800C-93F2-428C-5D74-DA3C776F031A}"/>
              </a:ext>
            </a:extLst>
          </p:cNvPr>
          <p:cNvSpPr txBox="1"/>
          <p:nvPr/>
        </p:nvSpPr>
        <p:spPr>
          <a:xfrm>
            <a:off x="13184131" y="3127035"/>
            <a:ext cx="2049780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000"/>
              </a:lnSpc>
            </a:pPr>
            <a:r>
              <a:rPr sz="1000" b="0" u="sng" spc="-5" dirty="0">
                <a:latin typeface="Calibri Light"/>
                <a:cs typeface="Calibri Light"/>
                <a:hlinkClick r:id="rId6"/>
              </a:rPr>
              <a:t>F</a:t>
            </a:r>
            <a:r>
              <a:rPr sz="1000" b="0" u="sng" dirty="0">
                <a:latin typeface="Calibri Light"/>
                <a:cs typeface="Calibri Light"/>
                <a:hlinkClick r:id="rId6"/>
              </a:rPr>
              <a:t>i</a:t>
            </a:r>
            <a:r>
              <a:rPr sz="1000" b="0" u="sng" spc="-15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u="sng" spc="0" dirty="0">
                <a:latin typeface="Calibri Light"/>
                <a:cs typeface="Calibri Light"/>
                <a:hlinkClick r:id="rId6"/>
              </a:rPr>
              <a:t>s</a:t>
            </a:r>
            <a:r>
              <a:rPr sz="1000" b="0" u="sng" spc="-5" dirty="0">
                <a:latin typeface="Calibri Light"/>
                <a:cs typeface="Calibri Light"/>
                <a:hlinkClick r:id="rId6"/>
              </a:rPr>
              <a:t>t y</a:t>
            </a:r>
            <a:r>
              <a:rPr sz="1000" b="0" u="sng" spc="-10" dirty="0">
                <a:latin typeface="Calibri Light"/>
                <a:cs typeface="Calibri Light"/>
                <a:hlinkClick r:id="rId6"/>
              </a:rPr>
              <a:t>ear</a:t>
            </a:r>
            <a:r>
              <a:rPr sz="1000" b="0" u="sng" spc="-5" dirty="0">
                <a:latin typeface="Calibri Light"/>
                <a:cs typeface="Calibri Light"/>
                <a:hlinkClick r:id="rId6"/>
              </a:rPr>
              <a:t> stude</a:t>
            </a:r>
            <a:r>
              <a:rPr sz="1000" b="0" u="sng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1000" b="0" u="sng" dirty="0">
                <a:latin typeface="Calibri Light"/>
                <a:cs typeface="Calibri Light"/>
                <a:hlinkClick r:id="rId6"/>
              </a:rPr>
              <a:t>t</a:t>
            </a:r>
            <a:r>
              <a:rPr sz="1000" b="0" u="sng" spc="-5" dirty="0">
                <a:latin typeface="Calibri Light"/>
                <a:cs typeface="Calibri Light"/>
                <a:hlinkClick r:id="rId6"/>
              </a:rPr>
              <a:t>s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(new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0" dirty="0">
                <a:latin typeface="Calibri Light"/>
                <a:cs typeface="Calibri Light"/>
                <a:hlinkClick r:id="rId6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nd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et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n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ng): 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000" b="0" spc="-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RSu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</a:t>
            </a:r>
            <a:r>
              <a:rPr sz="1000" b="0" spc="-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@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ar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l</a:t>
            </a:r>
            <a:r>
              <a:rPr sz="1000" b="0" spc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to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0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.</a:t>
            </a:r>
            <a:r>
              <a:rPr sz="10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306" name="object 16">
            <a:extLst>
              <a:ext uri="{FF2B5EF4-FFF2-40B4-BE49-F238E27FC236}">
                <a16:creationId xmlns:a16="http://schemas.microsoft.com/office/drawing/2014/main" id="{1F6B8DC2-1CC7-F702-BED3-DB05654997CB}"/>
              </a:ext>
            </a:extLst>
          </p:cNvPr>
          <p:cNvSpPr/>
          <p:nvPr/>
        </p:nvSpPr>
        <p:spPr>
          <a:xfrm>
            <a:off x="13195688" y="3377225"/>
            <a:ext cx="1368425" cy="0"/>
          </a:xfrm>
          <a:custGeom>
            <a:avLst/>
            <a:gdLst/>
            <a:ahLst/>
            <a:cxnLst/>
            <a:rect l="l" t="t" r="r" b="b"/>
            <a:pathLst>
              <a:path w="1368425">
                <a:moveTo>
                  <a:pt x="0" y="0"/>
                </a:moveTo>
                <a:lnTo>
                  <a:pt x="1368298" y="0"/>
                </a:lnTo>
              </a:path>
            </a:pathLst>
          </a:custGeom>
          <a:ln w="6449">
            <a:solidFill>
              <a:srgbClr val="0462C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17">
            <a:extLst>
              <a:ext uri="{FF2B5EF4-FFF2-40B4-BE49-F238E27FC236}">
                <a16:creationId xmlns:a16="http://schemas.microsoft.com/office/drawing/2014/main" id="{C8C64393-4DD1-A36C-E82E-8D2019F59017}"/>
              </a:ext>
            </a:extLst>
          </p:cNvPr>
          <p:cNvSpPr/>
          <p:nvPr/>
        </p:nvSpPr>
        <p:spPr>
          <a:xfrm>
            <a:off x="5815336" y="473371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18">
            <a:extLst>
              <a:ext uri="{FF2B5EF4-FFF2-40B4-BE49-F238E27FC236}">
                <a16:creationId xmlns:a16="http://schemas.microsoft.com/office/drawing/2014/main" id="{D2C59D6E-B017-477D-6EDA-2D3B6E26FF88}"/>
              </a:ext>
            </a:extLst>
          </p:cNvPr>
          <p:cNvSpPr/>
          <p:nvPr/>
        </p:nvSpPr>
        <p:spPr>
          <a:xfrm>
            <a:off x="3372238" y="473371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5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19">
            <a:extLst>
              <a:ext uri="{FF2B5EF4-FFF2-40B4-BE49-F238E27FC236}">
                <a16:creationId xmlns:a16="http://schemas.microsoft.com/office/drawing/2014/main" id="{F79D3CB8-06E0-370F-4E98-EF3A44175ADF}"/>
              </a:ext>
            </a:extLst>
          </p:cNvPr>
          <p:cNvSpPr/>
          <p:nvPr/>
        </p:nvSpPr>
        <p:spPr>
          <a:xfrm>
            <a:off x="3372238" y="7154205"/>
            <a:ext cx="2443480" cy="605790"/>
          </a:xfrm>
          <a:custGeom>
            <a:avLst/>
            <a:gdLst/>
            <a:ahLst/>
            <a:cxnLst/>
            <a:rect l="l" t="t" r="r" b="b"/>
            <a:pathLst>
              <a:path w="2443480" h="605790">
                <a:moveTo>
                  <a:pt x="0" y="605789"/>
                </a:moveTo>
                <a:lnTo>
                  <a:pt x="2443099" y="605789"/>
                </a:lnTo>
                <a:lnTo>
                  <a:pt x="2443099" y="0"/>
                </a:lnTo>
                <a:lnTo>
                  <a:pt x="0" y="0"/>
                </a:lnTo>
                <a:lnTo>
                  <a:pt x="0" y="6057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20">
            <a:extLst>
              <a:ext uri="{FF2B5EF4-FFF2-40B4-BE49-F238E27FC236}">
                <a16:creationId xmlns:a16="http://schemas.microsoft.com/office/drawing/2014/main" id="{98127740-20D4-1685-F605-96A8B3DEABA0}"/>
              </a:ext>
            </a:extLst>
          </p:cNvPr>
          <p:cNvSpPr/>
          <p:nvPr/>
        </p:nvSpPr>
        <p:spPr>
          <a:xfrm>
            <a:off x="3372238" y="7154205"/>
            <a:ext cx="2443480" cy="605790"/>
          </a:xfrm>
          <a:custGeom>
            <a:avLst/>
            <a:gdLst/>
            <a:ahLst/>
            <a:cxnLst/>
            <a:rect l="l" t="t" r="r" b="b"/>
            <a:pathLst>
              <a:path w="2443480" h="605790">
                <a:moveTo>
                  <a:pt x="2443099" y="605787"/>
                </a:moveTo>
                <a:lnTo>
                  <a:pt x="2443099" y="0"/>
                </a:lnTo>
                <a:lnTo>
                  <a:pt x="0" y="0"/>
                </a:lnTo>
                <a:lnTo>
                  <a:pt x="0" y="60578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21">
            <a:extLst>
              <a:ext uri="{FF2B5EF4-FFF2-40B4-BE49-F238E27FC236}">
                <a16:creationId xmlns:a16="http://schemas.microsoft.com/office/drawing/2014/main" id="{A34FF259-DB42-2767-EE42-352CE91177AE}"/>
              </a:ext>
            </a:extLst>
          </p:cNvPr>
          <p:cNvSpPr/>
          <p:nvPr/>
        </p:nvSpPr>
        <p:spPr>
          <a:xfrm>
            <a:off x="10701661" y="446195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22">
            <a:extLst>
              <a:ext uri="{FF2B5EF4-FFF2-40B4-BE49-F238E27FC236}">
                <a16:creationId xmlns:a16="http://schemas.microsoft.com/office/drawing/2014/main" id="{FC447E79-FD79-DA63-C9E6-08EBDE78316D}"/>
              </a:ext>
            </a:extLst>
          </p:cNvPr>
          <p:cNvSpPr/>
          <p:nvPr/>
        </p:nvSpPr>
        <p:spPr>
          <a:xfrm>
            <a:off x="5829688" y="7154205"/>
            <a:ext cx="0" cy="605790"/>
          </a:xfrm>
          <a:custGeom>
            <a:avLst/>
            <a:gdLst/>
            <a:ahLst/>
            <a:cxnLst/>
            <a:rect l="l" t="t" r="r" b="b"/>
            <a:pathLst>
              <a:path h="605790">
                <a:moveTo>
                  <a:pt x="0" y="605789"/>
                </a:moveTo>
                <a:lnTo>
                  <a:pt x="0" y="0"/>
                </a:lnTo>
                <a:lnTo>
                  <a:pt x="0" y="6057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23">
            <a:extLst>
              <a:ext uri="{FF2B5EF4-FFF2-40B4-BE49-F238E27FC236}">
                <a16:creationId xmlns:a16="http://schemas.microsoft.com/office/drawing/2014/main" id="{98213817-DB49-8A49-F414-FFCFAB030759}"/>
              </a:ext>
            </a:extLst>
          </p:cNvPr>
          <p:cNvSpPr txBox="1"/>
          <p:nvPr/>
        </p:nvSpPr>
        <p:spPr>
          <a:xfrm>
            <a:off x="5829688" y="7154205"/>
            <a:ext cx="7315200" cy="605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0" marR="139700">
              <a:lnSpc>
                <a:spcPct val="108400"/>
              </a:lnSpc>
            </a:pPr>
            <a:r>
              <a:rPr sz="900" b="0" i="1" spc="-5" dirty="0">
                <a:latin typeface="Calibri Light"/>
                <a:cs typeface="Calibri Light"/>
                <a:hlinkClick r:id="rId7"/>
              </a:rPr>
              <a:t>Kindly n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: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p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ram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 has b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 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sign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anning and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gist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on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ing stud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;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rma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on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is 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me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this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do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cument 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odu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ce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quis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o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ings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and 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s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du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patt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ns 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bas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on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cad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em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2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y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in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hich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map 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pa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and 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sub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je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chang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cont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ct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ng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Acad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uppo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@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ca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ton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nqui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ng this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am 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ap.</a:t>
            </a:r>
            <a:endParaRPr sz="900">
              <a:latin typeface="Calibri Light"/>
              <a:cs typeface="Calibri Light"/>
            </a:endParaRPr>
          </a:p>
        </p:txBody>
      </p:sp>
      <p:sp>
        <p:nvSpPr>
          <p:cNvPr id="314" name="object 24">
            <a:extLst>
              <a:ext uri="{FF2B5EF4-FFF2-40B4-BE49-F238E27FC236}">
                <a16:creationId xmlns:a16="http://schemas.microsoft.com/office/drawing/2014/main" id="{A0DB0C3B-C78D-3F54-9F74-0279B4145E3A}"/>
              </a:ext>
            </a:extLst>
          </p:cNvPr>
          <p:cNvSpPr/>
          <p:nvPr/>
        </p:nvSpPr>
        <p:spPr>
          <a:xfrm>
            <a:off x="5829688" y="7154205"/>
            <a:ext cx="7315200" cy="605790"/>
          </a:xfrm>
          <a:custGeom>
            <a:avLst/>
            <a:gdLst/>
            <a:ahLst/>
            <a:cxnLst/>
            <a:rect l="l" t="t" r="r" b="b"/>
            <a:pathLst>
              <a:path w="7315200" h="605790">
                <a:moveTo>
                  <a:pt x="0" y="605789"/>
                </a:moveTo>
                <a:lnTo>
                  <a:pt x="7315200" y="605789"/>
                </a:lnTo>
                <a:lnTo>
                  <a:pt x="7315200" y="0"/>
                </a:lnTo>
                <a:lnTo>
                  <a:pt x="0" y="0"/>
                </a:lnTo>
                <a:lnTo>
                  <a:pt x="0" y="6057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25">
            <a:extLst>
              <a:ext uri="{FF2B5EF4-FFF2-40B4-BE49-F238E27FC236}">
                <a16:creationId xmlns:a16="http://schemas.microsoft.com/office/drawing/2014/main" id="{BCE5C974-F7DF-2531-81C2-6C5F06D1619E}"/>
              </a:ext>
            </a:extLst>
          </p:cNvPr>
          <p:cNvSpPr txBox="1"/>
          <p:nvPr/>
        </p:nvSpPr>
        <p:spPr>
          <a:xfrm>
            <a:off x="5868042" y="7241861"/>
            <a:ext cx="7142480" cy="437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900" b="0" i="1" spc="-5" dirty="0">
                <a:latin typeface="Calibri Light"/>
                <a:cs typeface="Calibri Light"/>
                <a:hlinkClick r:id="rId7"/>
              </a:rPr>
              <a:t>Kindly n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: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p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ram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 has b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 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sign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anning and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gist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on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ing stud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;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rma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on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is 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me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this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do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cument 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odu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ce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quis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o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ings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and 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s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du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patt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ns 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bas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on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cad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em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2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y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in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hich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map 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pa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and 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sub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je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chang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cont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ct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ng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Acad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S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uppo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@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ca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l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ton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.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b="0" i="1" u="sng" spc="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nqui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ng this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am 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ap.</a:t>
            </a:r>
            <a:endParaRPr sz="900">
              <a:latin typeface="Calibri Light"/>
              <a:cs typeface="Calibri Light"/>
            </a:endParaRPr>
          </a:p>
        </p:txBody>
      </p:sp>
      <p:sp>
        <p:nvSpPr>
          <p:cNvPr id="316" name="object 26">
            <a:extLst>
              <a:ext uri="{FF2B5EF4-FFF2-40B4-BE49-F238E27FC236}">
                <a16:creationId xmlns:a16="http://schemas.microsoft.com/office/drawing/2014/main" id="{A0CFB3D4-37CE-6D59-DF11-2341549BFC57}"/>
              </a:ext>
            </a:extLst>
          </p:cNvPr>
          <p:cNvSpPr/>
          <p:nvPr/>
        </p:nvSpPr>
        <p:spPr>
          <a:xfrm>
            <a:off x="8258563" y="473371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27">
            <a:extLst>
              <a:ext uri="{FF2B5EF4-FFF2-40B4-BE49-F238E27FC236}">
                <a16:creationId xmlns:a16="http://schemas.microsoft.com/office/drawing/2014/main" id="{0DFAB446-6D28-0B44-3D0B-B05239729B65}"/>
              </a:ext>
            </a:extLst>
          </p:cNvPr>
          <p:cNvSpPr/>
          <p:nvPr/>
        </p:nvSpPr>
        <p:spPr>
          <a:xfrm>
            <a:off x="3372238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28">
            <a:extLst>
              <a:ext uri="{FF2B5EF4-FFF2-40B4-BE49-F238E27FC236}">
                <a16:creationId xmlns:a16="http://schemas.microsoft.com/office/drawing/2014/main" id="{C9883272-48ED-0B1C-379C-8E89D8526438}"/>
              </a:ext>
            </a:extLst>
          </p:cNvPr>
          <p:cNvSpPr/>
          <p:nvPr/>
        </p:nvSpPr>
        <p:spPr>
          <a:xfrm>
            <a:off x="3372238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29">
            <a:extLst>
              <a:ext uri="{FF2B5EF4-FFF2-40B4-BE49-F238E27FC236}">
                <a16:creationId xmlns:a16="http://schemas.microsoft.com/office/drawing/2014/main" id="{157D94FB-BA6A-70AF-73D6-0CD94C960DF3}"/>
              </a:ext>
            </a:extLst>
          </p:cNvPr>
          <p:cNvSpPr txBox="1"/>
          <p:nvPr/>
        </p:nvSpPr>
        <p:spPr>
          <a:xfrm>
            <a:off x="4255954" y="326050"/>
            <a:ext cx="67627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FI</a:t>
            </a:r>
            <a:r>
              <a:rPr sz="1100" b="1" spc="-10" dirty="0">
                <a:latin typeface="Calibri"/>
                <a:cs typeface="Calibri"/>
              </a:rPr>
              <a:t>RS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Y</a:t>
            </a:r>
            <a:r>
              <a:rPr sz="1100" b="1" dirty="0">
                <a:latin typeface="Calibri"/>
                <a:cs typeface="Calibri"/>
              </a:rPr>
              <a:t>E</a:t>
            </a:r>
            <a:r>
              <a:rPr sz="1100" b="1" spc="-10" dirty="0">
                <a:latin typeface="Calibri"/>
                <a:cs typeface="Calibri"/>
              </a:rPr>
              <a:t>A</a:t>
            </a:r>
            <a:r>
              <a:rPr sz="1100" b="1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04" name="object 30">
            <a:extLst>
              <a:ext uri="{FF2B5EF4-FFF2-40B4-BE49-F238E27FC236}">
                <a16:creationId xmlns:a16="http://schemas.microsoft.com/office/drawing/2014/main" id="{8D49C44B-5779-2513-4FD4-23CD01835FF7}"/>
              </a:ext>
            </a:extLst>
          </p:cNvPr>
          <p:cNvSpPr/>
          <p:nvPr/>
        </p:nvSpPr>
        <p:spPr>
          <a:xfrm>
            <a:off x="5808224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31">
            <a:extLst>
              <a:ext uri="{FF2B5EF4-FFF2-40B4-BE49-F238E27FC236}">
                <a16:creationId xmlns:a16="http://schemas.microsoft.com/office/drawing/2014/main" id="{CC4B685C-C601-2FBD-ACF7-98D455655BC4}"/>
              </a:ext>
            </a:extLst>
          </p:cNvPr>
          <p:cNvSpPr/>
          <p:nvPr/>
        </p:nvSpPr>
        <p:spPr>
          <a:xfrm>
            <a:off x="5808224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32">
            <a:extLst>
              <a:ext uri="{FF2B5EF4-FFF2-40B4-BE49-F238E27FC236}">
                <a16:creationId xmlns:a16="http://schemas.microsoft.com/office/drawing/2014/main" id="{07EA7E45-0734-84AD-9338-73A1734CF2B7}"/>
              </a:ext>
            </a:extLst>
          </p:cNvPr>
          <p:cNvSpPr txBox="1"/>
          <p:nvPr/>
        </p:nvSpPr>
        <p:spPr>
          <a:xfrm>
            <a:off x="6608452" y="326050"/>
            <a:ext cx="84391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EC</a:t>
            </a:r>
            <a:r>
              <a:rPr sz="1100" b="1" spc="-5" dirty="0">
                <a:latin typeface="Calibri"/>
                <a:cs typeface="Calibri"/>
              </a:rPr>
              <a:t>O</a:t>
            </a:r>
            <a:r>
              <a:rPr sz="1100" b="1" spc="-10" dirty="0">
                <a:latin typeface="Calibri"/>
                <a:cs typeface="Calibri"/>
              </a:rPr>
              <a:t>N</a:t>
            </a:r>
            <a:r>
              <a:rPr sz="1100" b="1" dirty="0">
                <a:latin typeface="Calibri"/>
                <a:cs typeface="Calibri"/>
              </a:rPr>
              <a:t>D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YE</a:t>
            </a:r>
            <a:r>
              <a:rPr sz="1100" b="1" spc="-10" dirty="0">
                <a:latin typeface="Calibri"/>
                <a:cs typeface="Calibri"/>
              </a:rPr>
              <a:t>A</a:t>
            </a:r>
            <a:r>
              <a:rPr sz="1100" b="1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07" name="object 33">
            <a:extLst>
              <a:ext uri="{FF2B5EF4-FFF2-40B4-BE49-F238E27FC236}">
                <a16:creationId xmlns:a16="http://schemas.microsoft.com/office/drawing/2014/main" id="{535C92A9-7FEC-8A7F-E272-B0A82F1C1CBA}"/>
              </a:ext>
            </a:extLst>
          </p:cNvPr>
          <p:cNvSpPr/>
          <p:nvPr/>
        </p:nvSpPr>
        <p:spPr>
          <a:xfrm>
            <a:off x="8258563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34">
            <a:extLst>
              <a:ext uri="{FF2B5EF4-FFF2-40B4-BE49-F238E27FC236}">
                <a16:creationId xmlns:a16="http://schemas.microsoft.com/office/drawing/2014/main" id="{49F20ED5-171F-BF65-09D0-210EF1328DC6}"/>
              </a:ext>
            </a:extLst>
          </p:cNvPr>
          <p:cNvSpPr/>
          <p:nvPr/>
        </p:nvSpPr>
        <p:spPr>
          <a:xfrm>
            <a:off x="8258563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35">
            <a:extLst>
              <a:ext uri="{FF2B5EF4-FFF2-40B4-BE49-F238E27FC236}">
                <a16:creationId xmlns:a16="http://schemas.microsoft.com/office/drawing/2014/main" id="{EFDFAA48-C6D0-4DC3-9EE1-CE223CF36460}"/>
              </a:ext>
            </a:extLst>
          </p:cNvPr>
          <p:cNvSpPr txBox="1"/>
          <p:nvPr/>
        </p:nvSpPr>
        <p:spPr>
          <a:xfrm>
            <a:off x="9119622" y="326050"/>
            <a:ext cx="72326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10" dirty="0">
                <a:latin typeface="Calibri"/>
                <a:cs typeface="Calibri"/>
              </a:rPr>
              <a:t>T</a:t>
            </a:r>
            <a:r>
              <a:rPr sz="1100" b="1" dirty="0">
                <a:latin typeface="Calibri"/>
                <a:cs typeface="Calibri"/>
              </a:rPr>
              <a:t>HI</a:t>
            </a:r>
            <a:r>
              <a:rPr sz="1100" b="1" spc="-10" dirty="0">
                <a:latin typeface="Calibri"/>
                <a:cs typeface="Calibri"/>
              </a:rPr>
              <a:t>R</a:t>
            </a:r>
            <a:r>
              <a:rPr sz="1100" b="1" dirty="0">
                <a:latin typeface="Calibri"/>
                <a:cs typeface="Calibri"/>
              </a:rPr>
              <a:t>D </a:t>
            </a:r>
            <a:r>
              <a:rPr sz="1100" b="1" spc="-10" dirty="0">
                <a:latin typeface="Calibri"/>
                <a:cs typeface="Calibri"/>
              </a:rPr>
              <a:t>Y</a:t>
            </a:r>
            <a:r>
              <a:rPr sz="1100" b="1" dirty="0">
                <a:latin typeface="Calibri"/>
                <a:cs typeface="Calibri"/>
              </a:rPr>
              <a:t>EAR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10" name="object 36">
            <a:extLst>
              <a:ext uri="{FF2B5EF4-FFF2-40B4-BE49-F238E27FC236}">
                <a16:creationId xmlns:a16="http://schemas.microsoft.com/office/drawing/2014/main" id="{1B689775-D856-D286-83F1-7C34A4CB0473}"/>
              </a:ext>
            </a:extLst>
          </p:cNvPr>
          <p:cNvSpPr/>
          <p:nvPr/>
        </p:nvSpPr>
        <p:spPr>
          <a:xfrm>
            <a:off x="10701661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37">
            <a:extLst>
              <a:ext uri="{FF2B5EF4-FFF2-40B4-BE49-F238E27FC236}">
                <a16:creationId xmlns:a16="http://schemas.microsoft.com/office/drawing/2014/main" id="{6EF495C1-B8A9-8753-DE8B-4B37D547B80C}"/>
              </a:ext>
            </a:extLst>
          </p:cNvPr>
          <p:cNvSpPr/>
          <p:nvPr/>
        </p:nvSpPr>
        <p:spPr>
          <a:xfrm>
            <a:off x="10701661" y="33049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38">
            <a:extLst>
              <a:ext uri="{FF2B5EF4-FFF2-40B4-BE49-F238E27FC236}">
                <a16:creationId xmlns:a16="http://schemas.microsoft.com/office/drawing/2014/main" id="{317FBC73-B576-04DE-E30C-E6D5E4A99DFB}"/>
              </a:ext>
            </a:extLst>
          </p:cNvPr>
          <p:cNvSpPr txBox="1"/>
          <p:nvPr/>
        </p:nvSpPr>
        <p:spPr>
          <a:xfrm>
            <a:off x="11500999" y="326050"/>
            <a:ext cx="84709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F</a:t>
            </a:r>
            <a:r>
              <a:rPr sz="1100" b="1" spc="-10" dirty="0">
                <a:latin typeface="Calibri"/>
                <a:cs typeface="Calibri"/>
              </a:rPr>
              <a:t>O</a:t>
            </a:r>
            <a:r>
              <a:rPr sz="1100" b="1" dirty="0">
                <a:latin typeface="Calibri"/>
                <a:cs typeface="Calibri"/>
              </a:rPr>
              <a:t>UR</a:t>
            </a:r>
            <a:r>
              <a:rPr sz="1100" b="1" spc="-5" dirty="0">
                <a:latin typeface="Calibri"/>
                <a:cs typeface="Calibri"/>
              </a:rPr>
              <a:t>T</a:t>
            </a:r>
            <a:r>
              <a:rPr sz="1100" b="1" dirty="0">
                <a:latin typeface="Calibri"/>
                <a:cs typeface="Calibri"/>
              </a:rPr>
              <a:t>H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YE</a:t>
            </a:r>
            <a:r>
              <a:rPr sz="1100" b="1" spc="-10" dirty="0">
                <a:latin typeface="Calibri"/>
                <a:cs typeface="Calibri"/>
              </a:rPr>
              <a:t>A</a:t>
            </a:r>
            <a:r>
              <a:rPr sz="1100" b="1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13" name="object 39">
            <a:extLst>
              <a:ext uri="{FF2B5EF4-FFF2-40B4-BE49-F238E27FC236}">
                <a16:creationId xmlns:a16="http://schemas.microsoft.com/office/drawing/2014/main" id="{CA2C4B11-BB36-5C51-28DC-E35F691C9E43}"/>
              </a:ext>
            </a:extLst>
          </p:cNvPr>
          <p:cNvSpPr/>
          <p:nvPr/>
        </p:nvSpPr>
        <p:spPr>
          <a:xfrm>
            <a:off x="13144888" y="330496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40">
            <a:extLst>
              <a:ext uri="{FF2B5EF4-FFF2-40B4-BE49-F238E27FC236}">
                <a16:creationId xmlns:a16="http://schemas.microsoft.com/office/drawing/2014/main" id="{BE54A09A-8F5C-EE19-094B-51B493BF47AC}"/>
              </a:ext>
            </a:extLst>
          </p:cNvPr>
          <p:cNvSpPr/>
          <p:nvPr/>
        </p:nvSpPr>
        <p:spPr>
          <a:xfrm>
            <a:off x="13144888" y="330496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41">
            <a:extLst>
              <a:ext uri="{FF2B5EF4-FFF2-40B4-BE49-F238E27FC236}">
                <a16:creationId xmlns:a16="http://schemas.microsoft.com/office/drawing/2014/main" id="{06C89CD5-2ABC-A558-25A6-E075717A9DCF}"/>
              </a:ext>
            </a:extLst>
          </p:cNvPr>
          <p:cNvSpPr txBox="1"/>
          <p:nvPr/>
        </p:nvSpPr>
        <p:spPr>
          <a:xfrm>
            <a:off x="14477118" y="326050"/>
            <a:ext cx="36830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10" dirty="0">
                <a:latin typeface="Calibri"/>
                <a:cs typeface="Calibri"/>
              </a:rPr>
              <a:t>N</a:t>
            </a:r>
            <a:r>
              <a:rPr sz="1100" b="1" spc="5" dirty="0">
                <a:latin typeface="Calibri"/>
                <a:cs typeface="Calibri"/>
              </a:rPr>
              <a:t>o</a:t>
            </a:r>
            <a:r>
              <a:rPr sz="1100" b="1" spc="-15" dirty="0">
                <a:latin typeface="Calibri"/>
                <a:cs typeface="Calibri"/>
              </a:rPr>
              <a:t>t</a:t>
            </a:r>
            <a:r>
              <a:rPr sz="1100" b="1" spc="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16" name="object 42">
            <a:extLst>
              <a:ext uri="{FF2B5EF4-FFF2-40B4-BE49-F238E27FC236}">
                <a16:creationId xmlns:a16="http://schemas.microsoft.com/office/drawing/2014/main" id="{46C0D94F-5695-844C-28A2-33F6CB5503FF}"/>
              </a:ext>
            </a:extLst>
          </p:cNvPr>
          <p:cNvSpPr/>
          <p:nvPr/>
        </p:nvSpPr>
        <p:spPr>
          <a:xfrm>
            <a:off x="3372238" y="-12404"/>
            <a:ext cx="12801600" cy="342900"/>
          </a:xfrm>
          <a:custGeom>
            <a:avLst/>
            <a:gdLst/>
            <a:ahLst/>
            <a:cxnLst/>
            <a:rect l="l" t="t" r="r" b="b"/>
            <a:pathLst>
              <a:path w="12801600" h="342900">
                <a:moveTo>
                  <a:pt x="0" y="342900"/>
                </a:moveTo>
                <a:lnTo>
                  <a:pt x="12801600" y="342900"/>
                </a:lnTo>
                <a:lnTo>
                  <a:pt x="1280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43">
            <a:extLst>
              <a:ext uri="{FF2B5EF4-FFF2-40B4-BE49-F238E27FC236}">
                <a16:creationId xmlns:a16="http://schemas.microsoft.com/office/drawing/2014/main" id="{BFCE6AF8-189D-D969-C519-77FFA5EF7181}"/>
              </a:ext>
            </a:extLst>
          </p:cNvPr>
          <p:cNvSpPr/>
          <p:nvPr/>
        </p:nvSpPr>
        <p:spPr>
          <a:xfrm>
            <a:off x="3372238" y="-12404"/>
            <a:ext cx="12801600" cy="342900"/>
          </a:xfrm>
          <a:custGeom>
            <a:avLst/>
            <a:gdLst/>
            <a:ahLst/>
            <a:cxnLst/>
            <a:rect l="l" t="t" r="r" b="b"/>
            <a:pathLst>
              <a:path w="12801600" h="342900">
                <a:moveTo>
                  <a:pt x="0" y="342900"/>
                </a:moveTo>
                <a:lnTo>
                  <a:pt x="12801600" y="342900"/>
                </a:lnTo>
                <a:lnTo>
                  <a:pt x="1280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44">
            <a:extLst>
              <a:ext uri="{FF2B5EF4-FFF2-40B4-BE49-F238E27FC236}">
                <a16:creationId xmlns:a16="http://schemas.microsoft.com/office/drawing/2014/main" id="{85F6DD82-3581-F1D2-03FE-4B53166CEDD4}"/>
              </a:ext>
            </a:extLst>
          </p:cNvPr>
          <p:cNvSpPr txBox="1"/>
          <p:nvPr/>
        </p:nvSpPr>
        <p:spPr>
          <a:xfrm>
            <a:off x="3804546" y="481997"/>
            <a:ext cx="3492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FALL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719" name="object 45">
            <a:extLst>
              <a:ext uri="{FF2B5EF4-FFF2-40B4-BE49-F238E27FC236}">
                <a16:creationId xmlns:a16="http://schemas.microsoft.com/office/drawing/2014/main" id="{F707E0BF-31C0-2F72-670C-03A8B1446B43}"/>
              </a:ext>
            </a:extLst>
          </p:cNvPr>
          <p:cNvSpPr txBox="1"/>
          <p:nvPr/>
        </p:nvSpPr>
        <p:spPr>
          <a:xfrm>
            <a:off x="4938148" y="481997"/>
            <a:ext cx="5251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720" name="object 46">
            <a:extLst>
              <a:ext uri="{FF2B5EF4-FFF2-40B4-BE49-F238E27FC236}">
                <a16:creationId xmlns:a16="http://schemas.microsoft.com/office/drawing/2014/main" id="{A1F04008-54A7-2829-F1C9-2AC84592565C}"/>
              </a:ext>
            </a:extLst>
          </p:cNvPr>
          <p:cNvSpPr txBox="1"/>
          <p:nvPr/>
        </p:nvSpPr>
        <p:spPr>
          <a:xfrm>
            <a:off x="6240786" y="481997"/>
            <a:ext cx="3492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FALL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721" name="object 47">
            <a:extLst>
              <a:ext uri="{FF2B5EF4-FFF2-40B4-BE49-F238E27FC236}">
                <a16:creationId xmlns:a16="http://schemas.microsoft.com/office/drawing/2014/main" id="{27708288-B999-0C43-56EA-ABAA3FB3925A}"/>
              </a:ext>
            </a:extLst>
          </p:cNvPr>
          <p:cNvSpPr txBox="1"/>
          <p:nvPr/>
        </p:nvSpPr>
        <p:spPr>
          <a:xfrm>
            <a:off x="7374389" y="481997"/>
            <a:ext cx="5251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722" name="object 48">
            <a:extLst>
              <a:ext uri="{FF2B5EF4-FFF2-40B4-BE49-F238E27FC236}">
                <a16:creationId xmlns:a16="http://schemas.microsoft.com/office/drawing/2014/main" id="{807B96E8-1BFE-B975-716E-2CC6B00D9B04}"/>
              </a:ext>
            </a:extLst>
          </p:cNvPr>
          <p:cNvSpPr txBox="1"/>
          <p:nvPr/>
        </p:nvSpPr>
        <p:spPr>
          <a:xfrm>
            <a:off x="8698745" y="481997"/>
            <a:ext cx="3492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FALL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723" name="object 49">
            <a:extLst>
              <a:ext uri="{FF2B5EF4-FFF2-40B4-BE49-F238E27FC236}">
                <a16:creationId xmlns:a16="http://schemas.microsoft.com/office/drawing/2014/main" id="{29A0EA7F-F0B4-FF6C-8A3E-15D65A3F6849}"/>
              </a:ext>
            </a:extLst>
          </p:cNvPr>
          <p:cNvSpPr/>
          <p:nvPr/>
        </p:nvSpPr>
        <p:spPr>
          <a:xfrm>
            <a:off x="3510528" y="7406326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50">
            <a:extLst>
              <a:ext uri="{FF2B5EF4-FFF2-40B4-BE49-F238E27FC236}">
                <a16:creationId xmlns:a16="http://schemas.microsoft.com/office/drawing/2014/main" id="{5AD0F079-63DA-6B78-7ACC-0AF7807A9457}"/>
              </a:ext>
            </a:extLst>
          </p:cNvPr>
          <p:cNvSpPr/>
          <p:nvPr/>
        </p:nvSpPr>
        <p:spPr>
          <a:xfrm>
            <a:off x="3837781" y="7364797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51">
            <a:extLst>
              <a:ext uri="{FF2B5EF4-FFF2-40B4-BE49-F238E27FC236}">
                <a16:creationId xmlns:a16="http://schemas.microsoft.com/office/drawing/2014/main" id="{1502B03B-CF5E-A780-A92E-3A7CAF50764A}"/>
              </a:ext>
            </a:extLst>
          </p:cNvPr>
          <p:cNvSpPr/>
          <p:nvPr/>
        </p:nvSpPr>
        <p:spPr>
          <a:xfrm>
            <a:off x="3510528" y="7615406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52">
            <a:extLst>
              <a:ext uri="{FF2B5EF4-FFF2-40B4-BE49-F238E27FC236}">
                <a16:creationId xmlns:a16="http://schemas.microsoft.com/office/drawing/2014/main" id="{C3815A5E-18AD-BA6E-22F9-89A1CE881C95}"/>
              </a:ext>
            </a:extLst>
          </p:cNvPr>
          <p:cNvSpPr/>
          <p:nvPr/>
        </p:nvSpPr>
        <p:spPr>
          <a:xfrm>
            <a:off x="3837781" y="7573877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53">
            <a:extLst>
              <a:ext uri="{FF2B5EF4-FFF2-40B4-BE49-F238E27FC236}">
                <a16:creationId xmlns:a16="http://schemas.microsoft.com/office/drawing/2014/main" id="{1C7D594D-3871-0CE2-0A4D-A313B3BA31A1}"/>
              </a:ext>
            </a:extLst>
          </p:cNvPr>
          <p:cNvSpPr txBox="1"/>
          <p:nvPr/>
        </p:nvSpPr>
        <p:spPr>
          <a:xfrm>
            <a:off x="4162381" y="7142877"/>
            <a:ext cx="864869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u="sng" spc="-10" dirty="0">
                <a:latin typeface="Calibri Light"/>
                <a:cs typeface="Calibri Light"/>
                <a:hlinkClick r:id="rId8"/>
              </a:rPr>
              <a:t>*</a:t>
            </a:r>
            <a:r>
              <a:rPr sz="1100" b="0" u="sng" spc="-25" dirty="0">
                <a:latin typeface="Calibri Light"/>
                <a:cs typeface="Calibri Light"/>
                <a:hlinkClick r:id="rId8"/>
              </a:rPr>
              <a:t>A</a:t>
            </a:r>
            <a:r>
              <a:rPr sz="1100" b="0" u="sng" spc="-10" dirty="0">
                <a:latin typeface="Calibri Light"/>
                <a:cs typeface="Calibri Light"/>
                <a:hlinkClick r:id="rId8"/>
              </a:rPr>
              <a:t>r</a:t>
            </a:r>
            <a:r>
              <a:rPr sz="1100" b="0" u="sng" dirty="0">
                <a:latin typeface="Calibri Light"/>
                <a:cs typeface="Calibri Light"/>
                <a:hlinkClick r:id="rId8"/>
              </a:rPr>
              <a:t>r</a:t>
            </a:r>
            <a:r>
              <a:rPr sz="1100" b="0" u="sng" spc="-25" dirty="0">
                <a:latin typeface="Calibri Light"/>
                <a:cs typeface="Calibri Light"/>
                <a:hlinkClick r:id="rId8"/>
              </a:rPr>
              <a:t>o</a:t>
            </a:r>
            <a:r>
              <a:rPr sz="1100" b="0" u="sng" dirty="0">
                <a:latin typeface="Calibri Light"/>
                <a:cs typeface="Calibri Light"/>
                <a:hlinkClick r:id="rId8"/>
              </a:rPr>
              <a:t>w</a:t>
            </a:r>
            <a:r>
              <a:rPr sz="1100" b="0" u="sng" spc="-20" dirty="0">
                <a:latin typeface="Calibri Light"/>
                <a:cs typeface="Calibri Light"/>
                <a:hlinkClick r:id="rId8"/>
              </a:rPr>
              <a:t> L</a:t>
            </a:r>
            <a:r>
              <a:rPr sz="1100" b="0" u="sng" spc="-10" dirty="0">
                <a:latin typeface="Calibri Light"/>
                <a:cs typeface="Calibri Light"/>
                <a:hlinkClick r:id="rId8"/>
              </a:rPr>
              <a:t>e</a:t>
            </a:r>
            <a:r>
              <a:rPr sz="1100" b="0" u="sng" spc="-15" dirty="0">
                <a:latin typeface="Calibri Light"/>
                <a:cs typeface="Calibri Light"/>
                <a:hlinkClick r:id="rId8"/>
              </a:rPr>
              <a:t>g</a:t>
            </a:r>
            <a:r>
              <a:rPr sz="1100" b="0" u="sng" spc="-20" dirty="0">
                <a:latin typeface="Calibri Light"/>
                <a:cs typeface="Calibri Light"/>
                <a:hlinkClick r:id="rId8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8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8"/>
              </a:rPr>
              <a:t>d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728" name="object 54">
            <a:extLst>
              <a:ext uri="{FF2B5EF4-FFF2-40B4-BE49-F238E27FC236}">
                <a16:creationId xmlns:a16="http://schemas.microsoft.com/office/drawing/2014/main" id="{836420E5-DFF0-2E44-A15C-154BA2FE4B75}"/>
              </a:ext>
            </a:extLst>
          </p:cNvPr>
          <p:cNvSpPr/>
          <p:nvPr/>
        </p:nvSpPr>
        <p:spPr>
          <a:xfrm>
            <a:off x="3837781" y="7364797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55">
            <a:extLst>
              <a:ext uri="{FF2B5EF4-FFF2-40B4-BE49-F238E27FC236}">
                <a16:creationId xmlns:a16="http://schemas.microsoft.com/office/drawing/2014/main" id="{97D9513A-F858-DE27-566F-847FD1416BD7}"/>
              </a:ext>
            </a:extLst>
          </p:cNvPr>
          <p:cNvSpPr/>
          <p:nvPr/>
        </p:nvSpPr>
        <p:spPr>
          <a:xfrm>
            <a:off x="3837781" y="7573877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56">
            <a:extLst>
              <a:ext uri="{FF2B5EF4-FFF2-40B4-BE49-F238E27FC236}">
                <a16:creationId xmlns:a16="http://schemas.microsoft.com/office/drawing/2014/main" id="{FDB6F22A-AB24-2EE7-5B3D-6966771DBC55}"/>
              </a:ext>
            </a:extLst>
          </p:cNvPr>
          <p:cNvSpPr txBox="1"/>
          <p:nvPr/>
        </p:nvSpPr>
        <p:spPr>
          <a:xfrm>
            <a:off x="4067588" y="7327509"/>
            <a:ext cx="1251585" cy="367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0800"/>
              </a:lnSpc>
            </a:pPr>
            <a:r>
              <a:rPr sz="1000" b="0" spc="-15" dirty="0">
                <a:latin typeface="Calibri Light"/>
                <a:cs typeface="Calibri Light"/>
                <a:hlinkClick r:id="rId8"/>
              </a:rPr>
              <a:t>R</a:t>
            </a:r>
            <a:r>
              <a:rPr sz="1000" b="0" dirty="0">
                <a:latin typeface="Calibri Light"/>
                <a:cs typeface="Calibri Light"/>
                <a:hlinkClick r:id="rId8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q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u</a:t>
            </a:r>
            <a:r>
              <a:rPr sz="1000" b="0" dirty="0">
                <a:latin typeface="Calibri Light"/>
                <a:cs typeface="Calibri Light"/>
                <a:hlinkClick r:id="rId8"/>
              </a:rPr>
              <a:t>i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ed</a:t>
            </a:r>
            <a:r>
              <a:rPr sz="1000" b="0" spc="5" dirty="0">
                <a:latin typeface="Calibri Light"/>
                <a:cs typeface="Calibri Light"/>
                <a:hlinkClick r:id="rId8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pr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r</a:t>
            </a:r>
            <a:r>
              <a:rPr sz="1000" b="0" spc="0" dirty="0">
                <a:latin typeface="Calibri Light"/>
                <a:cs typeface="Calibri Light"/>
                <a:hlinkClick r:id="rId8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q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u</a:t>
            </a:r>
            <a:r>
              <a:rPr sz="1000" b="0" dirty="0">
                <a:latin typeface="Calibri Light"/>
                <a:cs typeface="Calibri Light"/>
                <a:hlinkClick r:id="rId8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s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i</a:t>
            </a:r>
            <a:r>
              <a:rPr sz="1000" b="0" dirty="0">
                <a:latin typeface="Calibri Light"/>
                <a:cs typeface="Calibri Light"/>
                <a:hlinkClick r:id="rId8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e C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on</a:t>
            </a:r>
            <a:r>
              <a:rPr sz="1000" b="0" dirty="0">
                <a:latin typeface="Calibri Light"/>
                <a:cs typeface="Calibri Light"/>
                <a:hlinkClick r:id="rId8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ur</a:t>
            </a:r>
            <a:r>
              <a:rPr sz="1000" b="0" dirty="0">
                <a:latin typeface="Calibri Light"/>
                <a:cs typeface="Calibri Light"/>
                <a:hlinkClick r:id="rId8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en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t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 </a:t>
            </a:r>
            <a:r>
              <a:rPr sz="1000" b="0" dirty="0">
                <a:latin typeface="Calibri Light"/>
                <a:cs typeface="Calibri Light"/>
                <a:hlinkClick r:id="rId8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8"/>
              </a:rPr>
              <a:t>i</a:t>
            </a:r>
            <a:r>
              <a:rPr sz="1000" b="0" spc="0" dirty="0">
                <a:latin typeface="Calibri Light"/>
                <a:cs typeface="Calibri Light"/>
                <a:hlinkClick r:id="rId8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8"/>
              </a:rPr>
              <a:t>it</a:t>
            </a:r>
            <a:r>
              <a:rPr sz="1000" b="0" spc="-5" dirty="0">
                <a:latin typeface="Calibri Light"/>
                <a:cs typeface="Calibri Light"/>
                <a:hlinkClick r:id="rId8"/>
              </a:rPr>
              <a:t>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731" name="object 57">
            <a:extLst>
              <a:ext uri="{FF2B5EF4-FFF2-40B4-BE49-F238E27FC236}">
                <a16:creationId xmlns:a16="http://schemas.microsoft.com/office/drawing/2014/main" id="{A3DE5B8C-4F20-3843-1F10-3A974240CE9A}"/>
              </a:ext>
            </a:extLst>
          </p:cNvPr>
          <p:cNvSpPr/>
          <p:nvPr/>
        </p:nvSpPr>
        <p:spPr>
          <a:xfrm>
            <a:off x="3372238" y="473370"/>
            <a:ext cx="12801600" cy="7286625"/>
          </a:xfrm>
          <a:custGeom>
            <a:avLst/>
            <a:gdLst/>
            <a:ahLst/>
            <a:cxnLst/>
            <a:rect l="l" t="t" r="r" b="b"/>
            <a:pathLst>
              <a:path w="12801600" h="7286625">
                <a:moveTo>
                  <a:pt x="12801600" y="7286622"/>
                </a:moveTo>
                <a:lnTo>
                  <a:pt x="12801600" y="0"/>
                </a:lnTo>
                <a:lnTo>
                  <a:pt x="0" y="0"/>
                </a:lnTo>
                <a:lnTo>
                  <a:pt x="0" y="728662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58">
            <a:extLst>
              <a:ext uri="{FF2B5EF4-FFF2-40B4-BE49-F238E27FC236}">
                <a16:creationId xmlns:a16="http://schemas.microsoft.com/office/drawing/2014/main" id="{A899CE77-1097-F6A2-1C9F-B94388A73184}"/>
              </a:ext>
            </a:extLst>
          </p:cNvPr>
          <p:cNvSpPr/>
          <p:nvPr/>
        </p:nvSpPr>
        <p:spPr>
          <a:xfrm>
            <a:off x="13144888" y="473371"/>
            <a:ext cx="0" cy="7286625"/>
          </a:xfrm>
          <a:custGeom>
            <a:avLst/>
            <a:gdLst/>
            <a:ahLst/>
            <a:cxnLst/>
            <a:rect l="l" t="t" r="r" b="b"/>
            <a:pathLst>
              <a:path h="7286625">
                <a:moveTo>
                  <a:pt x="0" y="0"/>
                </a:moveTo>
                <a:lnTo>
                  <a:pt x="0" y="728662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59">
            <a:extLst>
              <a:ext uri="{FF2B5EF4-FFF2-40B4-BE49-F238E27FC236}">
                <a16:creationId xmlns:a16="http://schemas.microsoft.com/office/drawing/2014/main" id="{7FE9C994-549F-CAFA-57BD-022E36D83C56}"/>
              </a:ext>
            </a:extLst>
          </p:cNvPr>
          <p:cNvSpPr/>
          <p:nvPr/>
        </p:nvSpPr>
        <p:spPr>
          <a:xfrm>
            <a:off x="5815336" y="7154205"/>
            <a:ext cx="7329805" cy="0"/>
          </a:xfrm>
          <a:custGeom>
            <a:avLst/>
            <a:gdLst/>
            <a:ahLst/>
            <a:cxnLst/>
            <a:rect l="l" t="t" r="r" b="b"/>
            <a:pathLst>
              <a:path w="7329805">
                <a:moveTo>
                  <a:pt x="0" y="0"/>
                </a:moveTo>
                <a:lnTo>
                  <a:pt x="732955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60">
            <a:extLst>
              <a:ext uri="{FF2B5EF4-FFF2-40B4-BE49-F238E27FC236}">
                <a16:creationId xmlns:a16="http://schemas.microsoft.com/office/drawing/2014/main" id="{42C4E9F0-7D33-373E-A203-04DB90865B8C}"/>
              </a:ext>
            </a:extLst>
          </p:cNvPr>
          <p:cNvSpPr/>
          <p:nvPr/>
        </p:nvSpPr>
        <p:spPr>
          <a:xfrm>
            <a:off x="13144888" y="7154205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7"/>
                </a:moveTo>
                <a:lnTo>
                  <a:pt x="3028950" y="0"/>
                </a:lnTo>
                <a:lnTo>
                  <a:pt x="0" y="0"/>
                </a:lnTo>
                <a:lnTo>
                  <a:pt x="0" y="605787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61">
            <a:extLst>
              <a:ext uri="{FF2B5EF4-FFF2-40B4-BE49-F238E27FC236}">
                <a16:creationId xmlns:a16="http://schemas.microsoft.com/office/drawing/2014/main" id="{2F8EF967-B928-2984-18E6-C0F689EF6D70}"/>
              </a:ext>
            </a:extLst>
          </p:cNvPr>
          <p:cNvSpPr/>
          <p:nvPr/>
        </p:nvSpPr>
        <p:spPr>
          <a:xfrm>
            <a:off x="14258423" y="7435180"/>
            <a:ext cx="285115" cy="0"/>
          </a:xfrm>
          <a:custGeom>
            <a:avLst/>
            <a:gdLst/>
            <a:ahLst/>
            <a:cxnLst/>
            <a:rect l="l" t="t" r="r" b="b"/>
            <a:pathLst>
              <a:path w="285115">
                <a:moveTo>
                  <a:pt x="0" y="0"/>
                </a:moveTo>
                <a:lnTo>
                  <a:pt x="284861" y="0"/>
                </a:lnTo>
              </a:path>
            </a:pathLst>
          </a:custGeom>
          <a:ln w="644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62">
            <a:extLst>
              <a:ext uri="{FF2B5EF4-FFF2-40B4-BE49-F238E27FC236}">
                <a16:creationId xmlns:a16="http://schemas.microsoft.com/office/drawing/2014/main" id="{6EF199B1-F5D2-9468-B37E-7E12828B3DBB}"/>
              </a:ext>
            </a:extLst>
          </p:cNvPr>
          <p:cNvSpPr/>
          <p:nvPr/>
        </p:nvSpPr>
        <p:spPr>
          <a:xfrm>
            <a:off x="13144888" y="7154205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7"/>
                </a:moveTo>
                <a:lnTo>
                  <a:pt x="3028950" y="0"/>
                </a:lnTo>
                <a:lnTo>
                  <a:pt x="0" y="0"/>
                </a:lnTo>
                <a:lnTo>
                  <a:pt x="0" y="605787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63">
            <a:extLst>
              <a:ext uri="{FF2B5EF4-FFF2-40B4-BE49-F238E27FC236}">
                <a16:creationId xmlns:a16="http://schemas.microsoft.com/office/drawing/2014/main" id="{5202CAD6-B79F-3B7B-0CC6-9DDE57BF1AB6}"/>
              </a:ext>
            </a:extLst>
          </p:cNvPr>
          <p:cNvSpPr txBox="1"/>
          <p:nvPr/>
        </p:nvSpPr>
        <p:spPr>
          <a:xfrm>
            <a:off x="13317099" y="7312879"/>
            <a:ext cx="268922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0" spc="-10" dirty="0">
                <a:latin typeface="Calibri Light"/>
                <a:cs typeface="Calibri Light"/>
                <a:hlinkClick r:id="rId9"/>
              </a:rPr>
              <a:t>*</a:t>
            </a:r>
            <a:r>
              <a:rPr sz="1000" b="0" spc="-25" dirty="0">
                <a:latin typeface="Calibri Light"/>
                <a:cs typeface="Calibri Light"/>
                <a:hlinkClick r:id="rId9"/>
              </a:rPr>
              <a:t>*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l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ase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25" dirty="0">
                <a:latin typeface="Calibri Light"/>
                <a:cs typeface="Calibri Light"/>
                <a:hlinkClick r:id="rId9"/>
              </a:rPr>
              <a:t>u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n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 yo</a:t>
            </a:r>
            <a:r>
              <a:rPr sz="1000" b="0" spc="-30" dirty="0">
                <a:latin typeface="Calibri Light"/>
                <a:cs typeface="Calibri Light"/>
                <a:hlinkClick r:id="rId9"/>
              </a:rPr>
              <a:t>u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r </a:t>
            </a:r>
            <a:r>
              <a:rPr sz="1000" b="0" spc="-20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a</a:t>
            </a:r>
            <a:r>
              <a:rPr sz="1000" b="0" spc="-10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u</a:t>
            </a:r>
            <a:r>
              <a:rPr sz="1000" b="0" spc="-30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d</a:t>
            </a:r>
            <a:r>
              <a:rPr sz="1000" b="0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i</a:t>
            </a:r>
            <a:r>
              <a:rPr sz="1000" b="0" spc="-5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t</a:t>
            </a:r>
            <a:r>
              <a:rPr sz="1000" b="0" spc="-15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 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a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ft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m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k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ng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 a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ny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g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t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tion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738" name="object 64">
            <a:extLst>
              <a:ext uri="{FF2B5EF4-FFF2-40B4-BE49-F238E27FC236}">
                <a16:creationId xmlns:a16="http://schemas.microsoft.com/office/drawing/2014/main" id="{90611961-2D8A-60A5-14B8-B53AD34C6C48}"/>
              </a:ext>
            </a:extLst>
          </p:cNvPr>
          <p:cNvSpPr txBox="1"/>
          <p:nvPr/>
        </p:nvSpPr>
        <p:spPr>
          <a:xfrm>
            <a:off x="13315194" y="7465279"/>
            <a:ext cx="26924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0" spc="-10" dirty="0">
                <a:latin typeface="Calibri Light"/>
                <a:cs typeface="Calibri Light"/>
                <a:hlinkClick r:id="rId9"/>
              </a:rPr>
              <a:t>c</a:t>
            </a:r>
            <a:r>
              <a:rPr sz="1000" b="0" spc="-25" dirty="0">
                <a:latin typeface="Calibri Light"/>
                <a:cs typeface="Calibri Light"/>
                <a:hlinkClick r:id="rId9"/>
              </a:rPr>
              <a:t>h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a</a:t>
            </a:r>
            <a:r>
              <a:rPr sz="1000" b="0" spc="-25" dirty="0">
                <a:latin typeface="Calibri Light"/>
                <a:cs typeface="Calibri Light"/>
                <a:hlinkClick r:id="rId9"/>
              </a:rPr>
              <a:t>n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g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s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to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 v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f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t</a:t>
            </a:r>
            <a:r>
              <a:rPr sz="1000" b="0" spc="-25" dirty="0">
                <a:latin typeface="Calibri Light"/>
                <a:cs typeface="Calibri Light"/>
                <a:hlinkClick r:id="rId9"/>
              </a:rPr>
              <a:t>h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y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h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v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 b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ee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n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a</a:t>
            </a:r>
            <a:r>
              <a:rPr sz="1000" b="0" spc="-25" dirty="0">
                <a:latin typeface="Calibri Light"/>
                <a:cs typeface="Calibri Light"/>
                <a:hlinkClick r:id="rId9"/>
              </a:rPr>
              <a:t>p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l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d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s</a:t>
            </a:r>
            <a:r>
              <a:rPr sz="1000" b="0" spc="-25" dirty="0">
                <a:latin typeface="Calibri Light"/>
                <a:cs typeface="Calibri Light"/>
                <a:hlinkClick r:id="rId9"/>
              </a:rPr>
              <a:t>u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cc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ss</a:t>
            </a:r>
            <a:r>
              <a:rPr sz="1000" b="0" spc="-20" dirty="0">
                <a:latin typeface="Calibri Light"/>
                <a:cs typeface="Calibri Light"/>
                <a:hlinkClick r:id="rId9"/>
              </a:rPr>
              <a:t>f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l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l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y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739" name="object 65">
            <a:extLst>
              <a:ext uri="{FF2B5EF4-FFF2-40B4-BE49-F238E27FC236}">
                <a16:creationId xmlns:a16="http://schemas.microsoft.com/office/drawing/2014/main" id="{190AD9B2-D977-A9DC-38A6-4E44826333C3}"/>
              </a:ext>
            </a:extLst>
          </p:cNvPr>
          <p:cNvSpPr/>
          <p:nvPr/>
        </p:nvSpPr>
        <p:spPr>
          <a:xfrm>
            <a:off x="10973188" y="837848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66">
            <a:extLst>
              <a:ext uri="{FF2B5EF4-FFF2-40B4-BE49-F238E27FC236}">
                <a16:creationId xmlns:a16="http://schemas.microsoft.com/office/drawing/2014/main" id="{3BFC87A5-55E4-E272-566D-50F32462DEFA}"/>
              </a:ext>
            </a:extLst>
          </p:cNvPr>
          <p:cNvSpPr txBox="1"/>
          <p:nvPr/>
        </p:nvSpPr>
        <p:spPr>
          <a:xfrm>
            <a:off x="10973188" y="837848"/>
            <a:ext cx="1896745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491</a:t>
            </a:r>
            <a:r>
              <a:rPr sz="800" b="1" dirty="0">
                <a:latin typeface="Arial"/>
                <a:cs typeface="Arial"/>
              </a:rPr>
              <a:t>8 /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spc="5" dirty="0">
                <a:latin typeface="Arial"/>
                <a:cs typeface="Arial"/>
              </a:rPr>
              <a:t>C</a:t>
            </a:r>
            <a:r>
              <a:rPr sz="800" b="1" spc="-15" dirty="0">
                <a:latin typeface="Arial"/>
                <a:cs typeface="Arial"/>
              </a:rPr>
              <a:t>O</a:t>
            </a:r>
            <a:r>
              <a:rPr sz="800" b="1" dirty="0">
                <a:latin typeface="Arial"/>
                <a:cs typeface="Arial"/>
              </a:rPr>
              <a:t>R </a:t>
            </a:r>
            <a:r>
              <a:rPr sz="800" b="1" spc="-5" dirty="0">
                <a:latin typeface="Arial"/>
                <a:cs typeface="Arial"/>
              </a:rPr>
              <a:t>490</a:t>
            </a:r>
            <a:r>
              <a:rPr sz="800" b="1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20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oje</a:t>
            </a: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1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41" name="object 67">
            <a:extLst>
              <a:ext uri="{FF2B5EF4-FFF2-40B4-BE49-F238E27FC236}">
                <a16:creationId xmlns:a16="http://schemas.microsoft.com/office/drawing/2014/main" id="{387BA55B-BBB8-84B2-8F39-2C5C72A8C6C6}"/>
              </a:ext>
            </a:extLst>
          </p:cNvPr>
          <p:cNvSpPr/>
          <p:nvPr/>
        </p:nvSpPr>
        <p:spPr>
          <a:xfrm>
            <a:off x="10973188" y="837848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68">
            <a:extLst>
              <a:ext uri="{FF2B5EF4-FFF2-40B4-BE49-F238E27FC236}">
                <a16:creationId xmlns:a16="http://schemas.microsoft.com/office/drawing/2014/main" id="{410EBD89-E857-DEB7-AB7B-50565E95E936}"/>
              </a:ext>
            </a:extLst>
          </p:cNvPr>
          <p:cNvSpPr/>
          <p:nvPr/>
        </p:nvSpPr>
        <p:spPr>
          <a:xfrm>
            <a:off x="10973188" y="837848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69">
            <a:extLst>
              <a:ext uri="{FF2B5EF4-FFF2-40B4-BE49-F238E27FC236}">
                <a16:creationId xmlns:a16="http://schemas.microsoft.com/office/drawing/2014/main" id="{5269208B-C44C-4E1D-9C40-24AB68685FEF}"/>
              </a:ext>
            </a:extLst>
          </p:cNvPr>
          <p:cNvSpPr/>
          <p:nvPr/>
        </p:nvSpPr>
        <p:spPr>
          <a:xfrm>
            <a:off x="3636550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0">
            <a:extLst>
              <a:ext uri="{FF2B5EF4-FFF2-40B4-BE49-F238E27FC236}">
                <a16:creationId xmlns:a16="http://schemas.microsoft.com/office/drawing/2014/main" id="{3CB21211-1AFC-1DFF-BBF7-A839D51CE582}"/>
              </a:ext>
            </a:extLst>
          </p:cNvPr>
          <p:cNvSpPr/>
          <p:nvPr/>
        </p:nvSpPr>
        <p:spPr>
          <a:xfrm>
            <a:off x="3636550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1">
            <a:extLst>
              <a:ext uri="{FF2B5EF4-FFF2-40B4-BE49-F238E27FC236}">
                <a16:creationId xmlns:a16="http://schemas.microsoft.com/office/drawing/2014/main" id="{E991BFD1-A685-10EE-14A8-C89E91A880B7}"/>
              </a:ext>
            </a:extLst>
          </p:cNvPr>
          <p:cNvSpPr/>
          <p:nvPr/>
        </p:nvSpPr>
        <p:spPr>
          <a:xfrm>
            <a:off x="4858138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2">
            <a:extLst>
              <a:ext uri="{FF2B5EF4-FFF2-40B4-BE49-F238E27FC236}">
                <a16:creationId xmlns:a16="http://schemas.microsoft.com/office/drawing/2014/main" id="{724A8C27-8470-0963-D550-94C11CBCB60C}"/>
              </a:ext>
            </a:extLst>
          </p:cNvPr>
          <p:cNvSpPr/>
          <p:nvPr/>
        </p:nvSpPr>
        <p:spPr>
          <a:xfrm>
            <a:off x="4858138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3">
            <a:extLst>
              <a:ext uri="{FF2B5EF4-FFF2-40B4-BE49-F238E27FC236}">
                <a16:creationId xmlns:a16="http://schemas.microsoft.com/office/drawing/2014/main" id="{D8C11B13-E86E-8A1A-7CDB-A0398EAECA1A}"/>
              </a:ext>
            </a:extLst>
          </p:cNvPr>
          <p:cNvSpPr/>
          <p:nvPr/>
        </p:nvSpPr>
        <p:spPr>
          <a:xfrm>
            <a:off x="4858138" y="268442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">
            <a:extLst>
              <a:ext uri="{FF2B5EF4-FFF2-40B4-BE49-F238E27FC236}">
                <a16:creationId xmlns:a16="http://schemas.microsoft.com/office/drawing/2014/main" id="{5BFB0F71-78E4-92FE-E923-8953B1F056E0}"/>
              </a:ext>
            </a:extLst>
          </p:cNvPr>
          <p:cNvSpPr/>
          <p:nvPr/>
        </p:nvSpPr>
        <p:spPr>
          <a:xfrm>
            <a:off x="4858138" y="5454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5">
            <a:extLst>
              <a:ext uri="{FF2B5EF4-FFF2-40B4-BE49-F238E27FC236}">
                <a16:creationId xmlns:a16="http://schemas.microsoft.com/office/drawing/2014/main" id="{616D5607-FD1E-CFC2-007B-2BAA1A237CE9}"/>
              </a:ext>
            </a:extLst>
          </p:cNvPr>
          <p:cNvSpPr/>
          <p:nvPr/>
        </p:nvSpPr>
        <p:spPr>
          <a:xfrm>
            <a:off x="6079751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6">
            <a:extLst>
              <a:ext uri="{FF2B5EF4-FFF2-40B4-BE49-F238E27FC236}">
                <a16:creationId xmlns:a16="http://schemas.microsoft.com/office/drawing/2014/main" id="{EA36372B-1681-2439-37E8-06F5A19F56DA}"/>
              </a:ext>
            </a:extLst>
          </p:cNvPr>
          <p:cNvSpPr/>
          <p:nvPr/>
        </p:nvSpPr>
        <p:spPr>
          <a:xfrm>
            <a:off x="6079751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7">
            <a:extLst>
              <a:ext uri="{FF2B5EF4-FFF2-40B4-BE49-F238E27FC236}">
                <a16:creationId xmlns:a16="http://schemas.microsoft.com/office/drawing/2014/main" id="{CDF5EC2A-FCB3-6532-9BD3-AC9BCF45DEAC}"/>
              </a:ext>
            </a:extLst>
          </p:cNvPr>
          <p:cNvSpPr/>
          <p:nvPr/>
        </p:nvSpPr>
        <p:spPr>
          <a:xfrm>
            <a:off x="7301236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8">
            <a:extLst>
              <a:ext uri="{FF2B5EF4-FFF2-40B4-BE49-F238E27FC236}">
                <a16:creationId xmlns:a16="http://schemas.microsoft.com/office/drawing/2014/main" id="{E99B69CF-0B63-5943-8B6F-E293A527DB0E}"/>
              </a:ext>
            </a:extLst>
          </p:cNvPr>
          <p:cNvSpPr/>
          <p:nvPr/>
        </p:nvSpPr>
        <p:spPr>
          <a:xfrm>
            <a:off x="7301236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9">
            <a:extLst>
              <a:ext uri="{FF2B5EF4-FFF2-40B4-BE49-F238E27FC236}">
                <a16:creationId xmlns:a16="http://schemas.microsoft.com/office/drawing/2014/main" id="{A54F6C6D-5E04-6D24-E1F4-F3906DFBB77D}"/>
              </a:ext>
            </a:extLst>
          </p:cNvPr>
          <p:cNvSpPr/>
          <p:nvPr/>
        </p:nvSpPr>
        <p:spPr>
          <a:xfrm>
            <a:off x="6076195" y="1959385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80">
            <a:extLst>
              <a:ext uri="{FF2B5EF4-FFF2-40B4-BE49-F238E27FC236}">
                <a16:creationId xmlns:a16="http://schemas.microsoft.com/office/drawing/2014/main" id="{4E564BBA-F260-95A9-89DB-E4BECC44FFBA}"/>
              </a:ext>
            </a:extLst>
          </p:cNvPr>
          <p:cNvSpPr/>
          <p:nvPr/>
        </p:nvSpPr>
        <p:spPr>
          <a:xfrm>
            <a:off x="6076195" y="195938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81">
            <a:extLst>
              <a:ext uri="{FF2B5EF4-FFF2-40B4-BE49-F238E27FC236}">
                <a16:creationId xmlns:a16="http://schemas.microsoft.com/office/drawing/2014/main" id="{F6A3B6B3-2BDB-5B68-D533-1CC3F4BD4BE9}"/>
              </a:ext>
            </a:extLst>
          </p:cNvPr>
          <p:cNvSpPr txBox="1"/>
          <p:nvPr/>
        </p:nvSpPr>
        <p:spPr>
          <a:xfrm>
            <a:off x="6076195" y="195938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3185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2300</a:t>
            </a:r>
            <a:endParaRPr sz="750">
              <a:latin typeface="Arial"/>
              <a:cs typeface="Arial"/>
            </a:endParaRPr>
          </a:p>
          <a:p>
            <a:pPr marL="99695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Fluid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nics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56" name="object 82">
            <a:extLst>
              <a:ext uri="{FF2B5EF4-FFF2-40B4-BE49-F238E27FC236}">
                <a16:creationId xmlns:a16="http://schemas.microsoft.com/office/drawing/2014/main" id="{CF2BF463-4922-B192-6D9E-522DF5513584}"/>
              </a:ext>
            </a:extLst>
          </p:cNvPr>
          <p:cNvSpPr/>
          <p:nvPr/>
        </p:nvSpPr>
        <p:spPr>
          <a:xfrm>
            <a:off x="6076195" y="195938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83">
            <a:extLst>
              <a:ext uri="{FF2B5EF4-FFF2-40B4-BE49-F238E27FC236}">
                <a16:creationId xmlns:a16="http://schemas.microsoft.com/office/drawing/2014/main" id="{D3D17012-5844-F4DF-160D-6B98A6A57274}"/>
              </a:ext>
            </a:extLst>
          </p:cNvPr>
          <p:cNvSpPr/>
          <p:nvPr/>
        </p:nvSpPr>
        <p:spPr>
          <a:xfrm>
            <a:off x="6076195" y="195938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84">
            <a:extLst>
              <a:ext uri="{FF2B5EF4-FFF2-40B4-BE49-F238E27FC236}">
                <a16:creationId xmlns:a16="http://schemas.microsoft.com/office/drawing/2014/main" id="{FF5E5C0D-B237-B56F-E4C1-B68CD1579D1B}"/>
              </a:ext>
            </a:extLst>
          </p:cNvPr>
          <p:cNvSpPr/>
          <p:nvPr/>
        </p:nvSpPr>
        <p:spPr>
          <a:xfrm>
            <a:off x="6076195" y="3081049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85">
            <a:extLst>
              <a:ext uri="{FF2B5EF4-FFF2-40B4-BE49-F238E27FC236}">
                <a16:creationId xmlns:a16="http://schemas.microsoft.com/office/drawing/2014/main" id="{1DF197CA-DD8E-587B-9747-A4E2E4E7875A}"/>
              </a:ext>
            </a:extLst>
          </p:cNvPr>
          <p:cNvSpPr/>
          <p:nvPr/>
        </p:nvSpPr>
        <p:spPr>
          <a:xfrm>
            <a:off x="6076195" y="308104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86">
            <a:extLst>
              <a:ext uri="{FF2B5EF4-FFF2-40B4-BE49-F238E27FC236}">
                <a16:creationId xmlns:a16="http://schemas.microsoft.com/office/drawing/2014/main" id="{75F50664-3070-CDCA-68D9-0F6BC47984CE}"/>
              </a:ext>
            </a:extLst>
          </p:cNvPr>
          <p:cNvSpPr txBox="1"/>
          <p:nvPr/>
        </p:nvSpPr>
        <p:spPr>
          <a:xfrm>
            <a:off x="6076195" y="3081049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2200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of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ol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61" name="object 87">
            <a:extLst>
              <a:ext uri="{FF2B5EF4-FFF2-40B4-BE49-F238E27FC236}">
                <a16:creationId xmlns:a16="http://schemas.microsoft.com/office/drawing/2014/main" id="{38BCC9C1-D668-B364-656D-13A235E784CB}"/>
              </a:ext>
            </a:extLst>
          </p:cNvPr>
          <p:cNvSpPr/>
          <p:nvPr/>
        </p:nvSpPr>
        <p:spPr>
          <a:xfrm>
            <a:off x="6076195" y="308104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88">
            <a:extLst>
              <a:ext uri="{FF2B5EF4-FFF2-40B4-BE49-F238E27FC236}">
                <a16:creationId xmlns:a16="http://schemas.microsoft.com/office/drawing/2014/main" id="{02A5DDA6-3900-31C2-27AD-6E0F796A1A11}"/>
              </a:ext>
            </a:extLst>
          </p:cNvPr>
          <p:cNvSpPr/>
          <p:nvPr/>
        </p:nvSpPr>
        <p:spPr>
          <a:xfrm>
            <a:off x="6076195" y="308104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89">
            <a:extLst>
              <a:ext uri="{FF2B5EF4-FFF2-40B4-BE49-F238E27FC236}">
                <a16:creationId xmlns:a16="http://schemas.microsoft.com/office/drawing/2014/main" id="{C2B795E8-73EF-2FFC-BBCF-1C70D13C709F}"/>
              </a:ext>
            </a:extLst>
          </p:cNvPr>
          <p:cNvSpPr/>
          <p:nvPr/>
        </p:nvSpPr>
        <p:spPr>
          <a:xfrm>
            <a:off x="6076195" y="4198903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90">
            <a:extLst>
              <a:ext uri="{FF2B5EF4-FFF2-40B4-BE49-F238E27FC236}">
                <a16:creationId xmlns:a16="http://schemas.microsoft.com/office/drawing/2014/main" id="{FA0B59B4-62D6-679A-8051-F8C5F2D64075}"/>
              </a:ext>
            </a:extLst>
          </p:cNvPr>
          <p:cNvSpPr/>
          <p:nvPr/>
        </p:nvSpPr>
        <p:spPr>
          <a:xfrm>
            <a:off x="6076195" y="419890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91">
            <a:extLst>
              <a:ext uri="{FF2B5EF4-FFF2-40B4-BE49-F238E27FC236}">
                <a16:creationId xmlns:a16="http://schemas.microsoft.com/office/drawing/2014/main" id="{11D63412-2029-23D4-A82A-18984E36B98F}"/>
              </a:ext>
            </a:extLst>
          </p:cNvPr>
          <p:cNvSpPr txBox="1"/>
          <p:nvPr/>
        </p:nvSpPr>
        <p:spPr>
          <a:xfrm>
            <a:off x="6076195" y="4198903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2004</a:t>
            </a:r>
            <a:endParaRPr sz="750">
              <a:latin typeface="Arial"/>
              <a:cs typeface="Arial"/>
            </a:endParaRPr>
          </a:p>
          <a:p>
            <a:pPr marL="182880" indent="-590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GI</a:t>
            </a:r>
            <a:r>
              <a:rPr sz="600" dirty="0">
                <a:latin typeface="Arial Narrow"/>
                <a:cs typeface="Arial Narrow"/>
              </a:rPr>
              <a:t>S,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dirty="0">
                <a:latin typeface="Arial Narrow"/>
                <a:cs typeface="Arial Narrow"/>
              </a:rPr>
              <a:t>ing,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66" name="object 92">
            <a:extLst>
              <a:ext uri="{FF2B5EF4-FFF2-40B4-BE49-F238E27FC236}">
                <a16:creationId xmlns:a16="http://schemas.microsoft.com/office/drawing/2014/main" id="{3DB512D9-2D73-9AAC-9A04-1C53B5880790}"/>
              </a:ext>
            </a:extLst>
          </p:cNvPr>
          <p:cNvSpPr/>
          <p:nvPr/>
        </p:nvSpPr>
        <p:spPr>
          <a:xfrm>
            <a:off x="6076195" y="419890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93">
            <a:extLst>
              <a:ext uri="{FF2B5EF4-FFF2-40B4-BE49-F238E27FC236}">
                <a16:creationId xmlns:a16="http://schemas.microsoft.com/office/drawing/2014/main" id="{61CB3777-54CD-F6C1-520C-6FE85138CFDE}"/>
              </a:ext>
            </a:extLst>
          </p:cNvPr>
          <p:cNvSpPr/>
          <p:nvPr/>
        </p:nvSpPr>
        <p:spPr>
          <a:xfrm>
            <a:off x="6076195" y="419890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94">
            <a:extLst>
              <a:ext uri="{FF2B5EF4-FFF2-40B4-BE49-F238E27FC236}">
                <a16:creationId xmlns:a16="http://schemas.microsoft.com/office/drawing/2014/main" id="{8559C1BD-5E7D-1D1C-4B56-E36B735C6308}"/>
              </a:ext>
            </a:extLst>
          </p:cNvPr>
          <p:cNvSpPr/>
          <p:nvPr/>
        </p:nvSpPr>
        <p:spPr>
          <a:xfrm>
            <a:off x="6076195" y="5454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95">
            <a:extLst>
              <a:ext uri="{FF2B5EF4-FFF2-40B4-BE49-F238E27FC236}">
                <a16:creationId xmlns:a16="http://schemas.microsoft.com/office/drawing/2014/main" id="{26AA5CAF-E2FE-63DA-69C4-D5FD33654FD7}"/>
              </a:ext>
            </a:extLst>
          </p:cNvPr>
          <p:cNvSpPr txBox="1"/>
          <p:nvPr/>
        </p:nvSpPr>
        <p:spPr>
          <a:xfrm>
            <a:off x="6076195" y="545442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2700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Ci</a:t>
            </a:r>
            <a:r>
              <a:rPr sz="600" spc="-1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il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ials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70" name="object 96">
            <a:extLst>
              <a:ext uri="{FF2B5EF4-FFF2-40B4-BE49-F238E27FC236}">
                <a16:creationId xmlns:a16="http://schemas.microsoft.com/office/drawing/2014/main" id="{30850D9A-EB8E-3F1B-4778-627191EC5332}"/>
              </a:ext>
            </a:extLst>
          </p:cNvPr>
          <p:cNvSpPr/>
          <p:nvPr/>
        </p:nvSpPr>
        <p:spPr>
          <a:xfrm>
            <a:off x="6076195" y="5454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97">
            <a:extLst>
              <a:ext uri="{FF2B5EF4-FFF2-40B4-BE49-F238E27FC236}">
                <a16:creationId xmlns:a16="http://schemas.microsoft.com/office/drawing/2014/main" id="{927E44C0-6B3E-2AB5-D9BA-40A7D738381D}"/>
              </a:ext>
            </a:extLst>
          </p:cNvPr>
          <p:cNvSpPr/>
          <p:nvPr/>
        </p:nvSpPr>
        <p:spPr>
          <a:xfrm>
            <a:off x="6076195" y="5454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98">
            <a:extLst>
              <a:ext uri="{FF2B5EF4-FFF2-40B4-BE49-F238E27FC236}">
                <a16:creationId xmlns:a16="http://schemas.microsoft.com/office/drawing/2014/main" id="{FA33E3B6-91CB-9094-0743-7764F8FA3EBD}"/>
              </a:ext>
            </a:extLst>
          </p:cNvPr>
          <p:cNvSpPr/>
          <p:nvPr/>
        </p:nvSpPr>
        <p:spPr>
          <a:xfrm>
            <a:off x="7297680" y="1959385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99">
            <a:extLst>
              <a:ext uri="{FF2B5EF4-FFF2-40B4-BE49-F238E27FC236}">
                <a16:creationId xmlns:a16="http://schemas.microsoft.com/office/drawing/2014/main" id="{55D9B22C-EC33-7E8B-01A8-769C9CBAEE09}"/>
              </a:ext>
            </a:extLst>
          </p:cNvPr>
          <p:cNvSpPr/>
          <p:nvPr/>
        </p:nvSpPr>
        <p:spPr>
          <a:xfrm>
            <a:off x="7297680" y="195938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100">
            <a:extLst>
              <a:ext uri="{FF2B5EF4-FFF2-40B4-BE49-F238E27FC236}">
                <a16:creationId xmlns:a16="http://schemas.microsoft.com/office/drawing/2014/main" id="{04148DB9-A95B-CD3C-5CC8-65E9A9F30C88}"/>
              </a:ext>
            </a:extLst>
          </p:cNvPr>
          <p:cNvSpPr txBox="1"/>
          <p:nvPr/>
        </p:nvSpPr>
        <p:spPr>
          <a:xfrm>
            <a:off x="7297680" y="195938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382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2400</a:t>
            </a:r>
            <a:endParaRPr sz="750">
              <a:latin typeface="Arial"/>
              <a:cs typeface="Arial"/>
            </a:endParaRPr>
          </a:p>
          <a:p>
            <a:pPr marL="103505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The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od</a:t>
            </a:r>
            <a:r>
              <a:rPr sz="600" spc="5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ics</a:t>
            </a:r>
            <a:endParaRPr sz="600">
              <a:latin typeface="Arial Narrow"/>
              <a:cs typeface="Arial Narrow"/>
            </a:endParaRPr>
          </a:p>
          <a:p>
            <a:pPr marL="122555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5" dirty="0">
                <a:latin typeface="Arial Narrow"/>
                <a:cs typeface="Arial Narrow"/>
              </a:rPr>
              <a:t>H</a:t>
            </a:r>
            <a:r>
              <a:rPr sz="600" dirty="0">
                <a:latin typeface="Arial Narrow"/>
                <a:cs typeface="Arial Narrow"/>
              </a:rPr>
              <a:t>eat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75" name="object 101">
            <a:extLst>
              <a:ext uri="{FF2B5EF4-FFF2-40B4-BE49-F238E27FC236}">
                <a16:creationId xmlns:a16="http://schemas.microsoft.com/office/drawing/2014/main" id="{1F42BF9B-164B-876F-F6F9-F54087E7BFD9}"/>
              </a:ext>
            </a:extLst>
          </p:cNvPr>
          <p:cNvSpPr/>
          <p:nvPr/>
        </p:nvSpPr>
        <p:spPr>
          <a:xfrm>
            <a:off x="7297680" y="195938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102">
            <a:extLst>
              <a:ext uri="{FF2B5EF4-FFF2-40B4-BE49-F238E27FC236}">
                <a16:creationId xmlns:a16="http://schemas.microsoft.com/office/drawing/2014/main" id="{5F986824-7DA0-6568-BB71-E11922F40FC1}"/>
              </a:ext>
            </a:extLst>
          </p:cNvPr>
          <p:cNvSpPr/>
          <p:nvPr/>
        </p:nvSpPr>
        <p:spPr>
          <a:xfrm>
            <a:off x="7297680" y="195938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103">
            <a:extLst>
              <a:ext uri="{FF2B5EF4-FFF2-40B4-BE49-F238E27FC236}">
                <a16:creationId xmlns:a16="http://schemas.microsoft.com/office/drawing/2014/main" id="{946CDCB9-1377-175C-5CBE-7C88CAEC2B17}"/>
              </a:ext>
            </a:extLst>
          </p:cNvPr>
          <p:cNvSpPr/>
          <p:nvPr/>
        </p:nvSpPr>
        <p:spPr>
          <a:xfrm>
            <a:off x="7297680" y="3081049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104">
            <a:extLst>
              <a:ext uri="{FF2B5EF4-FFF2-40B4-BE49-F238E27FC236}">
                <a16:creationId xmlns:a16="http://schemas.microsoft.com/office/drawing/2014/main" id="{1F539E6A-A17D-F4F8-02AD-95B1155C0F41}"/>
              </a:ext>
            </a:extLst>
          </p:cNvPr>
          <p:cNvSpPr/>
          <p:nvPr/>
        </p:nvSpPr>
        <p:spPr>
          <a:xfrm>
            <a:off x="7297680" y="308104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105">
            <a:extLst>
              <a:ext uri="{FF2B5EF4-FFF2-40B4-BE49-F238E27FC236}">
                <a16:creationId xmlns:a16="http://schemas.microsoft.com/office/drawing/2014/main" id="{7BF92902-A01B-A569-9DAB-D69FF71E1FCF}"/>
              </a:ext>
            </a:extLst>
          </p:cNvPr>
          <p:cNvSpPr txBox="1"/>
          <p:nvPr/>
        </p:nvSpPr>
        <p:spPr>
          <a:xfrm>
            <a:off x="7297680" y="3081049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2101</a:t>
            </a:r>
            <a:endParaRPr sz="750">
              <a:latin typeface="Arial"/>
              <a:cs typeface="Arial"/>
            </a:endParaRPr>
          </a:p>
          <a:p>
            <a:pPr marL="167640">
              <a:lnSpc>
                <a:spcPct val="100000"/>
              </a:lnSpc>
              <a:spcBef>
                <a:spcPts val="15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</a:t>
            </a:r>
            <a:r>
              <a:rPr sz="600" spc="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80" name="object 106">
            <a:extLst>
              <a:ext uri="{FF2B5EF4-FFF2-40B4-BE49-F238E27FC236}">
                <a16:creationId xmlns:a16="http://schemas.microsoft.com/office/drawing/2014/main" id="{2DB40FAE-9596-8D97-FD3A-724CC365C47A}"/>
              </a:ext>
            </a:extLst>
          </p:cNvPr>
          <p:cNvSpPr/>
          <p:nvPr/>
        </p:nvSpPr>
        <p:spPr>
          <a:xfrm>
            <a:off x="7297680" y="308104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107">
            <a:extLst>
              <a:ext uri="{FF2B5EF4-FFF2-40B4-BE49-F238E27FC236}">
                <a16:creationId xmlns:a16="http://schemas.microsoft.com/office/drawing/2014/main" id="{B0741973-F5FA-3F3E-A297-6524C40688F2}"/>
              </a:ext>
            </a:extLst>
          </p:cNvPr>
          <p:cNvSpPr/>
          <p:nvPr/>
        </p:nvSpPr>
        <p:spPr>
          <a:xfrm>
            <a:off x="7297680" y="308104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108">
            <a:extLst>
              <a:ext uri="{FF2B5EF4-FFF2-40B4-BE49-F238E27FC236}">
                <a16:creationId xmlns:a16="http://schemas.microsoft.com/office/drawing/2014/main" id="{44821FCF-9F71-96F8-8BC6-187CE7048D1C}"/>
              </a:ext>
            </a:extLst>
          </p:cNvPr>
          <p:cNvSpPr/>
          <p:nvPr/>
        </p:nvSpPr>
        <p:spPr>
          <a:xfrm>
            <a:off x="7297680" y="4198903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109">
            <a:extLst>
              <a:ext uri="{FF2B5EF4-FFF2-40B4-BE49-F238E27FC236}">
                <a16:creationId xmlns:a16="http://schemas.microsoft.com/office/drawing/2014/main" id="{CAC116A4-3DEA-DF5A-2410-873ACAE38CE0}"/>
              </a:ext>
            </a:extLst>
          </p:cNvPr>
          <p:cNvSpPr/>
          <p:nvPr/>
        </p:nvSpPr>
        <p:spPr>
          <a:xfrm>
            <a:off x="7297680" y="419890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110">
            <a:extLst>
              <a:ext uri="{FF2B5EF4-FFF2-40B4-BE49-F238E27FC236}">
                <a16:creationId xmlns:a16="http://schemas.microsoft.com/office/drawing/2014/main" id="{7C7E1D9A-942B-F8C6-02A5-3EE6223D42DE}"/>
              </a:ext>
            </a:extLst>
          </p:cNvPr>
          <p:cNvSpPr txBox="1"/>
          <p:nvPr/>
        </p:nvSpPr>
        <p:spPr>
          <a:xfrm>
            <a:off x="7297680" y="4198903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2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50</a:t>
            </a:r>
            <a:endParaRPr sz="750">
              <a:latin typeface="Arial"/>
              <a:cs typeface="Arial"/>
            </a:endParaRPr>
          </a:p>
          <a:p>
            <a:pPr marL="91440" marR="83185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nal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is of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</a:t>
            </a:r>
            <a:r>
              <a:rPr sz="600" spc="-1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ee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x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85" name="object 111">
            <a:extLst>
              <a:ext uri="{FF2B5EF4-FFF2-40B4-BE49-F238E27FC236}">
                <a16:creationId xmlns:a16="http://schemas.microsoft.com/office/drawing/2014/main" id="{D6C4034A-E746-2CDC-047C-D9D1A0D76F35}"/>
              </a:ext>
            </a:extLst>
          </p:cNvPr>
          <p:cNvSpPr/>
          <p:nvPr/>
        </p:nvSpPr>
        <p:spPr>
          <a:xfrm>
            <a:off x="7297680" y="419890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112">
            <a:extLst>
              <a:ext uri="{FF2B5EF4-FFF2-40B4-BE49-F238E27FC236}">
                <a16:creationId xmlns:a16="http://schemas.microsoft.com/office/drawing/2014/main" id="{EFCD6488-C4FB-A4C6-0598-8985E97665B0}"/>
              </a:ext>
            </a:extLst>
          </p:cNvPr>
          <p:cNvSpPr/>
          <p:nvPr/>
        </p:nvSpPr>
        <p:spPr>
          <a:xfrm>
            <a:off x="7297680" y="419890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113">
            <a:extLst>
              <a:ext uri="{FF2B5EF4-FFF2-40B4-BE49-F238E27FC236}">
                <a16:creationId xmlns:a16="http://schemas.microsoft.com/office/drawing/2014/main" id="{6BC89CC0-43BF-7C52-9309-47ADA93A8424}"/>
              </a:ext>
            </a:extLst>
          </p:cNvPr>
          <p:cNvSpPr/>
          <p:nvPr/>
        </p:nvSpPr>
        <p:spPr>
          <a:xfrm>
            <a:off x="7297680" y="5454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114">
            <a:extLst>
              <a:ext uri="{FF2B5EF4-FFF2-40B4-BE49-F238E27FC236}">
                <a16:creationId xmlns:a16="http://schemas.microsoft.com/office/drawing/2014/main" id="{0F2FCC45-C7B8-0791-CA96-51311C43C961}"/>
              </a:ext>
            </a:extLst>
          </p:cNvPr>
          <p:cNvSpPr/>
          <p:nvPr/>
        </p:nvSpPr>
        <p:spPr>
          <a:xfrm>
            <a:off x="7297680" y="5454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115">
            <a:extLst>
              <a:ext uri="{FF2B5EF4-FFF2-40B4-BE49-F238E27FC236}">
                <a16:creationId xmlns:a16="http://schemas.microsoft.com/office/drawing/2014/main" id="{FAF1A539-65C6-FE0E-0E05-3728A1963BE2}"/>
              </a:ext>
            </a:extLst>
          </p:cNvPr>
          <p:cNvSpPr/>
          <p:nvPr/>
        </p:nvSpPr>
        <p:spPr>
          <a:xfrm>
            <a:off x="4858138" y="176113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116">
            <a:extLst>
              <a:ext uri="{FF2B5EF4-FFF2-40B4-BE49-F238E27FC236}">
                <a16:creationId xmlns:a16="http://schemas.microsoft.com/office/drawing/2014/main" id="{FB0D2B73-58F1-A140-EF91-2ACD1DCA63DF}"/>
              </a:ext>
            </a:extLst>
          </p:cNvPr>
          <p:cNvSpPr/>
          <p:nvPr/>
        </p:nvSpPr>
        <p:spPr>
          <a:xfrm>
            <a:off x="8522849" y="5188106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117">
            <a:extLst>
              <a:ext uri="{FF2B5EF4-FFF2-40B4-BE49-F238E27FC236}">
                <a16:creationId xmlns:a16="http://schemas.microsoft.com/office/drawing/2014/main" id="{A88C824F-886F-65F8-F670-4B0AC47F7A59}"/>
              </a:ext>
            </a:extLst>
          </p:cNvPr>
          <p:cNvSpPr/>
          <p:nvPr/>
        </p:nvSpPr>
        <p:spPr>
          <a:xfrm>
            <a:off x="8522849" y="51881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118">
            <a:extLst>
              <a:ext uri="{FF2B5EF4-FFF2-40B4-BE49-F238E27FC236}">
                <a16:creationId xmlns:a16="http://schemas.microsoft.com/office/drawing/2014/main" id="{21A0BA8F-663F-5D6E-FAB3-23C1FE4DA6D2}"/>
              </a:ext>
            </a:extLst>
          </p:cNvPr>
          <p:cNvSpPr txBox="1"/>
          <p:nvPr/>
        </p:nvSpPr>
        <p:spPr>
          <a:xfrm>
            <a:off x="8522849" y="5188106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3304</a:t>
            </a:r>
            <a:endParaRPr sz="750">
              <a:latin typeface="Arial"/>
              <a:cs typeface="Arial"/>
            </a:endParaRPr>
          </a:p>
          <a:p>
            <a:pPr marL="176530" marR="132715" indent="-3492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Tra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dirty="0">
                <a:latin typeface="Arial Narrow"/>
                <a:cs typeface="Arial Narrow"/>
              </a:rPr>
              <a:t>lanning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93" name="object 119">
            <a:extLst>
              <a:ext uri="{FF2B5EF4-FFF2-40B4-BE49-F238E27FC236}">
                <a16:creationId xmlns:a16="http://schemas.microsoft.com/office/drawing/2014/main" id="{AA9325A0-8EA2-8EBB-EF2D-A201A693B649}"/>
              </a:ext>
            </a:extLst>
          </p:cNvPr>
          <p:cNvSpPr/>
          <p:nvPr/>
        </p:nvSpPr>
        <p:spPr>
          <a:xfrm>
            <a:off x="8522849" y="51881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120">
            <a:extLst>
              <a:ext uri="{FF2B5EF4-FFF2-40B4-BE49-F238E27FC236}">
                <a16:creationId xmlns:a16="http://schemas.microsoft.com/office/drawing/2014/main" id="{23FA6940-3E80-3DCA-0AE5-CC7FF9AA5627}"/>
              </a:ext>
            </a:extLst>
          </p:cNvPr>
          <p:cNvSpPr/>
          <p:nvPr/>
        </p:nvSpPr>
        <p:spPr>
          <a:xfrm>
            <a:off x="8522849" y="51881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121">
            <a:extLst>
              <a:ext uri="{FF2B5EF4-FFF2-40B4-BE49-F238E27FC236}">
                <a16:creationId xmlns:a16="http://schemas.microsoft.com/office/drawing/2014/main" id="{9EDA178E-C53F-FC31-4C50-ADB4AAA511DC}"/>
              </a:ext>
            </a:extLst>
          </p:cNvPr>
          <p:cNvSpPr/>
          <p:nvPr/>
        </p:nvSpPr>
        <p:spPr>
          <a:xfrm>
            <a:off x="8522849" y="400929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122">
            <a:extLst>
              <a:ext uri="{FF2B5EF4-FFF2-40B4-BE49-F238E27FC236}">
                <a16:creationId xmlns:a16="http://schemas.microsoft.com/office/drawing/2014/main" id="{B1815037-3A33-3BCE-552F-B8CBFEDD2649}"/>
              </a:ext>
            </a:extLst>
          </p:cNvPr>
          <p:cNvSpPr/>
          <p:nvPr/>
        </p:nvSpPr>
        <p:spPr>
          <a:xfrm>
            <a:off x="8522849" y="400929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123">
            <a:extLst>
              <a:ext uri="{FF2B5EF4-FFF2-40B4-BE49-F238E27FC236}">
                <a16:creationId xmlns:a16="http://schemas.microsoft.com/office/drawing/2014/main" id="{762A21D1-F58D-E69B-C0C1-A310ACC3EB6D}"/>
              </a:ext>
            </a:extLst>
          </p:cNvPr>
          <p:cNvSpPr/>
          <p:nvPr/>
        </p:nvSpPr>
        <p:spPr>
          <a:xfrm>
            <a:off x="9744463" y="295214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124">
            <a:extLst>
              <a:ext uri="{FF2B5EF4-FFF2-40B4-BE49-F238E27FC236}">
                <a16:creationId xmlns:a16="http://schemas.microsoft.com/office/drawing/2014/main" id="{EFCBDA45-4E22-0E4B-8785-49D1A0E6BF76}"/>
              </a:ext>
            </a:extLst>
          </p:cNvPr>
          <p:cNvSpPr/>
          <p:nvPr/>
        </p:nvSpPr>
        <p:spPr>
          <a:xfrm>
            <a:off x="9744463" y="400929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125">
            <a:extLst>
              <a:ext uri="{FF2B5EF4-FFF2-40B4-BE49-F238E27FC236}">
                <a16:creationId xmlns:a16="http://schemas.microsoft.com/office/drawing/2014/main" id="{0AC7E751-597E-E9D0-1749-FEE42FD66F17}"/>
              </a:ext>
            </a:extLst>
          </p:cNvPr>
          <p:cNvSpPr/>
          <p:nvPr/>
        </p:nvSpPr>
        <p:spPr>
          <a:xfrm>
            <a:off x="9744463" y="18949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126">
            <a:extLst>
              <a:ext uri="{FF2B5EF4-FFF2-40B4-BE49-F238E27FC236}">
                <a16:creationId xmlns:a16="http://schemas.microsoft.com/office/drawing/2014/main" id="{CC36C22A-4438-25B7-6090-3CFF93598678}"/>
              </a:ext>
            </a:extLst>
          </p:cNvPr>
          <p:cNvSpPr/>
          <p:nvPr/>
        </p:nvSpPr>
        <p:spPr>
          <a:xfrm>
            <a:off x="12173338" y="378094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127">
            <a:extLst>
              <a:ext uri="{FF2B5EF4-FFF2-40B4-BE49-F238E27FC236}">
                <a16:creationId xmlns:a16="http://schemas.microsoft.com/office/drawing/2014/main" id="{CB58988E-300D-A3C4-3A71-ED91CE8FCA97}"/>
              </a:ext>
            </a:extLst>
          </p:cNvPr>
          <p:cNvSpPr/>
          <p:nvPr/>
        </p:nvSpPr>
        <p:spPr>
          <a:xfrm>
            <a:off x="10998333" y="565254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128">
            <a:extLst>
              <a:ext uri="{FF2B5EF4-FFF2-40B4-BE49-F238E27FC236}">
                <a16:creationId xmlns:a16="http://schemas.microsoft.com/office/drawing/2014/main" id="{975A0453-3DBF-E4F3-428A-05E9D011AA80}"/>
              </a:ext>
            </a:extLst>
          </p:cNvPr>
          <p:cNvSpPr txBox="1"/>
          <p:nvPr/>
        </p:nvSpPr>
        <p:spPr>
          <a:xfrm>
            <a:off x="10998333" y="565254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3195">
              <a:lnSpc>
                <a:spcPct val="100000"/>
              </a:lnSpc>
            </a:pPr>
            <a:r>
              <a:rPr sz="750" b="1" spc="5" dirty="0">
                <a:latin typeface="Arial"/>
                <a:cs typeface="Arial"/>
                <a:hlinkClick r:id="rId10"/>
              </a:rPr>
              <a:t>E</a:t>
            </a:r>
            <a:r>
              <a:rPr sz="750" b="1" spc="-10" dirty="0">
                <a:latin typeface="Arial"/>
                <a:cs typeface="Arial"/>
                <a:hlinkClick r:id="rId10"/>
              </a:rPr>
              <a:t>l</a:t>
            </a:r>
            <a:r>
              <a:rPr sz="750" b="1" dirty="0">
                <a:latin typeface="Arial"/>
                <a:cs typeface="Arial"/>
                <a:hlinkClick r:id="rId10"/>
              </a:rPr>
              <a:t>e</a:t>
            </a:r>
            <a:r>
              <a:rPr sz="750" b="1" spc="-5" dirty="0">
                <a:latin typeface="Arial"/>
                <a:cs typeface="Arial"/>
                <a:hlinkClick r:id="rId10"/>
              </a:rPr>
              <a:t>c</a:t>
            </a:r>
            <a:r>
              <a:rPr sz="750" b="1" spc="-15" dirty="0">
                <a:latin typeface="Arial"/>
                <a:cs typeface="Arial"/>
                <a:hlinkClick r:id="rId10"/>
              </a:rPr>
              <a:t>t</a:t>
            </a:r>
            <a:r>
              <a:rPr sz="750" b="1" dirty="0">
                <a:latin typeface="Arial"/>
                <a:cs typeface="Arial"/>
                <a:hlinkClick r:id="rId10"/>
              </a:rPr>
              <a:t>ive</a:t>
            </a:r>
            <a:endParaRPr sz="750">
              <a:latin typeface="Arial"/>
              <a:cs typeface="Arial"/>
            </a:endParaRPr>
          </a:p>
          <a:p>
            <a:pPr marL="121285" indent="127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o</a:t>
            </a:r>
            <a:r>
              <a:rPr sz="600" spc="5" dirty="0">
                <a:latin typeface="Arial Narrow"/>
                <a:cs typeface="Arial Narrow"/>
                <a:hlinkClick r:id="rId10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p</a:t>
            </a:r>
            <a:r>
              <a:rPr sz="600" dirty="0">
                <a:latin typeface="Arial Narrow"/>
                <a:cs typeface="Arial Narrow"/>
                <a:hlinkClick r:id="rId10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a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r</a:t>
            </a:r>
            <a:r>
              <a:rPr sz="600" dirty="0">
                <a:latin typeface="Arial Narrow"/>
                <a:cs typeface="Arial Narrow"/>
                <a:hlinkClick r:id="rId10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128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10"/>
              </a:rPr>
              <a:t>S</a:t>
            </a:r>
            <a:r>
              <a:rPr sz="600" spc="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d</a:t>
            </a:r>
            <a:r>
              <a:rPr sz="600" dirty="0">
                <a:latin typeface="Arial Narrow"/>
                <a:cs typeface="Arial Narrow"/>
                <a:hlinkClick r:id="rId10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10"/>
              </a:rPr>
              <a:t>e</a:t>
            </a:r>
            <a:r>
              <a:rPr sz="600" spc="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03" name="object 129">
            <a:extLst>
              <a:ext uri="{FF2B5EF4-FFF2-40B4-BE49-F238E27FC236}">
                <a16:creationId xmlns:a16="http://schemas.microsoft.com/office/drawing/2014/main" id="{1F239473-3B1E-2C45-7F91-282A5CE23553}"/>
              </a:ext>
            </a:extLst>
          </p:cNvPr>
          <p:cNvSpPr/>
          <p:nvPr/>
        </p:nvSpPr>
        <p:spPr>
          <a:xfrm>
            <a:off x="10998333" y="565254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130">
            <a:extLst>
              <a:ext uri="{FF2B5EF4-FFF2-40B4-BE49-F238E27FC236}">
                <a16:creationId xmlns:a16="http://schemas.microsoft.com/office/drawing/2014/main" id="{C1E9C329-E1B0-601B-AE11-88E6DD969969}"/>
              </a:ext>
            </a:extLst>
          </p:cNvPr>
          <p:cNvSpPr/>
          <p:nvPr/>
        </p:nvSpPr>
        <p:spPr>
          <a:xfrm>
            <a:off x="10998333" y="565254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131">
            <a:extLst>
              <a:ext uri="{FF2B5EF4-FFF2-40B4-BE49-F238E27FC236}">
                <a16:creationId xmlns:a16="http://schemas.microsoft.com/office/drawing/2014/main" id="{B4182A52-801C-6CE3-DC86-1165D791539A}"/>
              </a:ext>
            </a:extLst>
          </p:cNvPr>
          <p:cNvSpPr/>
          <p:nvPr/>
        </p:nvSpPr>
        <p:spPr>
          <a:xfrm>
            <a:off x="9744463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132">
            <a:extLst>
              <a:ext uri="{FF2B5EF4-FFF2-40B4-BE49-F238E27FC236}">
                <a16:creationId xmlns:a16="http://schemas.microsoft.com/office/drawing/2014/main" id="{8C16A9DF-2D67-5A89-242A-93689297B22C}"/>
              </a:ext>
            </a:extLst>
          </p:cNvPr>
          <p:cNvSpPr txBox="1"/>
          <p:nvPr/>
        </p:nvSpPr>
        <p:spPr>
          <a:xfrm>
            <a:off x="9744463" y="837848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3</a:t>
            </a:r>
            <a:r>
              <a:rPr sz="750" b="1" spc="-15" dirty="0">
                <a:latin typeface="Arial"/>
                <a:cs typeface="Arial"/>
              </a:rPr>
              <a:t>8</a:t>
            </a:r>
            <a:r>
              <a:rPr sz="750" b="1" dirty="0">
                <a:latin typeface="Arial"/>
                <a:cs typeface="Arial"/>
              </a:rPr>
              <a:t>00</a:t>
            </a:r>
            <a:endParaRPr sz="75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07" name="object 133">
            <a:extLst>
              <a:ext uri="{FF2B5EF4-FFF2-40B4-BE49-F238E27FC236}">
                <a16:creationId xmlns:a16="http://schemas.microsoft.com/office/drawing/2014/main" id="{EF71880E-19BF-D485-D832-CF175A77EF3F}"/>
              </a:ext>
            </a:extLst>
          </p:cNvPr>
          <p:cNvSpPr/>
          <p:nvPr/>
        </p:nvSpPr>
        <p:spPr>
          <a:xfrm>
            <a:off x="9744463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134">
            <a:extLst>
              <a:ext uri="{FF2B5EF4-FFF2-40B4-BE49-F238E27FC236}">
                <a16:creationId xmlns:a16="http://schemas.microsoft.com/office/drawing/2014/main" id="{C5F4EA99-F7BB-E37F-10FF-156D0E29F048}"/>
              </a:ext>
            </a:extLst>
          </p:cNvPr>
          <p:cNvSpPr/>
          <p:nvPr/>
        </p:nvSpPr>
        <p:spPr>
          <a:xfrm>
            <a:off x="9744463" y="8378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135">
            <a:extLst>
              <a:ext uri="{FF2B5EF4-FFF2-40B4-BE49-F238E27FC236}">
                <a16:creationId xmlns:a16="http://schemas.microsoft.com/office/drawing/2014/main" id="{EE1F4827-1277-64F0-9ADA-8520AE696252}"/>
              </a:ext>
            </a:extLst>
          </p:cNvPr>
          <p:cNvSpPr txBox="1"/>
          <p:nvPr/>
        </p:nvSpPr>
        <p:spPr>
          <a:xfrm>
            <a:off x="9832220" y="481997"/>
            <a:ext cx="549275" cy="341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8575" algn="r">
              <a:lnSpc>
                <a:spcPct val="100000"/>
              </a:lnSpc>
            </a:pP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70"/>
              </a:spcBef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10" name="object 136">
            <a:extLst>
              <a:ext uri="{FF2B5EF4-FFF2-40B4-BE49-F238E27FC236}">
                <a16:creationId xmlns:a16="http://schemas.microsoft.com/office/drawing/2014/main" id="{C1A7F9F1-76B1-F3E5-31E6-7CC930C6CD42}"/>
              </a:ext>
            </a:extLst>
          </p:cNvPr>
          <p:cNvSpPr txBox="1"/>
          <p:nvPr/>
        </p:nvSpPr>
        <p:spPr>
          <a:xfrm>
            <a:off x="11134985" y="481997"/>
            <a:ext cx="3492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FALL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811" name="object 137">
            <a:extLst>
              <a:ext uri="{FF2B5EF4-FFF2-40B4-BE49-F238E27FC236}">
                <a16:creationId xmlns:a16="http://schemas.microsoft.com/office/drawing/2014/main" id="{F349B512-888E-C79D-583B-8035147C9C20}"/>
              </a:ext>
            </a:extLst>
          </p:cNvPr>
          <p:cNvSpPr txBox="1"/>
          <p:nvPr/>
        </p:nvSpPr>
        <p:spPr>
          <a:xfrm>
            <a:off x="12268588" y="481997"/>
            <a:ext cx="567690" cy="337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46990" algn="r">
              <a:lnSpc>
                <a:spcPct val="100000"/>
              </a:lnSpc>
            </a:pP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40"/>
              </a:spcBef>
            </a:pPr>
            <a:r>
              <a:rPr sz="600" dirty="0">
                <a:latin typeface="Arial Narrow"/>
                <a:cs typeface="Arial Narrow"/>
              </a:rPr>
              <a:t>4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12" name="object 138">
            <a:extLst>
              <a:ext uri="{FF2B5EF4-FFF2-40B4-BE49-F238E27FC236}">
                <a16:creationId xmlns:a16="http://schemas.microsoft.com/office/drawing/2014/main" id="{7F479400-9AE5-97E9-4298-90480FF54576}"/>
              </a:ext>
            </a:extLst>
          </p:cNvPr>
          <p:cNvSpPr txBox="1"/>
          <p:nvPr/>
        </p:nvSpPr>
        <p:spPr>
          <a:xfrm>
            <a:off x="8833746" y="43602"/>
            <a:ext cx="1878964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5" dirty="0">
                <a:latin typeface="Calibri"/>
                <a:cs typeface="Calibri"/>
              </a:rPr>
              <a:t>CIVI</a:t>
            </a:r>
            <a:r>
              <a:rPr sz="1800" b="1" spc="-10" dirty="0">
                <a:latin typeface="Calibri"/>
                <a:cs typeface="Calibri"/>
              </a:rPr>
              <a:t>L</a:t>
            </a:r>
            <a:r>
              <a:rPr sz="1800" b="1" spc="-5" dirty="0">
                <a:latin typeface="Calibri"/>
                <a:cs typeface="Calibri"/>
              </a:rPr>
              <a:t> E</a:t>
            </a:r>
            <a:r>
              <a:rPr sz="1800" b="1" spc="-30" dirty="0">
                <a:latin typeface="Calibri"/>
                <a:cs typeface="Calibri"/>
              </a:rPr>
              <a:t>N</a:t>
            </a:r>
            <a:r>
              <a:rPr sz="1800" b="1" spc="-15" dirty="0">
                <a:latin typeface="Calibri"/>
                <a:cs typeface="Calibri"/>
              </a:rPr>
              <a:t>GI</a:t>
            </a:r>
            <a:r>
              <a:rPr sz="1800" b="1" spc="-10" dirty="0">
                <a:latin typeface="Calibri"/>
                <a:cs typeface="Calibri"/>
              </a:rPr>
              <a:t>NEERI</a:t>
            </a:r>
            <a:r>
              <a:rPr sz="1800" b="1" spc="-25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13" name="object 139">
            <a:extLst>
              <a:ext uri="{FF2B5EF4-FFF2-40B4-BE49-F238E27FC236}">
                <a16:creationId xmlns:a16="http://schemas.microsoft.com/office/drawing/2014/main" id="{DE533F0F-F8A2-20E6-80B4-F070D10478B3}"/>
              </a:ext>
            </a:extLst>
          </p:cNvPr>
          <p:cNvSpPr txBox="1"/>
          <p:nvPr/>
        </p:nvSpPr>
        <p:spPr>
          <a:xfrm>
            <a:off x="14688065" y="77893"/>
            <a:ext cx="13728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Upda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-20" dirty="0">
                <a:latin typeface="Calibri"/>
                <a:cs typeface="Calibri"/>
              </a:rPr>
              <a:t>e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5" dirty="0">
                <a:latin typeface="Calibri"/>
                <a:cs typeface="Calibri"/>
              </a:rPr>
              <a:t>: </a:t>
            </a:r>
            <a:r>
              <a:rPr sz="1200" spc="-10" dirty="0">
                <a:latin typeface="Calibri"/>
                <a:cs typeface="Calibri"/>
              </a:rPr>
              <a:t>2</a:t>
            </a:r>
            <a:r>
              <a:rPr sz="1200" spc="-5" dirty="0">
                <a:latin typeface="Calibri"/>
                <a:cs typeface="Calibri"/>
              </a:rPr>
              <a:t>5</a:t>
            </a:r>
            <a:r>
              <a:rPr sz="1200" spc="-10" dirty="0">
                <a:latin typeface="Calibri"/>
                <a:cs typeface="Calibri"/>
              </a:rPr>
              <a:t>/0</a:t>
            </a:r>
            <a:r>
              <a:rPr sz="1200" spc="-5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/2</a:t>
            </a:r>
            <a:r>
              <a:rPr sz="1200" spc="-5" dirty="0">
                <a:latin typeface="Calibri"/>
                <a:cs typeface="Calibri"/>
              </a:rPr>
              <a:t>0</a:t>
            </a:r>
            <a:r>
              <a:rPr sz="1200" spc="-20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14" name="object 140">
            <a:extLst>
              <a:ext uri="{FF2B5EF4-FFF2-40B4-BE49-F238E27FC236}">
                <a16:creationId xmlns:a16="http://schemas.microsoft.com/office/drawing/2014/main" id="{22D73405-679F-BA83-56C0-3238BDD9CBB5}"/>
              </a:ext>
            </a:extLst>
          </p:cNvPr>
          <p:cNvSpPr txBox="1"/>
          <p:nvPr/>
        </p:nvSpPr>
        <p:spPr>
          <a:xfrm>
            <a:off x="3502184" y="77893"/>
            <a:ext cx="1339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tal</a:t>
            </a:r>
            <a:r>
              <a:rPr sz="1200" spc="-10" dirty="0">
                <a:latin typeface="Calibri"/>
                <a:cs typeface="Calibri"/>
              </a:rPr>
              <a:t>og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Y</a:t>
            </a:r>
            <a:r>
              <a:rPr sz="1200" spc="-2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ar: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0</a:t>
            </a:r>
            <a:r>
              <a:rPr sz="1200" spc="-5" dirty="0">
                <a:latin typeface="Calibri"/>
                <a:cs typeface="Calibri"/>
              </a:rPr>
              <a:t>2</a:t>
            </a:r>
            <a:r>
              <a:rPr sz="1200" spc="-20" dirty="0">
                <a:latin typeface="Calibri"/>
                <a:cs typeface="Calibri"/>
              </a:rPr>
              <a:t>5</a:t>
            </a:r>
            <a:r>
              <a:rPr sz="1200" spc="-10" dirty="0"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15" name="object 141">
            <a:extLst>
              <a:ext uri="{FF2B5EF4-FFF2-40B4-BE49-F238E27FC236}">
                <a16:creationId xmlns:a16="http://schemas.microsoft.com/office/drawing/2014/main" id="{8244AF7E-238F-B1B5-8EC5-D9FD7F113B37}"/>
              </a:ext>
            </a:extLst>
          </p:cNvPr>
          <p:cNvSpPr txBox="1"/>
          <p:nvPr/>
        </p:nvSpPr>
        <p:spPr>
          <a:xfrm>
            <a:off x="3636550" y="1761138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CH</a:t>
            </a:r>
            <a:r>
              <a:rPr sz="750" b="1" dirty="0">
                <a:latin typeface="Arial"/>
                <a:cs typeface="Arial"/>
              </a:rPr>
              <a:t>EM</a:t>
            </a:r>
            <a:r>
              <a:rPr sz="750" b="1" spc="-1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1101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h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is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y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12700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16" name="object 142">
            <a:extLst>
              <a:ext uri="{FF2B5EF4-FFF2-40B4-BE49-F238E27FC236}">
                <a16:creationId xmlns:a16="http://schemas.microsoft.com/office/drawing/2014/main" id="{DA16BDB9-BF02-8CBF-B194-C3D17AA7E775}"/>
              </a:ext>
            </a:extLst>
          </p:cNvPr>
          <p:cNvSpPr txBox="1"/>
          <p:nvPr/>
        </p:nvSpPr>
        <p:spPr>
          <a:xfrm>
            <a:off x="11347710" y="962893"/>
            <a:ext cx="1148715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491</a:t>
            </a:r>
            <a:r>
              <a:rPr sz="800" b="1" dirty="0">
                <a:latin typeface="Arial"/>
                <a:cs typeface="Arial"/>
              </a:rPr>
              <a:t>8 /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spc="5" dirty="0">
                <a:latin typeface="Arial"/>
                <a:cs typeface="Arial"/>
              </a:rPr>
              <a:t>C</a:t>
            </a:r>
            <a:r>
              <a:rPr sz="800" b="1" spc="-15" dirty="0">
                <a:latin typeface="Arial"/>
                <a:cs typeface="Arial"/>
              </a:rPr>
              <a:t>O</a:t>
            </a:r>
            <a:r>
              <a:rPr sz="800" b="1" dirty="0">
                <a:latin typeface="Arial"/>
                <a:cs typeface="Arial"/>
              </a:rPr>
              <a:t>R </a:t>
            </a:r>
            <a:r>
              <a:rPr sz="800" b="1" spc="-5" dirty="0">
                <a:latin typeface="Arial"/>
                <a:cs typeface="Arial"/>
              </a:rPr>
              <a:t>490</a:t>
            </a:r>
            <a:r>
              <a:rPr sz="800" b="1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817" name="object 143">
            <a:extLst>
              <a:ext uri="{FF2B5EF4-FFF2-40B4-BE49-F238E27FC236}">
                <a16:creationId xmlns:a16="http://schemas.microsoft.com/office/drawing/2014/main" id="{22EC35FF-5669-BA63-A54B-0D15620480BA}"/>
              </a:ext>
            </a:extLst>
          </p:cNvPr>
          <p:cNvSpPr txBox="1"/>
          <p:nvPr/>
        </p:nvSpPr>
        <p:spPr>
          <a:xfrm>
            <a:off x="11591931" y="1082565"/>
            <a:ext cx="65976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oje</a:t>
            </a: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18" name="object 144">
            <a:extLst>
              <a:ext uri="{FF2B5EF4-FFF2-40B4-BE49-F238E27FC236}">
                <a16:creationId xmlns:a16="http://schemas.microsoft.com/office/drawing/2014/main" id="{8ACCCC38-8AF9-F091-ADD7-1A8C894BBA90}"/>
              </a:ext>
            </a:extLst>
          </p:cNvPr>
          <p:cNvSpPr txBox="1"/>
          <p:nvPr/>
        </p:nvSpPr>
        <p:spPr>
          <a:xfrm>
            <a:off x="11699119" y="1175742"/>
            <a:ext cx="446405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1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819" name="object 145">
            <a:extLst>
              <a:ext uri="{FF2B5EF4-FFF2-40B4-BE49-F238E27FC236}">
                <a16:creationId xmlns:a16="http://schemas.microsoft.com/office/drawing/2014/main" id="{BE1B3FDB-E465-FD93-EDE6-012D4678AA57}"/>
              </a:ext>
            </a:extLst>
          </p:cNvPr>
          <p:cNvSpPr txBox="1"/>
          <p:nvPr/>
        </p:nvSpPr>
        <p:spPr>
          <a:xfrm>
            <a:off x="3710058" y="969738"/>
            <a:ext cx="53911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l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ulus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20" name="object 146">
            <a:extLst>
              <a:ext uri="{FF2B5EF4-FFF2-40B4-BE49-F238E27FC236}">
                <a16:creationId xmlns:a16="http://schemas.microsoft.com/office/drawing/2014/main" id="{89EC3AB1-B8F1-BE0F-B27B-585290A47AA5}"/>
              </a:ext>
            </a:extLst>
          </p:cNvPr>
          <p:cNvSpPr txBox="1"/>
          <p:nvPr/>
        </p:nvSpPr>
        <p:spPr>
          <a:xfrm>
            <a:off x="4931671" y="969738"/>
            <a:ext cx="53911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1</a:t>
            </a:r>
            <a:r>
              <a:rPr sz="750" b="1" spc="-15" dirty="0">
                <a:latin typeface="Arial"/>
                <a:cs typeface="Arial"/>
              </a:rPr>
              <a:t>1</a:t>
            </a:r>
            <a:r>
              <a:rPr sz="750" b="1" dirty="0">
                <a:latin typeface="Arial"/>
                <a:cs typeface="Arial"/>
              </a:rPr>
              <a:t>04</a:t>
            </a:r>
            <a:endParaRPr sz="750">
              <a:latin typeface="Arial"/>
              <a:cs typeface="Arial"/>
            </a:endParaRPr>
          </a:p>
          <a:p>
            <a:pPr marL="73025" indent="-52705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Line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 </a:t>
            </a:r>
            <a:r>
              <a:rPr sz="600" dirty="0">
                <a:latin typeface="Arial Narrow"/>
                <a:cs typeface="Arial Narrow"/>
              </a:rPr>
              <a:t>Alg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 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21" name="object 147">
            <a:extLst>
              <a:ext uri="{FF2B5EF4-FFF2-40B4-BE49-F238E27FC236}">
                <a16:creationId xmlns:a16="http://schemas.microsoft.com/office/drawing/2014/main" id="{AACF1F25-E5D8-70AA-C158-8D6F66B6664B}"/>
              </a:ext>
            </a:extLst>
          </p:cNvPr>
          <p:cNvSpPr txBox="1"/>
          <p:nvPr/>
        </p:nvSpPr>
        <p:spPr>
          <a:xfrm>
            <a:off x="4858138" y="2684428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10" dirty="0">
                <a:latin typeface="Arial"/>
                <a:cs typeface="Arial"/>
              </a:rPr>
              <a:t>H</a:t>
            </a:r>
            <a:r>
              <a:rPr sz="750" b="1" dirty="0">
                <a:latin typeface="Arial"/>
                <a:cs typeface="Arial"/>
              </a:rPr>
              <a:t>YS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15" dirty="0">
                <a:latin typeface="Arial"/>
                <a:cs typeface="Arial"/>
              </a:rPr>
              <a:t>1</a:t>
            </a:r>
            <a:r>
              <a:rPr sz="750" b="1" dirty="0">
                <a:latin typeface="Arial"/>
                <a:cs typeface="Arial"/>
              </a:rPr>
              <a:t>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odu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lec</a:t>
            </a:r>
            <a:r>
              <a:rPr sz="600" spc="-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ro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ne</a:t>
            </a:r>
            <a:r>
              <a:rPr sz="600" spc="-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ism</a:t>
            </a:r>
            <a:endParaRPr sz="600">
              <a:latin typeface="Arial Narrow"/>
              <a:cs typeface="Arial Narrow"/>
            </a:endParaRPr>
          </a:p>
          <a:p>
            <a:pPr marL="111760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5" dirty="0">
                <a:latin typeface="Arial Narrow"/>
                <a:cs typeface="Arial Narrow"/>
              </a:rPr>
              <a:t>W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22" name="object 148">
            <a:extLst>
              <a:ext uri="{FF2B5EF4-FFF2-40B4-BE49-F238E27FC236}">
                <a16:creationId xmlns:a16="http://schemas.microsoft.com/office/drawing/2014/main" id="{577950CD-715A-31DE-351D-78F113DC006C}"/>
              </a:ext>
            </a:extLst>
          </p:cNvPr>
          <p:cNvSpPr txBox="1"/>
          <p:nvPr/>
        </p:nvSpPr>
        <p:spPr>
          <a:xfrm>
            <a:off x="3636550" y="5454425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55</a:t>
            </a:r>
            <a:endParaRPr sz="750">
              <a:latin typeface="Arial"/>
              <a:cs typeface="Arial"/>
            </a:endParaRPr>
          </a:p>
          <a:p>
            <a:pPr marL="161290" marR="123189" indent="-31115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odu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 Di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cip</a:t>
            </a:r>
            <a:r>
              <a:rPr sz="600" spc="-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in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7475">
              <a:lnSpc>
                <a:spcPts val="94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823" name="object 149">
            <a:extLst>
              <a:ext uri="{FF2B5EF4-FFF2-40B4-BE49-F238E27FC236}">
                <a16:creationId xmlns:a16="http://schemas.microsoft.com/office/drawing/2014/main" id="{291211B7-CE6C-7386-DB49-C21C79DD3C0E}"/>
              </a:ext>
            </a:extLst>
          </p:cNvPr>
          <p:cNvSpPr txBox="1"/>
          <p:nvPr/>
        </p:nvSpPr>
        <p:spPr>
          <a:xfrm>
            <a:off x="3636550" y="6377715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57</a:t>
            </a:r>
            <a:endParaRPr sz="750">
              <a:latin typeface="Arial"/>
              <a:cs typeface="Arial"/>
            </a:endParaRPr>
          </a:p>
          <a:p>
            <a:pPr marL="161290" marR="154305"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ion</a:t>
            </a:r>
            <a:endParaRPr sz="600">
              <a:latin typeface="Arial Narrow"/>
              <a:cs typeface="Arial Narrow"/>
            </a:endParaRPr>
          </a:p>
          <a:p>
            <a:pPr marL="117475">
              <a:lnSpc>
                <a:spcPts val="94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824" name="object 150">
            <a:extLst>
              <a:ext uri="{FF2B5EF4-FFF2-40B4-BE49-F238E27FC236}">
                <a16:creationId xmlns:a16="http://schemas.microsoft.com/office/drawing/2014/main" id="{3289358A-194B-A255-DAB0-9A748CBB029D}"/>
              </a:ext>
            </a:extLst>
          </p:cNvPr>
          <p:cNvSpPr txBox="1"/>
          <p:nvPr/>
        </p:nvSpPr>
        <p:spPr>
          <a:xfrm>
            <a:off x="4858138" y="5454425"/>
            <a:ext cx="685800" cy="59309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56</a:t>
            </a:r>
            <a:endParaRPr sz="750">
              <a:latin typeface="Arial"/>
              <a:cs typeface="Arial"/>
            </a:endParaRPr>
          </a:p>
          <a:p>
            <a:pPr marL="153035" marR="123189" indent="-22860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odu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 Di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cip</a:t>
            </a:r>
            <a:r>
              <a:rPr sz="600" spc="-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in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4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825" name="object 151">
            <a:extLst>
              <a:ext uri="{FF2B5EF4-FFF2-40B4-BE49-F238E27FC236}">
                <a16:creationId xmlns:a16="http://schemas.microsoft.com/office/drawing/2014/main" id="{2FD44DE8-C838-E0B9-BDDB-F42A75BA5299}"/>
              </a:ext>
            </a:extLst>
          </p:cNvPr>
          <p:cNvSpPr txBox="1"/>
          <p:nvPr/>
        </p:nvSpPr>
        <p:spPr>
          <a:xfrm>
            <a:off x="6153664" y="878298"/>
            <a:ext cx="539115" cy="506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05</a:t>
            </a:r>
            <a:endParaRPr sz="750">
              <a:latin typeface="Arial"/>
              <a:cs typeface="Arial"/>
            </a:endParaRPr>
          </a:p>
          <a:p>
            <a:pPr marL="34925" marR="2794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Di</a:t>
            </a:r>
            <a:r>
              <a:rPr sz="600" spc="-10" dirty="0">
                <a:latin typeface="Arial Narrow"/>
                <a:cs typeface="Arial Narrow"/>
              </a:rPr>
              <a:t>f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en</a:t>
            </a:r>
            <a:r>
              <a:rPr sz="600" spc="-5" dirty="0">
                <a:latin typeface="Arial Narrow"/>
                <a:cs typeface="Arial Narrow"/>
              </a:rPr>
              <a:t>tial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qua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ions </a:t>
            </a:r>
            <a:r>
              <a:rPr sz="600" spc="-5" dirty="0">
                <a:latin typeface="Arial Narrow"/>
                <a:cs typeface="Arial Narrow"/>
              </a:rPr>
              <a:t>&amp; 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ini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ies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26" name="object 152">
            <a:extLst>
              <a:ext uri="{FF2B5EF4-FFF2-40B4-BE49-F238E27FC236}">
                <a16:creationId xmlns:a16="http://schemas.microsoft.com/office/drawing/2014/main" id="{7397B232-2D91-3985-7953-06334A2AD057}"/>
              </a:ext>
            </a:extLst>
          </p:cNvPr>
          <p:cNvSpPr txBox="1"/>
          <p:nvPr/>
        </p:nvSpPr>
        <p:spPr>
          <a:xfrm>
            <a:off x="7375278" y="924018"/>
            <a:ext cx="539115" cy="2146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2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ul</a:t>
            </a:r>
            <a:r>
              <a:rPr sz="600" spc="-10" dirty="0">
                <a:latin typeface="Arial Narrow"/>
                <a:cs typeface="Arial Narrow"/>
              </a:rPr>
              <a:t>t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le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27" name="object 153">
            <a:extLst>
              <a:ext uri="{FF2B5EF4-FFF2-40B4-BE49-F238E27FC236}">
                <a16:creationId xmlns:a16="http://schemas.microsoft.com/office/drawing/2014/main" id="{BCD5D4ED-9C61-2BF5-BB98-7C5FEC7A3534}"/>
              </a:ext>
            </a:extLst>
          </p:cNvPr>
          <p:cNvSpPr txBox="1"/>
          <p:nvPr/>
        </p:nvSpPr>
        <p:spPr>
          <a:xfrm>
            <a:off x="7435603" y="1128285"/>
            <a:ext cx="417830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1115">
              <a:lnSpc>
                <a:spcPct val="118700"/>
              </a:lnSpc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l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ulus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28" name="object 154">
            <a:extLst>
              <a:ext uri="{FF2B5EF4-FFF2-40B4-BE49-F238E27FC236}">
                <a16:creationId xmlns:a16="http://schemas.microsoft.com/office/drawing/2014/main" id="{06C8E5D3-32BA-E651-45DA-0A91D3B6AAC5}"/>
              </a:ext>
            </a:extLst>
          </p:cNvPr>
          <p:cNvSpPr txBox="1"/>
          <p:nvPr/>
        </p:nvSpPr>
        <p:spPr>
          <a:xfrm>
            <a:off x="8522849" y="837848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3203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o. To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u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635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naly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29" name="object 155">
            <a:extLst>
              <a:ext uri="{FF2B5EF4-FFF2-40B4-BE49-F238E27FC236}">
                <a16:creationId xmlns:a16="http://schemas.microsoft.com/office/drawing/2014/main" id="{A0A47BFF-ACF5-320F-E752-06BD017A1935}"/>
              </a:ext>
            </a:extLst>
          </p:cNvPr>
          <p:cNvSpPr txBox="1"/>
          <p:nvPr/>
        </p:nvSpPr>
        <p:spPr>
          <a:xfrm>
            <a:off x="6076195" y="195938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3185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2300</a:t>
            </a:r>
            <a:endParaRPr sz="750">
              <a:latin typeface="Arial"/>
              <a:cs typeface="Arial"/>
            </a:endParaRPr>
          </a:p>
          <a:p>
            <a:pPr marL="99695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Fluid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nics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0" name="object 156">
            <a:extLst>
              <a:ext uri="{FF2B5EF4-FFF2-40B4-BE49-F238E27FC236}">
                <a16:creationId xmlns:a16="http://schemas.microsoft.com/office/drawing/2014/main" id="{5CFE9056-228F-829A-0274-AEF1A42C0FC6}"/>
              </a:ext>
            </a:extLst>
          </p:cNvPr>
          <p:cNvSpPr txBox="1"/>
          <p:nvPr/>
        </p:nvSpPr>
        <p:spPr>
          <a:xfrm>
            <a:off x="6597402" y="1839739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1" name="object 157">
            <a:extLst>
              <a:ext uri="{FF2B5EF4-FFF2-40B4-BE49-F238E27FC236}">
                <a16:creationId xmlns:a16="http://schemas.microsoft.com/office/drawing/2014/main" id="{682E8157-D007-42A2-1DCF-71E62BB68F6B}"/>
              </a:ext>
            </a:extLst>
          </p:cNvPr>
          <p:cNvSpPr txBox="1"/>
          <p:nvPr/>
        </p:nvSpPr>
        <p:spPr>
          <a:xfrm>
            <a:off x="6176524" y="3213320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2200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of</a:t>
            </a: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ol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ds I</a:t>
            </a:r>
          </a:p>
        </p:txBody>
      </p:sp>
      <p:sp>
        <p:nvSpPr>
          <p:cNvPr id="832" name="object 158">
            <a:extLst>
              <a:ext uri="{FF2B5EF4-FFF2-40B4-BE49-F238E27FC236}">
                <a16:creationId xmlns:a16="http://schemas.microsoft.com/office/drawing/2014/main" id="{F11374EF-1E67-34BF-E40E-D715B8D0FD19}"/>
              </a:ext>
            </a:extLst>
          </p:cNvPr>
          <p:cNvSpPr txBox="1"/>
          <p:nvPr/>
        </p:nvSpPr>
        <p:spPr>
          <a:xfrm>
            <a:off x="6597402" y="2961657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3" name="object 159">
            <a:extLst>
              <a:ext uri="{FF2B5EF4-FFF2-40B4-BE49-F238E27FC236}">
                <a16:creationId xmlns:a16="http://schemas.microsoft.com/office/drawing/2014/main" id="{299C2D51-F97D-405C-2046-F6AF70191CB5}"/>
              </a:ext>
            </a:extLst>
          </p:cNvPr>
          <p:cNvSpPr txBox="1"/>
          <p:nvPr/>
        </p:nvSpPr>
        <p:spPr>
          <a:xfrm>
            <a:off x="6176524" y="4331301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2004</a:t>
            </a:r>
            <a:endParaRPr sz="750">
              <a:latin typeface="Arial"/>
              <a:cs typeface="Arial"/>
            </a:endParaRPr>
          </a:p>
          <a:p>
            <a:pPr marL="82550" indent="-590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GI</a:t>
            </a:r>
            <a:r>
              <a:rPr sz="600" dirty="0">
                <a:latin typeface="Arial Narrow"/>
                <a:cs typeface="Arial Narrow"/>
              </a:rPr>
              <a:t>S,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dirty="0">
                <a:latin typeface="Arial Narrow"/>
                <a:cs typeface="Arial Narrow"/>
              </a:rPr>
              <a:t>ing,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4" name="object 160">
            <a:extLst>
              <a:ext uri="{FF2B5EF4-FFF2-40B4-BE49-F238E27FC236}">
                <a16:creationId xmlns:a16="http://schemas.microsoft.com/office/drawing/2014/main" id="{8DCE6A81-031E-D0E6-B55B-6A354C425CE7}"/>
              </a:ext>
            </a:extLst>
          </p:cNvPr>
          <p:cNvSpPr txBox="1"/>
          <p:nvPr/>
        </p:nvSpPr>
        <p:spPr>
          <a:xfrm>
            <a:off x="6597402" y="4079638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5" name="object 161">
            <a:extLst>
              <a:ext uri="{FF2B5EF4-FFF2-40B4-BE49-F238E27FC236}">
                <a16:creationId xmlns:a16="http://schemas.microsoft.com/office/drawing/2014/main" id="{BC746176-0D17-D4EF-A815-2E80C32F361A}"/>
              </a:ext>
            </a:extLst>
          </p:cNvPr>
          <p:cNvSpPr txBox="1"/>
          <p:nvPr/>
        </p:nvSpPr>
        <p:spPr>
          <a:xfrm>
            <a:off x="6172207" y="5587077"/>
            <a:ext cx="49403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2700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Ci</a:t>
            </a:r>
            <a:r>
              <a:rPr sz="600" spc="-1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il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ials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6" name="object 162">
            <a:extLst>
              <a:ext uri="{FF2B5EF4-FFF2-40B4-BE49-F238E27FC236}">
                <a16:creationId xmlns:a16="http://schemas.microsoft.com/office/drawing/2014/main" id="{60DF2EFB-3A8F-AA7D-A8B6-9F3CACB7107F}"/>
              </a:ext>
            </a:extLst>
          </p:cNvPr>
          <p:cNvSpPr txBox="1"/>
          <p:nvPr/>
        </p:nvSpPr>
        <p:spPr>
          <a:xfrm>
            <a:off x="6597402" y="5335414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7" name="object 163">
            <a:extLst>
              <a:ext uri="{FF2B5EF4-FFF2-40B4-BE49-F238E27FC236}">
                <a16:creationId xmlns:a16="http://schemas.microsoft.com/office/drawing/2014/main" id="{D24C4C60-10B9-EE1F-D8F3-C46652D3CB79}"/>
              </a:ext>
            </a:extLst>
          </p:cNvPr>
          <p:cNvSpPr txBox="1"/>
          <p:nvPr/>
        </p:nvSpPr>
        <p:spPr>
          <a:xfrm>
            <a:off x="7369182" y="2091402"/>
            <a:ext cx="54546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2400</a:t>
            </a:r>
            <a:endParaRPr sz="750">
              <a:latin typeface="Arial"/>
              <a:cs typeface="Arial"/>
            </a:endParaRPr>
          </a:p>
          <a:p>
            <a:pPr marL="31750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The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od</a:t>
            </a:r>
            <a:r>
              <a:rPr sz="600" spc="5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ics</a:t>
            </a:r>
            <a:endParaRPr sz="600">
              <a:latin typeface="Arial Narrow"/>
              <a:cs typeface="Arial Narrow"/>
            </a:endParaRPr>
          </a:p>
          <a:p>
            <a:pPr marL="50800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5" dirty="0">
                <a:latin typeface="Arial Narrow"/>
                <a:cs typeface="Arial Narrow"/>
              </a:rPr>
              <a:t>H</a:t>
            </a:r>
            <a:r>
              <a:rPr sz="600" dirty="0">
                <a:latin typeface="Arial Narrow"/>
                <a:cs typeface="Arial Narrow"/>
              </a:rPr>
              <a:t>eat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8" name="object 164">
            <a:extLst>
              <a:ext uri="{FF2B5EF4-FFF2-40B4-BE49-F238E27FC236}">
                <a16:creationId xmlns:a16="http://schemas.microsoft.com/office/drawing/2014/main" id="{86C17AA8-EEAA-1CCF-B80E-F6E1B34DACAA}"/>
              </a:ext>
            </a:extLst>
          </p:cNvPr>
          <p:cNvSpPr txBox="1"/>
          <p:nvPr/>
        </p:nvSpPr>
        <p:spPr>
          <a:xfrm>
            <a:off x="7819397" y="1839739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9" name="object 165">
            <a:extLst>
              <a:ext uri="{FF2B5EF4-FFF2-40B4-BE49-F238E27FC236}">
                <a16:creationId xmlns:a16="http://schemas.microsoft.com/office/drawing/2014/main" id="{B26C78E8-384F-E104-E634-DF2EB1D0EA3C}"/>
              </a:ext>
            </a:extLst>
          </p:cNvPr>
          <p:cNvSpPr txBox="1"/>
          <p:nvPr/>
        </p:nvSpPr>
        <p:spPr>
          <a:xfrm>
            <a:off x="7398138" y="3259040"/>
            <a:ext cx="48768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2101</a:t>
            </a:r>
            <a:endParaRPr sz="750">
              <a:latin typeface="Arial"/>
              <a:cs typeface="Arial"/>
            </a:endParaRPr>
          </a:p>
        </p:txBody>
      </p:sp>
      <p:sp>
        <p:nvSpPr>
          <p:cNvPr id="840" name="object 166">
            <a:extLst>
              <a:ext uri="{FF2B5EF4-FFF2-40B4-BE49-F238E27FC236}">
                <a16:creationId xmlns:a16="http://schemas.microsoft.com/office/drawing/2014/main" id="{F81C8C1A-311C-1559-65B7-55552565DDF4}"/>
              </a:ext>
            </a:extLst>
          </p:cNvPr>
          <p:cNvSpPr txBox="1"/>
          <p:nvPr/>
        </p:nvSpPr>
        <p:spPr>
          <a:xfrm>
            <a:off x="7453002" y="3389012"/>
            <a:ext cx="37655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</a:t>
            </a:r>
            <a:r>
              <a:rPr sz="600" spc="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1" name="object 167">
            <a:extLst>
              <a:ext uri="{FF2B5EF4-FFF2-40B4-BE49-F238E27FC236}">
                <a16:creationId xmlns:a16="http://schemas.microsoft.com/office/drawing/2014/main" id="{0C623703-0C22-38F1-BFA7-F01796A3E8F0}"/>
              </a:ext>
            </a:extLst>
          </p:cNvPr>
          <p:cNvSpPr txBox="1"/>
          <p:nvPr/>
        </p:nvSpPr>
        <p:spPr>
          <a:xfrm>
            <a:off x="7819397" y="2961657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2" name="object 168">
            <a:extLst>
              <a:ext uri="{FF2B5EF4-FFF2-40B4-BE49-F238E27FC236}">
                <a16:creationId xmlns:a16="http://schemas.microsoft.com/office/drawing/2014/main" id="{BE9F7E4D-3EC8-6E1A-FC87-6CF3045B810E}"/>
              </a:ext>
            </a:extLst>
          </p:cNvPr>
          <p:cNvSpPr txBox="1"/>
          <p:nvPr/>
        </p:nvSpPr>
        <p:spPr>
          <a:xfrm>
            <a:off x="7371595" y="4285580"/>
            <a:ext cx="53911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2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50</a:t>
            </a:r>
            <a:endParaRPr sz="750">
              <a:latin typeface="Arial"/>
              <a:cs typeface="Arial"/>
            </a:endParaRPr>
          </a:p>
          <a:p>
            <a:pPr marL="17145" marR="1016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nal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is of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</a:t>
            </a:r>
            <a:r>
              <a:rPr sz="600" spc="-1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ee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x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3" name="object 169">
            <a:extLst>
              <a:ext uri="{FF2B5EF4-FFF2-40B4-BE49-F238E27FC236}">
                <a16:creationId xmlns:a16="http://schemas.microsoft.com/office/drawing/2014/main" id="{7634DCCF-F69D-2E4B-5DBA-E11C33EF03F6}"/>
              </a:ext>
            </a:extLst>
          </p:cNvPr>
          <p:cNvSpPr txBox="1"/>
          <p:nvPr/>
        </p:nvSpPr>
        <p:spPr>
          <a:xfrm>
            <a:off x="7819397" y="4079638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4" name="object 170">
            <a:extLst>
              <a:ext uri="{FF2B5EF4-FFF2-40B4-BE49-F238E27FC236}">
                <a16:creationId xmlns:a16="http://schemas.microsoft.com/office/drawing/2014/main" id="{796AAA93-C30D-EEA2-BB35-5B9F3B4031C6}"/>
              </a:ext>
            </a:extLst>
          </p:cNvPr>
          <p:cNvSpPr txBox="1"/>
          <p:nvPr/>
        </p:nvSpPr>
        <p:spPr>
          <a:xfrm>
            <a:off x="7374389" y="5541357"/>
            <a:ext cx="534670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CCD</a:t>
            </a: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2100</a:t>
            </a:r>
            <a:endParaRPr sz="750">
              <a:latin typeface="Arial"/>
              <a:cs typeface="Arial"/>
            </a:endParaRPr>
          </a:p>
          <a:p>
            <a:pPr marL="147955" marR="43180" indent="-9906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m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ica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k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ls</a:t>
            </a:r>
            <a:r>
              <a:rPr sz="600" spc="-5" dirty="0">
                <a:latin typeface="Arial Narrow"/>
                <a:cs typeface="Arial Narrow"/>
              </a:rPr>
              <a:t> 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048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5" name="object 171">
            <a:extLst>
              <a:ext uri="{FF2B5EF4-FFF2-40B4-BE49-F238E27FC236}">
                <a16:creationId xmlns:a16="http://schemas.microsoft.com/office/drawing/2014/main" id="{54209657-E6BA-0B7C-EF41-18478748727C}"/>
              </a:ext>
            </a:extLst>
          </p:cNvPr>
          <p:cNvSpPr txBox="1"/>
          <p:nvPr/>
        </p:nvSpPr>
        <p:spPr>
          <a:xfrm>
            <a:off x="4858138" y="1761138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RT</a:t>
            </a:r>
            <a:r>
              <a:rPr sz="750" b="1" dirty="0">
                <a:latin typeface="Arial"/>
                <a:cs typeface="Arial"/>
              </a:rPr>
              <a:t>H </a:t>
            </a:r>
            <a:r>
              <a:rPr sz="750" b="1" spc="-15" dirty="0">
                <a:latin typeface="Arial"/>
                <a:cs typeface="Arial"/>
              </a:rPr>
              <a:t>2</a:t>
            </a:r>
            <a:r>
              <a:rPr sz="750" b="1" dirty="0">
                <a:latin typeface="Arial"/>
                <a:cs typeface="Arial"/>
              </a:rPr>
              <a:t>404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eo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6" name="object 172">
            <a:extLst>
              <a:ext uri="{FF2B5EF4-FFF2-40B4-BE49-F238E27FC236}">
                <a16:creationId xmlns:a16="http://schemas.microsoft.com/office/drawing/2014/main" id="{7BABACE0-2B41-4B8D-A811-99E4316F77EB}"/>
              </a:ext>
            </a:extLst>
          </p:cNvPr>
          <p:cNvSpPr txBox="1"/>
          <p:nvPr/>
        </p:nvSpPr>
        <p:spPr>
          <a:xfrm>
            <a:off x="8522849" y="189499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3204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o. To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u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</a:p>
        </p:txBody>
      </p:sp>
      <p:sp>
        <p:nvSpPr>
          <p:cNvPr id="847" name="object 173">
            <a:extLst>
              <a:ext uri="{FF2B5EF4-FFF2-40B4-BE49-F238E27FC236}">
                <a16:creationId xmlns:a16="http://schemas.microsoft.com/office/drawing/2014/main" id="{8CB7A4DE-3A07-E541-A6E0-945BC5FDBCF6}"/>
              </a:ext>
            </a:extLst>
          </p:cNvPr>
          <p:cNvSpPr txBox="1"/>
          <p:nvPr/>
        </p:nvSpPr>
        <p:spPr>
          <a:xfrm>
            <a:off x="8623434" y="5275037"/>
            <a:ext cx="487680" cy="415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3304</a:t>
            </a:r>
            <a:endParaRPr sz="750">
              <a:latin typeface="Arial"/>
              <a:cs typeface="Arial"/>
            </a:endParaRPr>
          </a:p>
          <a:p>
            <a:pPr marL="76200" marR="34925" indent="-3492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Tra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dirty="0">
                <a:latin typeface="Arial Narrow"/>
                <a:cs typeface="Arial Narrow"/>
              </a:rPr>
              <a:t>lanning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8" name="object 174">
            <a:extLst>
              <a:ext uri="{FF2B5EF4-FFF2-40B4-BE49-F238E27FC236}">
                <a16:creationId xmlns:a16="http://schemas.microsoft.com/office/drawing/2014/main" id="{7504B711-2965-FE35-7900-89CC942F0FAF}"/>
              </a:ext>
            </a:extLst>
          </p:cNvPr>
          <p:cNvSpPr txBox="1"/>
          <p:nvPr/>
        </p:nvSpPr>
        <p:spPr>
          <a:xfrm>
            <a:off x="9051678" y="5069095"/>
            <a:ext cx="11493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9" name="object 175">
            <a:extLst>
              <a:ext uri="{FF2B5EF4-FFF2-40B4-BE49-F238E27FC236}">
                <a16:creationId xmlns:a16="http://schemas.microsoft.com/office/drawing/2014/main" id="{B2371F0E-A99F-0FCD-1841-7A4A33477B50}"/>
              </a:ext>
            </a:extLst>
          </p:cNvPr>
          <p:cNvSpPr txBox="1"/>
          <p:nvPr/>
        </p:nvSpPr>
        <p:spPr>
          <a:xfrm>
            <a:off x="8623434" y="4141690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3202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of</a:t>
            </a: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ol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ds 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</a:p>
        </p:txBody>
      </p:sp>
      <p:sp>
        <p:nvSpPr>
          <p:cNvPr id="850" name="object 176">
            <a:extLst>
              <a:ext uri="{FF2B5EF4-FFF2-40B4-BE49-F238E27FC236}">
                <a16:creationId xmlns:a16="http://schemas.microsoft.com/office/drawing/2014/main" id="{F492C793-54DA-8E5A-74E4-8E7656F33BC2}"/>
              </a:ext>
            </a:extLst>
          </p:cNvPr>
          <p:cNvSpPr txBox="1"/>
          <p:nvPr/>
        </p:nvSpPr>
        <p:spPr>
          <a:xfrm>
            <a:off x="9744463" y="2952144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398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3205</a:t>
            </a:r>
            <a:endParaRPr sz="750">
              <a:latin typeface="Arial"/>
              <a:cs typeface="Arial"/>
            </a:endParaRPr>
          </a:p>
          <a:p>
            <a:pPr marL="67310" indent="-1778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of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al</a:t>
            </a:r>
            <a:endParaRPr sz="600">
              <a:latin typeface="Arial Narrow"/>
              <a:cs typeface="Arial Narrow"/>
            </a:endParaRPr>
          </a:p>
          <a:p>
            <a:pPr marL="6731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1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pone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1" name="object 177">
            <a:extLst>
              <a:ext uri="{FF2B5EF4-FFF2-40B4-BE49-F238E27FC236}">
                <a16:creationId xmlns:a16="http://schemas.microsoft.com/office/drawing/2014/main" id="{D86158E5-D679-9935-B33A-FE5711538F25}"/>
              </a:ext>
            </a:extLst>
          </p:cNvPr>
          <p:cNvSpPr txBox="1"/>
          <p:nvPr/>
        </p:nvSpPr>
        <p:spPr>
          <a:xfrm>
            <a:off x="9744463" y="4009292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3206</a:t>
            </a:r>
            <a:endParaRPr sz="750">
              <a:latin typeface="Arial"/>
              <a:cs typeface="Arial"/>
            </a:endParaRPr>
          </a:p>
          <a:p>
            <a:pPr marL="38100" marR="29845" indent="635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of 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1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on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0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m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dirty="0">
                <a:latin typeface="Arial Narrow"/>
                <a:cs typeface="Arial Narrow"/>
              </a:rPr>
              <a:t>onen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2" name="object 178">
            <a:extLst>
              <a:ext uri="{FF2B5EF4-FFF2-40B4-BE49-F238E27FC236}">
                <a16:creationId xmlns:a16="http://schemas.microsoft.com/office/drawing/2014/main" id="{14801E26-2A2A-00A4-41CB-443786C0219F}"/>
              </a:ext>
            </a:extLst>
          </p:cNvPr>
          <p:cNvSpPr txBox="1"/>
          <p:nvPr/>
        </p:nvSpPr>
        <p:spPr>
          <a:xfrm>
            <a:off x="9744463" y="1894996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8740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321</a:t>
            </a:r>
            <a:r>
              <a:rPr sz="800" b="1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  <a:p>
            <a:pPr marL="140970" marR="113030" indent="-19685">
              <a:lnSpc>
                <a:spcPct val="100000"/>
              </a:lnSpc>
              <a:spcBef>
                <a:spcPts val="20"/>
              </a:spcBef>
            </a:pPr>
            <a:r>
              <a:rPr sz="600" spc="-5" dirty="0">
                <a:latin typeface="Calibri"/>
                <a:cs typeface="Calibri"/>
              </a:rPr>
              <a:t>G</a:t>
            </a:r>
            <a:r>
              <a:rPr sz="600" spc="-20" dirty="0">
                <a:latin typeface="Calibri"/>
                <a:cs typeface="Calibri"/>
              </a:rPr>
              <a:t>e</a:t>
            </a:r>
            <a:r>
              <a:rPr sz="600" spc="5" dirty="0">
                <a:latin typeface="Calibri"/>
                <a:cs typeface="Calibri"/>
              </a:rPr>
              <a:t>o</a:t>
            </a:r>
            <a:r>
              <a:rPr sz="600" spc="-5" dirty="0">
                <a:latin typeface="Calibri"/>
                <a:cs typeface="Calibri"/>
              </a:rPr>
              <a:t>t</a:t>
            </a:r>
            <a:r>
              <a:rPr sz="600" spc="-20" dirty="0">
                <a:latin typeface="Calibri"/>
                <a:cs typeface="Calibri"/>
              </a:rPr>
              <a:t>e</a:t>
            </a:r>
            <a:r>
              <a:rPr sz="600" dirty="0">
                <a:latin typeface="Calibri"/>
                <a:cs typeface="Calibri"/>
              </a:rPr>
              <a:t>c</a:t>
            </a:r>
            <a:r>
              <a:rPr sz="600" spc="-5" dirty="0">
                <a:latin typeface="Calibri"/>
                <a:cs typeface="Calibri"/>
              </a:rPr>
              <a:t>hn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10" dirty="0">
                <a:latin typeface="Calibri"/>
                <a:cs typeface="Calibri"/>
              </a:rPr>
              <a:t>c</a:t>
            </a:r>
            <a:r>
              <a:rPr sz="600" dirty="0">
                <a:latin typeface="Calibri"/>
                <a:cs typeface="Calibri"/>
              </a:rPr>
              <a:t>al </a:t>
            </a:r>
            <a:r>
              <a:rPr sz="600" spc="-5" dirty="0">
                <a:latin typeface="Calibri"/>
                <a:cs typeface="Calibri"/>
              </a:rPr>
              <a:t>E</a:t>
            </a:r>
            <a:r>
              <a:rPr sz="600" spc="5" dirty="0">
                <a:latin typeface="Calibri"/>
                <a:cs typeface="Calibri"/>
              </a:rPr>
              <a:t>n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nee</a:t>
            </a:r>
            <a:r>
              <a:rPr sz="600" spc="-15" dirty="0">
                <a:latin typeface="Calibri"/>
                <a:cs typeface="Calibri"/>
              </a:rPr>
              <a:t>r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53" name="object 179">
            <a:extLst>
              <a:ext uri="{FF2B5EF4-FFF2-40B4-BE49-F238E27FC236}">
                <a16:creationId xmlns:a16="http://schemas.microsoft.com/office/drawing/2014/main" id="{020B4FB6-23B7-6F1B-73B3-227F749ACEC8}"/>
              </a:ext>
            </a:extLst>
          </p:cNvPr>
          <p:cNvSpPr txBox="1"/>
          <p:nvPr/>
        </p:nvSpPr>
        <p:spPr>
          <a:xfrm>
            <a:off x="12173338" y="3780946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(</a:t>
            </a:r>
            <a:r>
              <a:rPr sz="600" spc="-1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4" name="object 180">
            <a:extLst>
              <a:ext uri="{FF2B5EF4-FFF2-40B4-BE49-F238E27FC236}">
                <a16:creationId xmlns:a16="http://schemas.microsoft.com/office/drawing/2014/main" id="{0370EBC4-EB9A-16B3-8F07-C8E2F582B245}"/>
              </a:ext>
            </a:extLst>
          </p:cNvPr>
          <p:cNvSpPr txBox="1"/>
          <p:nvPr/>
        </p:nvSpPr>
        <p:spPr>
          <a:xfrm>
            <a:off x="10998333" y="4716809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5" name="object 181">
            <a:extLst>
              <a:ext uri="{FF2B5EF4-FFF2-40B4-BE49-F238E27FC236}">
                <a16:creationId xmlns:a16="http://schemas.microsoft.com/office/drawing/2014/main" id="{D884558B-051F-318C-2842-7A277E635428}"/>
              </a:ext>
            </a:extLst>
          </p:cNvPr>
          <p:cNvSpPr txBox="1"/>
          <p:nvPr/>
        </p:nvSpPr>
        <p:spPr>
          <a:xfrm>
            <a:off x="10998333" y="565254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3195">
              <a:lnSpc>
                <a:spcPct val="100000"/>
              </a:lnSpc>
            </a:pPr>
            <a:r>
              <a:rPr sz="750" b="1" spc="5" dirty="0">
                <a:latin typeface="Arial"/>
                <a:cs typeface="Arial"/>
                <a:hlinkClick r:id="rId10"/>
              </a:rPr>
              <a:t>E</a:t>
            </a:r>
            <a:r>
              <a:rPr sz="750" b="1" spc="-10" dirty="0">
                <a:latin typeface="Arial"/>
                <a:cs typeface="Arial"/>
                <a:hlinkClick r:id="rId10"/>
              </a:rPr>
              <a:t>l</a:t>
            </a:r>
            <a:r>
              <a:rPr sz="750" b="1" dirty="0">
                <a:latin typeface="Arial"/>
                <a:cs typeface="Arial"/>
                <a:hlinkClick r:id="rId10"/>
              </a:rPr>
              <a:t>e</a:t>
            </a:r>
            <a:r>
              <a:rPr sz="750" b="1" spc="-5" dirty="0">
                <a:latin typeface="Arial"/>
                <a:cs typeface="Arial"/>
                <a:hlinkClick r:id="rId10"/>
              </a:rPr>
              <a:t>c</a:t>
            </a:r>
            <a:r>
              <a:rPr sz="750" b="1" spc="-15" dirty="0">
                <a:latin typeface="Arial"/>
                <a:cs typeface="Arial"/>
                <a:hlinkClick r:id="rId10"/>
              </a:rPr>
              <a:t>t</a:t>
            </a:r>
            <a:r>
              <a:rPr sz="750" b="1" dirty="0">
                <a:latin typeface="Arial"/>
                <a:cs typeface="Arial"/>
                <a:hlinkClick r:id="rId10"/>
              </a:rPr>
              <a:t>ive</a:t>
            </a:r>
            <a:endParaRPr sz="750">
              <a:latin typeface="Arial"/>
              <a:cs typeface="Arial"/>
            </a:endParaRPr>
          </a:p>
          <a:p>
            <a:pPr marL="121285" indent="127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o</a:t>
            </a:r>
            <a:r>
              <a:rPr sz="600" spc="5" dirty="0">
                <a:latin typeface="Arial Narrow"/>
                <a:cs typeface="Arial Narrow"/>
                <a:hlinkClick r:id="rId10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p</a:t>
            </a:r>
            <a:r>
              <a:rPr sz="600" dirty="0">
                <a:latin typeface="Arial Narrow"/>
                <a:cs typeface="Arial Narrow"/>
                <a:hlinkClick r:id="rId10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a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r</a:t>
            </a:r>
            <a:r>
              <a:rPr sz="600" dirty="0">
                <a:latin typeface="Arial Narrow"/>
                <a:cs typeface="Arial Narrow"/>
                <a:hlinkClick r:id="rId10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128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10"/>
              </a:rPr>
              <a:t>S</a:t>
            </a:r>
            <a:r>
              <a:rPr sz="600" spc="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d</a:t>
            </a:r>
            <a:r>
              <a:rPr sz="600" dirty="0">
                <a:latin typeface="Arial Narrow"/>
                <a:cs typeface="Arial Narrow"/>
                <a:hlinkClick r:id="rId10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10"/>
              </a:rPr>
              <a:t>e</a:t>
            </a:r>
            <a:r>
              <a:rPr sz="600" spc="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6" name="object 182">
            <a:extLst>
              <a:ext uri="{FF2B5EF4-FFF2-40B4-BE49-F238E27FC236}">
                <a16:creationId xmlns:a16="http://schemas.microsoft.com/office/drawing/2014/main" id="{B7006FC8-97AD-49E3-EDB6-E1126EBF23EF}"/>
              </a:ext>
            </a:extLst>
          </p:cNvPr>
          <p:cNvSpPr txBox="1"/>
          <p:nvPr/>
        </p:nvSpPr>
        <p:spPr>
          <a:xfrm>
            <a:off x="9818503" y="969738"/>
            <a:ext cx="53911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3</a:t>
            </a:r>
            <a:r>
              <a:rPr sz="750" b="1" spc="-15" dirty="0">
                <a:latin typeface="Arial"/>
                <a:cs typeface="Arial"/>
              </a:rPr>
              <a:t>8</a:t>
            </a:r>
            <a:r>
              <a:rPr sz="750" b="1" dirty="0">
                <a:latin typeface="Arial"/>
                <a:cs typeface="Arial"/>
              </a:rPr>
              <a:t>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7" name="object 183">
            <a:extLst>
              <a:ext uri="{FF2B5EF4-FFF2-40B4-BE49-F238E27FC236}">
                <a16:creationId xmlns:a16="http://schemas.microsoft.com/office/drawing/2014/main" id="{7C70CC62-2BC4-73DB-6B52-1840DC947C38}"/>
              </a:ext>
            </a:extLst>
          </p:cNvPr>
          <p:cNvSpPr/>
          <p:nvPr/>
        </p:nvSpPr>
        <p:spPr>
          <a:xfrm>
            <a:off x="8522849" y="2952144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184">
            <a:extLst>
              <a:ext uri="{FF2B5EF4-FFF2-40B4-BE49-F238E27FC236}">
                <a16:creationId xmlns:a16="http://schemas.microsoft.com/office/drawing/2014/main" id="{E01C764C-F281-EF8B-791A-B1BDD6E32C98}"/>
              </a:ext>
            </a:extLst>
          </p:cNvPr>
          <p:cNvSpPr/>
          <p:nvPr/>
        </p:nvSpPr>
        <p:spPr>
          <a:xfrm>
            <a:off x="8522849" y="295214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185">
            <a:extLst>
              <a:ext uri="{FF2B5EF4-FFF2-40B4-BE49-F238E27FC236}">
                <a16:creationId xmlns:a16="http://schemas.microsoft.com/office/drawing/2014/main" id="{1D32BC6F-44AD-AB10-E7A3-84D3A8828C47}"/>
              </a:ext>
            </a:extLst>
          </p:cNvPr>
          <p:cNvSpPr txBox="1"/>
          <p:nvPr/>
        </p:nvSpPr>
        <p:spPr>
          <a:xfrm>
            <a:off x="8522849" y="295214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3208</a:t>
            </a:r>
            <a:endParaRPr sz="750">
              <a:latin typeface="Arial"/>
              <a:cs typeface="Arial"/>
            </a:endParaRPr>
          </a:p>
          <a:p>
            <a:pPr marL="194310" indent="-336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eo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al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60" name="object 186">
            <a:extLst>
              <a:ext uri="{FF2B5EF4-FFF2-40B4-BE49-F238E27FC236}">
                <a16:creationId xmlns:a16="http://schemas.microsoft.com/office/drawing/2014/main" id="{95ABD7E5-B6AB-1A0B-3FD2-3A661863A044}"/>
              </a:ext>
            </a:extLst>
          </p:cNvPr>
          <p:cNvSpPr/>
          <p:nvPr/>
        </p:nvSpPr>
        <p:spPr>
          <a:xfrm>
            <a:off x="8522849" y="295214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187">
            <a:extLst>
              <a:ext uri="{FF2B5EF4-FFF2-40B4-BE49-F238E27FC236}">
                <a16:creationId xmlns:a16="http://schemas.microsoft.com/office/drawing/2014/main" id="{7E44801F-EA50-5DED-9F21-AE2CC2A363C6}"/>
              </a:ext>
            </a:extLst>
          </p:cNvPr>
          <p:cNvSpPr/>
          <p:nvPr/>
        </p:nvSpPr>
        <p:spPr>
          <a:xfrm>
            <a:off x="8522849" y="295214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188">
            <a:extLst>
              <a:ext uri="{FF2B5EF4-FFF2-40B4-BE49-F238E27FC236}">
                <a16:creationId xmlns:a16="http://schemas.microsoft.com/office/drawing/2014/main" id="{DF38033F-3F7F-D339-032A-5919CCA0E8F2}"/>
              </a:ext>
            </a:extLst>
          </p:cNvPr>
          <p:cNvSpPr txBox="1"/>
          <p:nvPr/>
        </p:nvSpPr>
        <p:spPr>
          <a:xfrm>
            <a:off x="8623434" y="3084415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3208</a:t>
            </a:r>
            <a:endParaRPr sz="750">
              <a:latin typeface="Arial"/>
              <a:cs typeface="Arial"/>
            </a:endParaRPr>
          </a:p>
          <a:p>
            <a:pPr marL="93345" indent="-336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eo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al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63" name="object 189">
            <a:extLst>
              <a:ext uri="{FF2B5EF4-FFF2-40B4-BE49-F238E27FC236}">
                <a16:creationId xmlns:a16="http://schemas.microsoft.com/office/drawing/2014/main" id="{15E5A5B4-0F0B-8F48-657F-170D0DE7FF9F}"/>
              </a:ext>
            </a:extLst>
          </p:cNvPr>
          <p:cNvSpPr txBox="1"/>
          <p:nvPr/>
        </p:nvSpPr>
        <p:spPr>
          <a:xfrm>
            <a:off x="9044311" y="2836054"/>
            <a:ext cx="11493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64" name="object 190">
            <a:extLst>
              <a:ext uri="{FF2B5EF4-FFF2-40B4-BE49-F238E27FC236}">
                <a16:creationId xmlns:a16="http://schemas.microsoft.com/office/drawing/2014/main" id="{614C5147-4825-7842-70B8-75B80137840D}"/>
              </a:ext>
            </a:extLst>
          </p:cNvPr>
          <p:cNvSpPr/>
          <p:nvPr/>
        </p:nvSpPr>
        <p:spPr>
          <a:xfrm>
            <a:off x="12173338" y="471680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191">
            <a:extLst>
              <a:ext uri="{FF2B5EF4-FFF2-40B4-BE49-F238E27FC236}">
                <a16:creationId xmlns:a16="http://schemas.microsoft.com/office/drawing/2014/main" id="{FB4E1C36-342F-91EB-A72B-1B263B5A9296}"/>
              </a:ext>
            </a:extLst>
          </p:cNvPr>
          <p:cNvSpPr txBox="1"/>
          <p:nvPr/>
        </p:nvSpPr>
        <p:spPr>
          <a:xfrm>
            <a:off x="12173338" y="4716809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66" name="object 192">
            <a:extLst>
              <a:ext uri="{FF2B5EF4-FFF2-40B4-BE49-F238E27FC236}">
                <a16:creationId xmlns:a16="http://schemas.microsoft.com/office/drawing/2014/main" id="{01E84268-8DE4-EA69-73ED-57F7F7D8B51A}"/>
              </a:ext>
            </a:extLst>
          </p:cNvPr>
          <p:cNvSpPr/>
          <p:nvPr/>
        </p:nvSpPr>
        <p:spPr>
          <a:xfrm>
            <a:off x="4343788" y="1287695"/>
            <a:ext cx="436245" cy="1546860"/>
          </a:xfrm>
          <a:custGeom>
            <a:avLst/>
            <a:gdLst/>
            <a:ahLst/>
            <a:cxnLst/>
            <a:rect l="l" t="t" r="r" b="b"/>
            <a:pathLst>
              <a:path w="436244" h="1546860">
                <a:moveTo>
                  <a:pt x="0" y="0"/>
                </a:moveTo>
                <a:lnTo>
                  <a:pt x="242887" y="0"/>
                </a:lnTo>
                <a:lnTo>
                  <a:pt x="242887" y="1546733"/>
                </a:lnTo>
                <a:lnTo>
                  <a:pt x="436244" y="154673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193">
            <a:extLst>
              <a:ext uri="{FF2B5EF4-FFF2-40B4-BE49-F238E27FC236}">
                <a16:creationId xmlns:a16="http://schemas.microsoft.com/office/drawing/2014/main" id="{DB1CBE16-4740-6487-AC2C-73817F2469E2}"/>
              </a:ext>
            </a:extLst>
          </p:cNvPr>
          <p:cNvSpPr/>
          <p:nvPr/>
        </p:nvSpPr>
        <p:spPr>
          <a:xfrm>
            <a:off x="4771904" y="280204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194">
            <a:extLst>
              <a:ext uri="{FF2B5EF4-FFF2-40B4-BE49-F238E27FC236}">
                <a16:creationId xmlns:a16="http://schemas.microsoft.com/office/drawing/2014/main" id="{4DD94807-990D-45A9-383C-4DBF9276C5C6}"/>
              </a:ext>
            </a:extLst>
          </p:cNvPr>
          <p:cNvSpPr/>
          <p:nvPr/>
        </p:nvSpPr>
        <p:spPr>
          <a:xfrm>
            <a:off x="4343788" y="678260"/>
            <a:ext cx="1657985" cy="302895"/>
          </a:xfrm>
          <a:custGeom>
            <a:avLst/>
            <a:gdLst/>
            <a:ahLst/>
            <a:cxnLst/>
            <a:rect l="l" t="t" r="r" b="b"/>
            <a:pathLst>
              <a:path w="1657985" h="302894">
                <a:moveTo>
                  <a:pt x="0" y="302348"/>
                </a:moveTo>
                <a:lnTo>
                  <a:pt x="171450" y="302348"/>
                </a:lnTo>
                <a:lnTo>
                  <a:pt x="171450" y="37934"/>
                </a:lnTo>
                <a:lnTo>
                  <a:pt x="1352550" y="37934"/>
                </a:lnTo>
                <a:lnTo>
                  <a:pt x="1355216" y="23926"/>
                </a:lnTo>
                <a:lnTo>
                  <a:pt x="1362538" y="12236"/>
                </a:lnTo>
                <a:lnTo>
                  <a:pt x="1373497" y="3911"/>
                </a:lnTo>
                <a:lnTo>
                  <a:pt x="1387075" y="0"/>
                </a:lnTo>
                <a:lnTo>
                  <a:pt x="1402418" y="2352"/>
                </a:lnTo>
                <a:lnTo>
                  <a:pt x="1414816" y="9021"/>
                </a:lnTo>
                <a:lnTo>
                  <a:pt x="1423631" y="19092"/>
                </a:lnTo>
                <a:lnTo>
                  <a:pt x="1428227" y="31647"/>
                </a:lnTo>
                <a:lnTo>
                  <a:pt x="1564513" y="37934"/>
                </a:lnTo>
                <a:lnTo>
                  <a:pt x="1564513" y="295109"/>
                </a:lnTo>
                <a:lnTo>
                  <a:pt x="1657858" y="29510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195">
            <a:extLst>
              <a:ext uri="{FF2B5EF4-FFF2-40B4-BE49-F238E27FC236}">
                <a16:creationId xmlns:a16="http://schemas.microsoft.com/office/drawing/2014/main" id="{3CFD3A08-050B-DDF0-EFCA-5D6D9DB43A00}"/>
              </a:ext>
            </a:extLst>
          </p:cNvPr>
          <p:cNvSpPr/>
          <p:nvPr/>
        </p:nvSpPr>
        <p:spPr>
          <a:xfrm>
            <a:off x="5993517" y="94111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642"/>
                </a:lnTo>
                <a:lnTo>
                  <a:pt x="64769" y="3225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196">
            <a:extLst>
              <a:ext uri="{FF2B5EF4-FFF2-40B4-BE49-F238E27FC236}">
                <a16:creationId xmlns:a16="http://schemas.microsoft.com/office/drawing/2014/main" id="{522ABA8A-3B38-E285-2602-FF3C2408429E}"/>
              </a:ext>
            </a:extLst>
          </p:cNvPr>
          <p:cNvSpPr/>
          <p:nvPr/>
        </p:nvSpPr>
        <p:spPr>
          <a:xfrm>
            <a:off x="5565401" y="1134151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4" h="634">
                <a:moveTo>
                  <a:pt x="0" y="126"/>
                </a:moveTo>
                <a:lnTo>
                  <a:pt x="149987" y="126"/>
                </a:ln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197">
            <a:extLst>
              <a:ext uri="{FF2B5EF4-FFF2-40B4-BE49-F238E27FC236}">
                <a16:creationId xmlns:a16="http://schemas.microsoft.com/office/drawing/2014/main" id="{B1D04439-51B1-65AE-76F7-10D6BB3F9A92}"/>
              </a:ext>
            </a:extLst>
          </p:cNvPr>
          <p:cNvSpPr/>
          <p:nvPr/>
        </p:nvSpPr>
        <p:spPr>
          <a:xfrm>
            <a:off x="5993517" y="110176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198">
            <a:extLst>
              <a:ext uri="{FF2B5EF4-FFF2-40B4-BE49-F238E27FC236}">
                <a16:creationId xmlns:a16="http://schemas.microsoft.com/office/drawing/2014/main" id="{7BACEE3E-352E-0120-4DB7-4FB59D5BC5EB}"/>
              </a:ext>
            </a:extLst>
          </p:cNvPr>
          <p:cNvSpPr/>
          <p:nvPr/>
        </p:nvSpPr>
        <p:spPr>
          <a:xfrm>
            <a:off x="5565401" y="644821"/>
            <a:ext cx="1657985" cy="335915"/>
          </a:xfrm>
          <a:custGeom>
            <a:avLst/>
            <a:gdLst/>
            <a:ahLst/>
            <a:cxnLst/>
            <a:rect l="l" t="t" r="r" b="b"/>
            <a:pathLst>
              <a:path w="1657985" h="335915">
                <a:moveTo>
                  <a:pt x="0" y="335788"/>
                </a:moveTo>
                <a:lnTo>
                  <a:pt x="169037" y="335788"/>
                </a:lnTo>
                <a:lnTo>
                  <a:pt x="169037" y="0"/>
                </a:lnTo>
                <a:lnTo>
                  <a:pt x="1464437" y="0"/>
                </a:lnTo>
                <a:lnTo>
                  <a:pt x="1464437" y="328549"/>
                </a:lnTo>
                <a:lnTo>
                  <a:pt x="1657731" y="32854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199">
            <a:extLst>
              <a:ext uri="{FF2B5EF4-FFF2-40B4-BE49-F238E27FC236}">
                <a16:creationId xmlns:a16="http://schemas.microsoft.com/office/drawing/2014/main" id="{FA568E06-D4F2-0794-6AC4-3475CFEF6A18}"/>
              </a:ext>
            </a:extLst>
          </p:cNvPr>
          <p:cNvSpPr/>
          <p:nvPr/>
        </p:nvSpPr>
        <p:spPr>
          <a:xfrm>
            <a:off x="7215130" y="94111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642"/>
                </a:lnTo>
                <a:lnTo>
                  <a:pt x="64770" y="3225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200">
            <a:extLst>
              <a:ext uri="{FF2B5EF4-FFF2-40B4-BE49-F238E27FC236}">
                <a16:creationId xmlns:a16="http://schemas.microsoft.com/office/drawing/2014/main" id="{30677F99-2E7D-3E2F-5BF6-6A0772D40B21}"/>
              </a:ext>
            </a:extLst>
          </p:cNvPr>
          <p:cNvSpPr/>
          <p:nvPr/>
        </p:nvSpPr>
        <p:spPr>
          <a:xfrm>
            <a:off x="6786886" y="1134151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5" h="634">
                <a:moveTo>
                  <a:pt x="0" y="126"/>
                </a:moveTo>
                <a:lnTo>
                  <a:pt x="150113" y="126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201">
            <a:extLst>
              <a:ext uri="{FF2B5EF4-FFF2-40B4-BE49-F238E27FC236}">
                <a16:creationId xmlns:a16="http://schemas.microsoft.com/office/drawing/2014/main" id="{9326AFED-D5CB-F05E-DE5A-F17B704B40E5}"/>
              </a:ext>
            </a:extLst>
          </p:cNvPr>
          <p:cNvSpPr/>
          <p:nvPr/>
        </p:nvSpPr>
        <p:spPr>
          <a:xfrm>
            <a:off x="7215130" y="110176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202">
            <a:extLst>
              <a:ext uri="{FF2B5EF4-FFF2-40B4-BE49-F238E27FC236}">
                <a16:creationId xmlns:a16="http://schemas.microsoft.com/office/drawing/2014/main" id="{AF8D580E-9793-4E63-ED9F-DB3868339372}"/>
              </a:ext>
            </a:extLst>
          </p:cNvPr>
          <p:cNvSpPr/>
          <p:nvPr/>
        </p:nvSpPr>
        <p:spPr>
          <a:xfrm>
            <a:off x="6783330" y="1302046"/>
            <a:ext cx="1661795" cy="1922145"/>
          </a:xfrm>
          <a:custGeom>
            <a:avLst/>
            <a:gdLst/>
            <a:ahLst/>
            <a:cxnLst/>
            <a:rect l="l" t="t" r="r" b="b"/>
            <a:pathLst>
              <a:path w="1661795" h="1922145">
                <a:moveTo>
                  <a:pt x="0" y="1921764"/>
                </a:moveTo>
                <a:lnTo>
                  <a:pt x="246507" y="1921764"/>
                </a:lnTo>
                <a:lnTo>
                  <a:pt x="246507" y="485775"/>
                </a:lnTo>
                <a:lnTo>
                  <a:pt x="1475232" y="485775"/>
                </a:lnTo>
                <a:lnTo>
                  <a:pt x="1475232" y="0"/>
                </a:lnTo>
                <a:lnTo>
                  <a:pt x="166141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203">
            <a:extLst>
              <a:ext uri="{FF2B5EF4-FFF2-40B4-BE49-F238E27FC236}">
                <a16:creationId xmlns:a16="http://schemas.microsoft.com/office/drawing/2014/main" id="{9B065473-6C04-8903-82C6-4F1348D10EEF}"/>
              </a:ext>
            </a:extLst>
          </p:cNvPr>
          <p:cNvSpPr/>
          <p:nvPr/>
        </p:nvSpPr>
        <p:spPr>
          <a:xfrm>
            <a:off x="8436616" y="126966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204">
            <a:extLst>
              <a:ext uri="{FF2B5EF4-FFF2-40B4-BE49-F238E27FC236}">
                <a16:creationId xmlns:a16="http://schemas.microsoft.com/office/drawing/2014/main" id="{3B2C7A76-7E0D-5B92-53C0-E59471DAA816}"/>
              </a:ext>
            </a:extLst>
          </p:cNvPr>
          <p:cNvSpPr/>
          <p:nvPr/>
        </p:nvSpPr>
        <p:spPr>
          <a:xfrm>
            <a:off x="6783330" y="2359194"/>
            <a:ext cx="1661795" cy="1018540"/>
          </a:xfrm>
          <a:custGeom>
            <a:avLst/>
            <a:gdLst/>
            <a:ahLst/>
            <a:cxnLst/>
            <a:rect l="l" t="t" r="r" b="b"/>
            <a:pathLst>
              <a:path w="1661795" h="1018539">
                <a:moveTo>
                  <a:pt x="0" y="1018286"/>
                </a:moveTo>
                <a:lnTo>
                  <a:pt x="342900" y="1018286"/>
                </a:lnTo>
                <a:lnTo>
                  <a:pt x="342900" y="414400"/>
                </a:lnTo>
                <a:lnTo>
                  <a:pt x="1568069" y="414400"/>
                </a:lnTo>
                <a:lnTo>
                  <a:pt x="1568069" y="0"/>
                </a:lnTo>
                <a:lnTo>
                  <a:pt x="166141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205">
            <a:extLst>
              <a:ext uri="{FF2B5EF4-FFF2-40B4-BE49-F238E27FC236}">
                <a16:creationId xmlns:a16="http://schemas.microsoft.com/office/drawing/2014/main" id="{2218C329-4940-D646-061C-1B7A656168E2}"/>
              </a:ext>
            </a:extLst>
          </p:cNvPr>
          <p:cNvSpPr/>
          <p:nvPr/>
        </p:nvSpPr>
        <p:spPr>
          <a:xfrm>
            <a:off x="8436616" y="232680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206">
            <a:extLst>
              <a:ext uri="{FF2B5EF4-FFF2-40B4-BE49-F238E27FC236}">
                <a16:creationId xmlns:a16="http://schemas.microsoft.com/office/drawing/2014/main" id="{DED96210-2999-144B-CDF2-ABF237B4A348}"/>
              </a:ext>
            </a:extLst>
          </p:cNvPr>
          <p:cNvSpPr/>
          <p:nvPr/>
        </p:nvSpPr>
        <p:spPr>
          <a:xfrm>
            <a:off x="6783330" y="3416342"/>
            <a:ext cx="2883535" cy="372110"/>
          </a:xfrm>
          <a:custGeom>
            <a:avLst/>
            <a:gdLst/>
            <a:ahLst/>
            <a:cxnLst/>
            <a:rect l="l" t="t" r="r" b="b"/>
            <a:pathLst>
              <a:path w="2883535" h="372110">
                <a:moveTo>
                  <a:pt x="0" y="114680"/>
                </a:moveTo>
                <a:lnTo>
                  <a:pt x="246507" y="114680"/>
                </a:lnTo>
                <a:lnTo>
                  <a:pt x="246507" y="371728"/>
                </a:lnTo>
                <a:lnTo>
                  <a:pt x="2494407" y="371728"/>
                </a:lnTo>
                <a:lnTo>
                  <a:pt x="2497073" y="357668"/>
                </a:lnTo>
                <a:lnTo>
                  <a:pt x="2504395" y="345980"/>
                </a:lnTo>
                <a:lnTo>
                  <a:pt x="2515354" y="337683"/>
                </a:lnTo>
                <a:lnTo>
                  <a:pt x="2528932" y="333793"/>
                </a:lnTo>
                <a:lnTo>
                  <a:pt x="2544275" y="336131"/>
                </a:lnTo>
                <a:lnTo>
                  <a:pt x="2556673" y="342774"/>
                </a:lnTo>
                <a:lnTo>
                  <a:pt x="2565488" y="352831"/>
                </a:lnTo>
                <a:lnTo>
                  <a:pt x="2570084" y="365412"/>
                </a:lnTo>
                <a:lnTo>
                  <a:pt x="2689606" y="371728"/>
                </a:lnTo>
                <a:lnTo>
                  <a:pt x="2689606" y="0"/>
                </a:lnTo>
                <a:lnTo>
                  <a:pt x="28830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207">
            <a:extLst>
              <a:ext uri="{FF2B5EF4-FFF2-40B4-BE49-F238E27FC236}">
                <a16:creationId xmlns:a16="http://schemas.microsoft.com/office/drawing/2014/main" id="{F5DA4146-98F9-ADDF-2AA5-1D5C8E98E98D}"/>
              </a:ext>
            </a:extLst>
          </p:cNvPr>
          <p:cNvSpPr/>
          <p:nvPr/>
        </p:nvSpPr>
        <p:spPr>
          <a:xfrm>
            <a:off x="9658229" y="338395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208">
            <a:extLst>
              <a:ext uri="{FF2B5EF4-FFF2-40B4-BE49-F238E27FC236}">
                <a16:creationId xmlns:a16="http://schemas.microsoft.com/office/drawing/2014/main" id="{57BF11BB-4DAD-864E-BE44-6467F2AAFD4C}"/>
              </a:ext>
            </a:extLst>
          </p:cNvPr>
          <p:cNvSpPr/>
          <p:nvPr/>
        </p:nvSpPr>
        <p:spPr>
          <a:xfrm>
            <a:off x="6590545" y="3695234"/>
            <a:ext cx="3075940" cy="450215"/>
          </a:xfrm>
          <a:custGeom>
            <a:avLst/>
            <a:gdLst/>
            <a:ahLst/>
            <a:cxnLst/>
            <a:rect l="l" t="t" r="r" b="b"/>
            <a:pathLst>
              <a:path w="3075940" h="450214">
                <a:moveTo>
                  <a:pt x="0" y="0"/>
                </a:moveTo>
                <a:lnTo>
                  <a:pt x="0" y="216662"/>
                </a:lnTo>
                <a:lnTo>
                  <a:pt x="2687193" y="216662"/>
                </a:lnTo>
                <a:lnTo>
                  <a:pt x="2689859" y="202601"/>
                </a:lnTo>
                <a:lnTo>
                  <a:pt x="2697181" y="190913"/>
                </a:lnTo>
                <a:lnTo>
                  <a:pt x="2708140" y="182616"/>
                </a:lnTo>
                <a:lnTo>
                  <a:pt x="2721718" y="178726"/>
                </a:lnTo>
                <a:lnTo>
                  <a:pt x="2737061" y="181064"/>
                </a:lnTo>
                <a:lnTo>
                  <a:pt x="2749459" y="187707"/>
                </a:lnTo>
                <a:lnTo>
                  <a:pt x="2758274" y="197764"/>
                </a:lnTo>
                <a:lnTo>
                  <a:pt x="2762870" y="210345"/>
                </a:lnTo>
                <a:lnTo>
                  <a:pt x="2882392" y="216662"/>
                </a:lnTo>
                <a:lnTo>
                  <a:pt x="2882392" y="449707"/>
                </a:lnTo>
                <a:lnTo>
                  <a:pt x="3075813" y="44970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209">
            <a:extLst>
              <a:ext uri="{FF2B5EF4-FFF2-40B4-BE49-F238E27FC236}">
                <a16:creationId xmlns:a16="http://schemas.microsoft.com/office/drawing/2014/main" id="{51E7B90D-CFC9-D5DE-1FEC-331D627336D8}"/>
              </a:ext>
            </a:extLst>
          </p:cNvPr>
          <p:cNvSpPr/>
          <p:nvPr/>
        </p:nvSpPr>
        <p:spPr>
          <a:xfrm>
            <a:off x="9658229" y="411255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210">
            <a:extLst>
              <a:ext uri="{FF2B5EF4-FFF2-40B4-BE49-F238E27FC236}">
                <a16:creationId xmlns:a16="http://schemas.microsoft.com/office/drawing/2014/main" id="{6D81AED8-DDBE-83D5-D004-43C84F11E30C}"/>
              </a:ext>
            </a:extLst>
          </p:cNvPr>
          <p:cNvSpPr/>
          <p:nvPr/>
        </p:nvSpPr>
        <p:spPr>
          <a:xfrm>
            <a:off x="6783330" y="3248448"/>
            <a:ext cx="2883535" cy="2348865"/>
          </a:xfrm>
          <a:custGeom>
            <a:avLst/>
            <a:gdLst/>
            <a:ahLst/>
            <a:cxnLst/>
            <a:rect l="l" t="t" r="r" b="b"/>
            <a:pathLst>
              <a:path w="2883535" h="2348865">
                <a:moveTo>
                  <a:pt x="0" y="2348738"/>
                </a:moveTo>
                <a:lnTo>
                  <a:pt x="137922" y="2348738"/>
                </a:lnTo>
                <a:lnTo>
                  <a:pt x="137922" y="1654302"/>
                </a:lnTo>
                <a:lnTo>
                  <a:pt x="2532507" y="1654302"/>
                </a:lnTo>
                <a:lnTo>
                  <a:pt x="2532507" y="0"/>
                </a:lnTo>
                <a:lnTo>
                  <a:pt x="2883027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211">
            <a:extLst>
              <a:ext uri="{FF2B5EF4-FFF2-40B4-BE49-F238E27FC236}">
                <a16:creationId xmlns:a16="http://schemas.microsoft.com/office/drawing/2014/main" id="{A8957388-1DFC-BDEB-C173-BAF8373A2EEC}"/>
              </a:ext>
            </a:extLst>
          </p:cNvPr>
          <p:cNvSpPr/>
          <p:nvPr/>
        </p:nvSpPr>
        <p:spPr>
          <a:xfrm>
            <a:off x="9658229" y="321606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212">
            <a:extLst>
              <a:ext uri="{FF2B5EF4-FFF2-40B4-BE49-F238E27FC236}">
                <a16:creationId xmlns:a16="http://schemas.microsoft.com/office/drawing/2014/main" id="{BAC6CE7A-DEE9-40BC-904C-317F0B5DA347}"/>
              </a:ext>
            </a:extLst>
          </p:cNvPr>
          <p:cNvSpPr/>
          <p:nvPr/>
        </p:nvSpPr>
        <p:spPr>
          <a:xfrm>
            <a:off x="6783330" y="4473490"/>
            <a:ext cx="2883535" cy="1431290"/>
          </a:xfrm>
          <a:custGeom>
            <a:avLst/>
            <a:gdLst/>
            <a:ahLst/>
            <a:cxnLst/>
            <a:rect l="l" t="t" r="r" b="b"/>
            <a:pathLst>
              <a:path w="2883535" h="1431289">
                <a:moveTo>
                  <a:pt x="0" y="1430908"/>
                </a:moveTo>
                <a:lnTo>
                  <a:pt x="246507" y="1430908"/>
                </a:lnTo>
                <a:lnTo>
                  <a:pt x="246507" y="543305"/>
                </a:lnTo>
                <a:lnTo>
                  <a:pt x="2689606" y="543305"/>
                </a:lnTo>
                <a:lnTo>
                  <a:pt x="2689606" y="0"/>
                </a:lnTo>
                <a:lnTo>
                  <a:pt x="28830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213">
            <a:extLst>
              <a:ext uri="{FF2B5EF4-FFF2-40B4-BE49-F238E27FC236}">
                <a16:creationId xmlns:a16="http://schemas.microsoft.com/office/drawing/2014/main" id="{2CA8F186-A80B-5DF6-C8FC-47652E3FE224}"/>
              </a:ext>
            </a:extLst>
          </p:cNvPr>
          <p:cNvSpPr/>
          <p:nvPr/>
        </p:nvSpPr>
        <p:spPr>
          <a:xfrm>
            <a:off x="9658229" y="444110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214">
            <a:extLst>
              <a:ext uri="{FF2B5EF4-FFF2-40B4-BE49-F238E27FC236}">
                <a16:creationId xmlns:a16="http://schemas.microsoft.com/office/drawing/2014/main" id="{4F89B1DD-2DFD-01CB-D5A1-1A4C9232F164}"/>
              </a:ext>
            </a:extLst>
          </p:cNvPr>
          <p:cNvSpPr/>
          <p:nvPr/>
        </p:nvSpPr>
        <p:spPr>
          <a:xfrm>
            <a:off x="9230113" y="2191300"/>
            <a:ext cx="436245" cy="903605"/>
          </a:xfrm>
          <a:custGeom>
            <a:avLst/>
            <a:gdLst/>
            <a:ahLst/>
            <a:cxnLst/>
            <a:rect l="l" t="t" r="r" b="b"/>
            <a:pathLst>
              <a:path w="436245" h="903605">
                <a:moveTo>
                  <a:pt x="0" y="903605"/>
                </a:moveTo>
                <a:lnTo>
                  <a:pt x="242824" y="903605"/>
                </a:lnTo>
                <a:lnTo>
                  <a:pt x="242824" y="0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215">
            <a:extLst>
              <a:ext uri="{FF2B5EF4-FFF2-40B4-BE49-F238E27FC236}">
                <a16:creationId xmlns:a16="http://schemas.microsoft.com/office/drawing/2014/main" id="{EF8EB991-0009-6DEA-9DE1-8CD9C9BF82A3}"/>
              </a:ext>
            </a:extLst>
          </p:cNvPr>
          <p:cNvSpPr/>
          <p:nvPr/>
        </p:nvSpPr>
        <p:spPr>
          <a:xfrm>
            <a:off x="9658229" y="215891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216">
            <a:extLst>
              <a:ext uri="{FF2B5EF4-FFF2-40B4-BE49-F238E27FC236}">
                <a16:creationId xmlns:a16="http://schemas.microsoft.com/office/drawing/2014/main" id="{5E00332B-6983-14D2-320E-8701BFA6B636}"/>
              </a:ext>
            </a:extLst>
          </p:cNvPr>
          <p:cNvSpPr/>
          <p:nvPr/>
        </p:nvSpPr>
        <p:spPr>
          <a:xfrm>
            <a:off x="10451726" y="1135993"/>
            <a:ext cx="443865" cy="0"/>
          </a:xfrm>
          <a:custGeom>
            <a:avLst/>
            <a:gdLst/>
            <a:ahLst/>
            <a:cxnLst/>
            <a:rect l="l" t="t" r="r" b="b"/>
            <a:pathLst>
              <a:path w="443865">
                <a:moveTo>
                  <a:pt x="0" y="0"/>
                </a:moveTo>
                <a:lnTo>
                  <a:pt x="443356" y="0"/>
                </a:lnTo>
              </a:path>
            </a:pathLst>
          </a:custGeom>
          <a:ln w="3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217">
            <a:extLst>
              <a:ext uri="{FF2B5EF4-FFF2-40B4-BE49-F238E27FC236}">
                <a16:creationId xmlns:a16="http://schemas.microsoft.com/office/drawing/2014/main" id="{EE9259FC-7BCC-68D6-5F18-0E1421495B76}"/>
              </a:ext>
            </a:extLst>
          </p:cNvPr>
          <p:cNvSpPr/>
          <p:nvPr/>
        </p:nvSpPr>
        <p:spPr>
          <a:xfrm>
            <a:off x="10886955" y="110532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218">
            <a:extLst>
              <a:ext uri="{FF2B5EF4-FFF2-40B4-BE49-F238E27FC236}">
                <a16:creationId xmlns:a16="http://schemas.microsoft.com/office/drawing/2014/main" id="{2DBE4FBE-7F0A-F6BC-8F9E-56F21389339A}"/>
              </a:ext>
            </a:extLst>
          </p:cNvPr>
          <p:cNvSpPr/>
          <p:nvPr/>
        </p:nvSpPr>
        <p:spPr>
          <a:xfrm>
            <a:off x="4343788" y="1134151"/>
            <a:ext cx="4101465" cy="454025"/>
          </a:xfrm>
          <a:custGeom>
            <a:avLst/>
            <a:gdLst/>
            <a:ahLst/>
            <a:cxnLst/>
            <a:rect l="l" t="t" r="r" b="b"/>
            <a:pathLst>
              <a:path w="4101465" h="454025">
                <a:moveTo>
                  <a:pt x="0" y="126"/>
                </a:moveTo>
                <a:lnTo>
                  <a:pt x="400050" y="126"/>
                </a:lnTo>
                <a:lnTo>
                  <a:pt x="400050" y="453644"/>
                </a:lnTo>
                <a:lnTo>
                  <a:pt x="3771900" y="453644"/>
                </a:lnTo>
                <a:lnTo>
                  <a:pt x="3771900" y="0"/>
                </a:lnTo>
                <a:lnTo>
                  <a:pt x="410095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219">
            <a:extLst>
              <a:ext uri="{FF2B5EF4-FFF2-40B4-BE49-F238E27FC236}">
                <a16:creationId xmlns:a16="http://schemas.microsoft.com/office/drawing/2014/main" id="{7F0BAD2C-60BC-9675-84D2-736592BB46C7}"/>
              </a:ext>
            </a:extLst>
          </p:cNvPr>
          <p:cNvSpPr/>
          <p:nvPr/>
        </p:nvSpPr>
        <p:spPr>
          <a:xfrm>
            <a:off x="8436616" y="110176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220">
            <a:extLst>
              <a:ext uri="{FF2B5EF4-FFF2-40B4-BE49-F238E27FC236}">
                <a16:creationId xmlns:a16="http://schemas.microsoft.com/office/drawing/2014/main" id="{8C2F5B11-07F8-B3FC-90C2-827748B7D5AE}"/>
              </a:ext>
            </a:extLst>
          </p:cNvPr>
          <p:cNvSpPr/>
          <p:nvPr/>
        </p:nvSpPr>
        <p:spPr>
          <a:xfrm>
            <a:off x="6415411" y="3695234"/>
            <a:ext cx="2029460" cy="610870"/>
          </a:xfrm>
          <a:custGeom>
            <a:avLst/>
            <a:gdLst/>
            <a:ahLst/>
            <a:cxnLst/>
            <a:rect l="l" t="t" r="r" b="b"/>
            <a:pathLst>
              <a:path w="2029460" h="610870">
                <a:moveTo>
                  <a:pt x="0" y="0"/>
                </a:moveTo>
                <a:lnTo>
                  <a:pt x="0" y="321437"/>
                </a:lnTo>
                <a:lnTo>
                  <a:pt x="1871726" y="321437"/>
                </a:lnTo>
                <a:lnTo>
                  <a:pt x="1871726" y="610488"/>
                </a:lnTo>
                <a:lnTo>
                  <a:pt x="2029333" y="61048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221">
            <a:extLst>
              <a:ext uri="{FF2B5EF4-FFF2-40B4-BE49-F238E27FC236}">
                <a16:creationId xmlns:a16="http://schemas.microsoft.com/office/drawing/2014/main" id="{B9E40B38-FDA1-F9E7-B4A7-F784C13FC6AF}"/>
              </a:ext>
            </a:extLst>
          </p:cNvPr>
          <p:cNvSpPr/>
          <p:nvPr/>
        </p:nvSpPr>
        <p:spPr>
          <a:xfrm>
            <a:off x="8436616" y="427333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222">
            <a:extLst>
              <a:ext uri="{FF2B5EF4-FFF2-40B4-BE49-F238E27FC236}">
                <a16:creationId xmlns:a16="http://schemas.microsoft.com/office/drawing/2014/main" id="{420C34F7-1113-6E0C-79E8-B9877297FCDA}"/>
              </a:ext>
            </a:extLst>
          </p:cNvPr>
          <p:cNvSpPr/>
          <p:nvPr/>
        </p:nvSpPr>
        <p:spPr>
          <a:xfrm>
            <a:off x="12173338" y="19093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223">
            <a:extLst>
              <a:ext uri="{FF2B5EF4-FFF2-40B4-BE49-F238E27FC236}">
                <a16:creationId xmlns:a16="http://schemas.microsoft.com/office/drawing/2014/main" id="{4367EC00-443F-202C-993D-C5C5C9E16FA4}"/>
              </a:ext>
            </a:extLst>
          </p:cNvPr>
          <p:cNvSpPr txBox="1"/>
          <p:nvPr/>
        </p:nvSpPr>
        <p:spPr>
          <a:xfrm>
            <a:off x="12173338" y="1909347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r</a:t>
            </a:r>
            <a:r>
              <a:rPr sz="600" spc="-5" dirty="0">
                <a:latin typeface="Arial Narrow"/>
                <a:cs typeface="Arial Narrow"/>
              </a:rPr>
              <a:t>in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98" name="object 224">
            <a:extLst>
              <a:ext uri="{FF2B5EF4-FFF2-40B4-BE49-F238E27FC236}">
                <a16:creationId xmlns:a16="http://schemas.microsoft.com/office/drawing/2014/main" id="{A1B0C504-B4E2-5E83-F13F-7E43A16B82C8}"/>
              </a:ext>
            </a:extLst>
          </p:cNvPr>
          <p:cNvSpPr/>
          <p:nvPr/>
        </p:nvSpPr>
        <p:spPr>
          <a:xfrm>
            <a:off x="3636550" y="2684428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225">
            <a:extLst>
              <a:ext uri="{FF2B5EF4-FFF2-40B4-BE49-F238E27FC236}">
                <a16:creationId xmlns:a16="http://schemas.microsoft.com/office/drawing/2014/main" id="{826C350C-372C-36AD-D900-70689C11DCD7}"/>
              </a:ext>
            </a:extLst>
          </p:cNvPr>
          <p:cNvSpPr/>
          <p:nvPr/>
        </p:nvSpPr>
        <p:spPr>
          <a:xfrm>
            <a:off x="3636550" y="268442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226">
            <a:extLst>
              <a:ext uri="{FF2B5EF4-FFF2-40B4-BE49-F238E27FC236}">
                <a16:creationId xmlns:a16="http://schemas.microsoft.com/office/drawing/2014/main" id="{6A8BF378-6A0E-1A79-453F-2A9BE3CD0383}"/>
              </a:ext>
            </a:extLst>
          </p:cNvPr>
          <p:cNvSpPr txBox="1"/>
          <p:nvPr/>
        </p:nvSpPr>
        <p:spPr>
          <a:xfrm>
            <a:off x="3636550" y="2684428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2560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10"/>
              </a:rPr>
              <a:t>E</a:t>
            </a:r>
            <a:r>
              <a:rPr sz="750" b="1" spc="-10" dirty="0">
                <a:latin typeface="Arial"/>
                <a:cs typeface="Arial"/>
                <a:hlinkClick r:id="rId10"/>
              </a:rPr>
              <a:t>l</a:t>
            </a:r>
            <a:r>
              <a:rPr sz="750" b="1" dirty="0">
                <a:latin typeface="Arial"/>
                <a:cs typeface="Arial"/>
                <a:hlinkClick r:id="rId10"/>
              </a:rPr>
              <a:t>ec</a:t>
            </a:r>
            <a:r>
              <a:rPr sz="750" b="1" spc="-15" dirty="0">
                <a:latin typeface="Arial"/>
                <a:cs typeface="Arial"/>
                <a:hlinkClick r:id="rId10"/>
              </a:rPr>
              <a:t>t</a:t>
            </a:r>
            <a:r>
              <a:rPr sz="750" b="1" spc="5" dirty="0">
                <a:latin typeface="Arial"/>
                <a:cs typeface="Arial"/>
                <a:hlinkClick r:id="rId10"/>
              </a:rPr>
              <a:t>i</a:t>
            </a:r>
            <a:r>
              <a:rPr sz="750" b="1" dirty="0">
                <a:latin typeface="Arial"/>
                <a:cs typeface="Arial"/>
                <a:hlinkClick r:id="rId10"/>
              </a:rPr>
              <a:t>ve</a:t>
            </a:r>
            <a:endParaRPr sz="750">
              <a:latin typeface="Arial"/>
              <a:cs typeface="Arial"/>
            </a:endParaRPr>
          </a:p>
          <a:p>
            <a:pPr marL="120650" indent="1270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o</a:t>
            </a:r>
            <a:r>
              <a:rPr sz="600" spc="5" dirty="0">
                <a:latin typeface="Arial Narrow"/>
                <a:cs typeface="Arial Narrow"/>
                <a:hlinkClick r:id="rId10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p</a:t>
            </a:r>
            <a:r>
              <a:rPr sz="600" dirty="0">
                <a:latin typeface="Arial Narrow"/>
                <a:cs typeface="Arial Narrow"/>
                <a:hlinkClick r:id="rId10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a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r</a:t>
            </a:r>
            <a:r>
              <a:rPr sz="600" dirty="0">
                <a:latin typeface="Arial Narrow"/>
                <a:cs typeface="Arial Narrow"/>
                <a:hlinkClick r:id="rId10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065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10"/>
              </a:rPr>
              <a:t>S</a:t>
            </a:r>
            <a:r>
              <a:rPr sz="600" spc="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d</a:t>
            </a:r>
            <a:r>
              <a:rPr sz="600" dirty="0">
                <a:latin typeface="Arial Narrow"/>
                <a:cs typeface="Arial Narrow"/>
                <a:hlinkClick r:id="rId10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10"/>
              </a:rPr>
              <a:t>e</a:t>
            </a:r>
            <a:r>
              <a:rPr sz="600" spc="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01" name="object 227">
            <a:extLst>
              <a:ext uri="{FF2B5EF4-FFF2-40B4-BE49-F238E27FC236}">
                <a16:creationId xmlns:a16="http://schemas.microsoft.com/office/drawing/2014/main" id="{F4C586D6-FAAE-D335-FFDD-A82A346A119A}"/>
              </a:ext>
            </a:extLst>
          </p:cNvPr>
          <p:cNvSpPr/>
          <p:nvPr/>
        </p:nvSpPr>
        <p:spPr>
          <a:xfrm>
            <a:off x="3636550" y="268442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228">
            <a:extLst>
              <a:ext uri="{FF2B5EF4-FFF2-40B4-BE49-F238E27FC236}">
                <a16:creationId xmlns:a16="http://schemas.microsoft.com/office/drawing/2014/main" id="{6F5ED40C-EDAF-2F36-F9DA-BA766389A8DE}"/>
              </a:ext>
            </a:extLst>
          </p:cNvPr>
          <p:cNvSpPr/>
          <p:nvPr/>
        </p:nvSpPr>
        <p:spPr>
          <a:xfrm>
            <a:off x="3636550" y="268442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229">
            <a:extLst>
              <a:ext uri="{FF2B5EF4-FFF2-40B4-BE49-F238E27FC236}">
                <a16:creationId xmlns:a16="http://schemas.microsoft.com/office/drawing/2014/main" id="{F63760A4-F6FD-0170-07BA-333744C5021C}"/>
              </a:ext>
            </a:extLst>
          </p:cNvPr>
          <p:cNvSpPr txBox="1"/>
          <p:nvPr/>
        </p:nvSpPr>
        <p:spPr>
          <a:xfrm>
            <a:off x="3636550" y="2684428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2560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10"/>
              </a:rPr>
              <a:t>E</a:t>
            </a:r>
            <a:r>
              <a:rPr sz="750" b="1" spc="-10" dirty="0">
                <a:latin typeface="Arial"/>
                <a:cs typeface="Arial"/>
                <a:hlinkClick r:id="rId10"/>
              </a:rPr>
              <a:t>l</a:t>
            </a:r>
            <a:r>
              <a:rPr sz="750" b="1" dirty="0">
                <a:latin typeface="Arial"/>
                <a:cs typeface="Arial"/>
                <a:hlinkClick r:id="rId10"/>
              </a:rPr>
              <a:t>ec</a:t>
            </a:r>
            <a:r>
              <a:rPr sz="750" b="1" spc="-15" dirty="0">
                <a:latin typeface="Arial"/>
                <a:cs typeface="Arial"/>
                <a:hlinkClick r:id="rId10"/>
              </a:rPr>
              <a:t>t</a:t>
            </a:r>
            <a:r>
              <a:rPr sz="750" b="1" spc="5" dirty="0">
                <a:latin typeface="Arial"/>
                <a:cs typeface="Arial"/>
                <a:hlinkClick r:id="rId10"/>
              </a:rPr>
              <a:t>i</a:t>
            </a:r>
            <a:r>
              <a:rPr sz="750" b="1" dirty="0">
                <a:latin typeface="Arial"/>
                <a:cs typeface="Arial"/>
                <a:hlinkClick r:id="rId10"/>
              </a:rPr>
              <a:t>ve</a:t>
            </a:r>
            <a:endParaRPr sz="750">
              <a:latin typeface="Arial"/>
              <a:cs typeface="Arial"/>
            </a:endParaRPr>
          </a:p>
          <a:p>
            <a:pPr marL="120650" indent="1270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o</a:t>
            </a:r>
            <a:r>
              <a:rPr sz="600" spc="5" dirty="0">
                <a:latin typeface="Arial Narrow"/>
                <a:cs typeface="Arial Narrow"/>
                <a:hlinkClick r:id="rId10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p</a:t>
            </a:r>
            <a:r>
              <a:rPr sz="600" dirty="0">
                <a:latin typeface="Arial Narrow"/>
                <a:cs typeface="Arial Narrow"/>
                <a:hlinkClick r:id="rId10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a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r</a:t>
            </a:r>
            <a:r>
              <a:rPr sz="600" dirty="0">
                <a:latin typeface="Arial Narrow"/>
                <a:cs typeface="Arial Narrow"/>
                <a:hlinkClick r:id="rId10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065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10"/>
              </a:rPr>
              <a:t>S</a:t>
            </a:r>
            <a:r>
              <a:rPr sz="600" spc="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10"/>
              </a:rPr>
              <a:t>d</a:t>
            </a:r>
            <a:r>
              <a:rPr sz="600" dirty="0">
                <a:latin typeface="Arial Narrow"/>
                <a:cs typeface="Arial Narrow"/>
                <a:hlinkClick r:id="rId10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10"/>
              </a:rPr>
              <a:t>e</a:t>
            </a:r>
            <a:r>
              <a:rPr sz="600" spc="5" dirty="0">
                <a:latin typeface="Arial Narrow"/>
                <a:cs typeface="Arial Narrow"/>
                <a:hlinkClick r:id="rId10"/>
              </a:rPr>
              <a:t>c</a:t>
            </a:r>
            <a:r>
              <a:rPr sz="600" spc="-5" dirty="0">
                <a:latin typeface="Arial Narrow"/>
                <a:cs typeface="Arial Narrow"/>
                <a:hlinkClick r:id="rId10"/>
              </a:rPr>
              <a:t>t</a:t>
            </a:r>
            <a:r>
              <a:rPr sz="600" dirty="0">
                <a:latin typeface="Arial Narrow"/>
                <a:cs typeface="Arial Narrow"/>
                <a:hlinkClick r:id="rId10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04" name="object 230">
            <a:extLst>
              <a:ext uri="{FF2B5EF4-FFF2-40B4-BE49-F238E27FC236}">
                <a16:creationId xmlns:a16="http://schemas.microsoft.com/office/drawing/2014/main" id="{74FFFA5B-6F24-D679-F014-9176ACB4C3B2}"/>
              </a:ext>
            </a:extLst>
          </p:cNvPr>
          <p:cNvSpPr/>
          <p:nvPr/>
        </p:nvSpPr>
        <p:spPr>
          <a:xfrm>
            <a:off x="10987539" y="1909347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231">
            <a:extLst>
              <a:ext uri="{FF2B5EF4-FFF2-40B4-BE49-F238E27FC236}">
                <a16:creationId xmlns:a16="http://schemas.microsoft.com/office/drawing/2014/main" id="{EBF380DE-9FEE-8F70-8529-D35F8B784FE4}"/>
              </a:ext>
            </a:extLst>
          </p:cNvPr>
          <p:cNvSpPr/>
          <p:nvPr/>
        </p:nvSpPr>
        <p:spPr>
          <a:xfrm>
            <a:off x="10987539" y="19093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232">
            <a:extLst>
              <a:ext uri="{FF2B5EF4-FFF2-40B4-BE49-F238E27FC236}">
                <a16:creationId xmlns:a16="http://schemas.microsoft.com/office/drawing/2014/main" id="{2843DE2C-CAD2-ADB3-A88E-931784009215}"/>
              </a:ext>
            </a:extLst>
          </p:cNvPr>
          <p:cNvSpPr txBox="1"/>
          <p:nvPr/>
        </p:nvSpPr>
        <p:spPr>
          <a:xfrm>
            <a:off x="10987539" y="190934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4</a:t>
            </a:r>
            <a:r>
              <a:rPr sz="750" b="1" spc="-1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95</a:t>
            </a:r>
            <a:endParaRPr sz="750">
              <a:latin typeface="Arial"/>
              <a:cs typeface="Arial"/>
            </a:endParaRPr>
          </a:p>
          <a:p>
            <a:pPr marL="172085" marR="161925"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ional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07" name="object 233">
            <a:extLst>
              <a:ext uri="{FF2B5EF4-FFF2-40B4-BE49-F238E27FC236}">
                <a16:creationId xmlns:a16="http://schemas.microsoft.com/office/drawing/2014/main" id="{2B6838FE-B5CF-10A4-FEB0-5BF73985D5AB}"/>
              </a:ext>
            </a:extLst>
          </p:cNvPr>
          <p:cNvSpPr/>
          <p:nvPr/>
        </p:nvSpPr>
        <p:spPr>
          <a:xfrm>
            <a:off x="10987539" y="19093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234">
            <a:extLst>
              <a:ext uri="{FF2B5EF4-FFF2-40B4-BE49-F238E27FC236}">
                <a16:creationId xmlns:a16="http://schemas.microsoft.com/office/drawing/2014/main" id="{54A20C47-CB1A-819F-2654-E8C54DBD40A4}"/>
              </a:ext>
            </a:extLst>
          </p:cNvPr>
          <p:cNvSpPr/>
          <p:nvPr/>
        </p:nvSpPr>
        <p:spPr>
          <a:xfrm>
            <a:off x="10987539" y="19093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235">
            <a:extLst>
              <a:ext uri="{FF2B5EF4-FFF2-40B4-BE49-F238E27FC236}">
                <a16:creationId xmlns:a16="http://schemas.microsoft.com/office/drawing/2014/main" id="{3F34B3DA-43EF-62DE-083B-3864BEC42569}"/>
              </a:ext>
            </a:extLst>
          </p:cNvPr>
          <p:cNvSpPr txBox="1"/>
          <p:nvPr/>
        </p:nvSpPr>
        <p:spPr>
          <a:xfrm>
            <a:off x="11062088" y="1995643"/>
            <a:ext cx="53911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4</a:t>
            </a:r>
            <a:r>
              <a:rPr sz="750" b="1" spc="-1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95</a:t>
            </a:r>
            <a:endParaRPr sz="750">
              <a:latin typeface="Arial"/>
              <a:cs typeface="Arial"/>
            </a:endParaRPr>
          </a:p>
          <a:p>
            <a:pPr marL="97155" marR="89535"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ional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0" name="object 236">
            <a:extLst>
              <a:ext uri="{FF2B5EF4-FFF2-40B4-BE49-F238E27FC236}">
                <a16:creationId xmlns:a16="http://schemas.microsoft.com/office/drawing/2014/main" id="{840FB730-5652-1226-C39C-27D17E407A77}"/>
              </a:ext>
            </a:extLst>
          </p:cNvPr>
          <p:cNvSpPr txBox="1"/>
          <p:nvPr/>
        </p:nvSpPr>
        <p:spPr>
          <a:xfrm>
            <a:off x="11548624" y="1779033"/>
            <a:ext cx="11239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4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1" name="object 237">
            <a:extLst>
              <a:ext uri="{FF2B5EF4-FFF2-40B4-BE49-F238E27FC236}">
                <a16:creationId xmlns:a16="http://schemas.microsoft.com/office/drawing/2014/main" id="{ACCD7579-909F-7ACF-FCAC-51112ABC8430}"/>
              </a:ext>
            </a:extLst>
          </p:cNvPr>
          <p:cNvSpPr txBox="1"/>
          <p:nvPr/>
        </p:nvSpPr>
        <p:spPr>
          <a:xfrm>
            <a:off x="10998333" y="378094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(</a:t>
            </a:r>
            <a:r>
              <a:rPr sz="600" spc="-1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2" name="object 238">
            <a:extLst>
              <a:ext uri="{FF2B5EF4-FFF2-40B4-BE49-F238E27FC236}">
                <a16:creationId xmlns:a16="http://schemas.microsoft.com/office/drawing/2014/main" id="{D953D302-022C-6F46-5F5A-87452CA1121A}"/>
              </a:ext>
            </a:extLst>
          </p:cNvPr>
          <p:cNvSpPr txBox="1"/>
          <p:nvPr/>
        </p:nvSpPr>
        <p:spPr>
          <a:xfrm>
            <a:off x="10998333" y="2845210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3" name="object 239">
            <a:extLst>
              <a:ext uri="{FF2B5EF4-FFF2-40B4-BE49-F238E27FC236}">
                <a16:creationId xmlns:a16="http://schemas.microsoft.com/office/drawing/2014/main" id="{37B56A82-F7AB-9FDA-7A37-14B7681AE123}"/>
              </a:ext>
            </a:extLst>
          </p:cNvPr>
          <p:cNvSpPr/>
          <p:nvPr/>
        </p:nvSpPr>
        <p:spPr>
          <a:xfrm>
            <a:off x="12173338" y="284521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240">
            <a:extLst>
              <a:ext uri="{FF2B5EF4-FFF2-40B4-BE49-F238E27FC236}">
                <a16:creationId xmlns:a16="http://schemas.microsoft.com/office/drawing/2014/main" id="{339C003F-07CE-A746-A0FB-343DDBE0AEE9}"/>
              </a:ext>
            </a:extLst>
          </p:cNvPr>
          <p:cNvSpPr txBox="1"/>
          <p:nvPr/>
        </p:nvSpPr>
        <p:spPr>
          <a:xfrm>
            <a:off x="12173338" y="2845210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5" name="object 241">
            <a:extLst>
              <a:ext uri="{FF2B5EF4-FFF2-40B4-BE49-F238E27FC236}">
                <a16:creationId xmlns:a16="http://schemas.microsoft.com/office/drawing/2014/main" id="{C94CFC66-3FCB-858D-335A-6CF7552B6B69}"/>
              </a:ext>
            </a:extLst>
          </p:cNvPr>
          <p:cNvSpPr/>
          <p:nvPr/>
        </p:nvSpPr>
        <p:spPr>
          <a:xfrm>
            <a:off x="10998333" y="6588421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190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242">
            <a:extLst>
              <a:ext uri="{FF2B5EF4-FFF2-40B4-BE49-F238E27FC236}">
                <a16:creationId xmlns:a16="http://schemas.microsoft.com/office/drawing/2014/main" id="{4F56C643-054E-6612-94BB-A65E4F070F6C}"/>
              </a:ext>
            </a:extLst>
          </p:cNvPr>
          <p:cNvSpPr txBox="1"/>
          <p:nvPr/>
        </p:nvSpPr>
        <p:spPr>
          <a:xfrm>
            <a:off x="10998333" y="6588421"/>
            <a:ext cx="1896745" cy="371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10"/>
              </a:rPr>
              <a:t>E</a:t>
            </a:r>
            <a:r>
              <a:rPr sz="750" b="1" spc="-10" dirty="0">
                <a:latin typeface="Arial"/>
                <a:cs typeface="Arial"/>
                <a:hlinkClick r:id="rId10"/>
              </a:rPr>
              <a:t>C</a:t>
            </a:r>
            <a:r>
              <a:rPr sz="750" b="1" spc="-15" dirty="0">
                <a:latin typeface="Arial"/>
                <a:cs typeface="Arial"/>
                <a:hlinkClick r:id="rId10"/>
              </a:rPr>
              <a:t>O</a:t>
            </a:r>
            <a:r>
              <a:rPr sz="750" b="1" dirty="0">
                <a:latin typeface="Arial"/>
                <a:cs typeface="Arial"/>
                <a:hlinkClick r:id="rId10"/>
              </a:rPr>
              <a:t>R 2</a:t>
            </a:r>
            <a:r>
              <a:rPr sz="750" b="1" spc="-15" dirty="0">
                <a:latin typeface="Arial"/>
                <a:cs typeface="Arial"/>
                <a:hlinkClick r:id="rId10"/>
              </a:rPr>
              <a:t>9</a:t>
            </a:r>
            <a:r>
              <a:rPr sz="750" b="1" dirty="0">
                <a:latin typeface="Arial"/>
                <a:cs typeface="Arial"/>
                <a:hlinkClick r:id="rId10"/>
              </a:rPr>
              <a:t>95</a:t>
            </a:r>
            <a:r>
              <a:rPr sz="750" b="1" spc="-10" dirty="0">
                <a:latin typeface="Arial"/>
                <a:cs typeface="Arial"/>
                <a:hlinkClick r:id="rId10"/>
              </a:rPr>
              <a:t> 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ng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5" dirty="0">
                <a:latin typeface="Arial"/>
                <a:cs typeface="Arial"/>
              </a:rPr>
              <a:t>e</a:t>
            </a:r>
            <a:r>
              <a:rPr sz="750" b="1" spc="5" dirty="0">
                <a:latin typeface="Arial"/>
                <a:cs typeface="Arial"/>
              </a:rPr>
              <a:t>r</a:t>
            </a:r>
            <a:r>
              <a:rPr sz="750" b="1" spc="-10" dirty="0">
                <a:latin typeface="Arial"/>
                <a:cs typeface="Arial"/>
              </a:rPr>
              <a:t>in</a:t>
            </a:r>
            <a:r>
              <a:rPr sz="750" b="1" dirty="0">
                <a:latin typeface="Arial"/>
                <a:cs typeface="Arial"/>
              </a:rPr>
              <a:t>g P</a:t>
            </a:r>
            <a:r>
              <a:rPr sz="750" b="1" spc="-10" dirty="0">
                <a:latin typeface="Arial"/>
                <a:cs typeface="Arial"/>
              </a:rPr>
              <a:t>or</a:t>
            </a:r>
            <a:r>
              <a:rPr sz="750" b="1" dirty="0">
                <a:latin typeface="Arial"/>
                <a:cs typeface="Arial"/>
              </a:rPr>
              <a:t>tf</a:t>
            </a:r>
            <a:r>
              <a:rPr sz="750" b="1" spc="-10" dirty="0">
                <a:latin typeface="Arial"/>
                <a:cs typeface="Arial"/>
              </a:rPr>
              <a:t>ol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dirty="0">
                <a:latin typeface="Arial"/>
                <a:cs typeface="Arial"/>
              </a:rPr>
              <a:t>o</a:t>
            </a:r>
            <a:endParaRPr sz="7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750" dirty="0">
                <a:latin typeface="Arial"/>
                <a:cs typeface="Arial"/>
                <a:hlinkClick r:id="rId10"/>
              </a:rPr>
              <a:t>(n</a:t>
            </a:r>
            <a:r>
              <a:rPr sz="750" spc="-15" dirty="0">
                <a:latin typeface="Arial"/>
                <a:cs typeface="Arial"/>
                <a:hlinkClick r:id="rId10"/>
              </a:rPr>
              <a:t>o</a:t>
            </a:r>
            <a:r>
              <a:rPr sz="750" spc="5" dirty="0">
                <a:latin typeface="Arial"/>
                <a:cs typeface="Arial"/>
                <a:hlinkClick r:id="rId10"/>
              </a:rPr>
              <a:t>t</a:t>
            </a:r>
            <a:r>
              <a:rPr sz="750" dirty="0">
                <a:latin typeface="Arial"/>
                <a:cs typeface="Arial"/>
              </a:rPr>
              <a:t>e</a:t>
            </a:r>
            <a:r>
              <a:rPr sz="750" spc="-10" dirty="0">
                <a:latin typeface="Arial"/>
                <a:cs typeface="Arial"/>
              </a:rPr>
              <a:t> </a:t>
            </a:r>
            <a:r>
              <a:rPr sz="750" dirty="0">
                <a:latin typeface="Arial"/>
                <a:cs typeface="Arial"/>
              </a:rPr>
              <a:t>e)</a:t>
            </a:r>
            <a:r>
              <a:rPr sz="750" spc="-10" dirty="0">
                <a:latin typeface="Arial"/>
                <a:cs typeface="Arial"/>
              </a:rPr>
              <a:t> 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(0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e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di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t)</a:t>
            </a:r>
            <a:endParaRPr sz="750">
              <a:latin typeface="Arial"/>
              <a:cs typeface="Arial"/>
            </a:endParaRPr>
          </a:p>
        </p:txBody>
      </p:sp>
      <p:sp>
        <p:nvSpPr>
          <p:cNvPr id="917" name="object 243">
            <a:extLst>
              <a:ext uri="{FF2B5EF4-FFF2-40B4-BE49-F238E27FC236}">
                <a16:creationId xmlns:a16="http://schemas.microsoft.com/office/drawing/2014/main" id="{ACFD9815-AA2A-1F2D-2C7C-438C153FB4CF}"/>
              </a:ext>
            </a:extLst>
          </p:cNvPr>
          <p:cNvSpPr/>
          <p:nvPr/>
        </p:nvSpPr>
        <p:spPr>
          <a:xfrm>
            <a:off x="10998333" y="6588421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244">
            <a:extLst>
              <a:ext uri="{FF2B5EF4-FFF2-40B4-BE49-F238E27FC236}">
                <a16:creationId xmlns:a16="http://schemas.microsoft.com/office/drawing/2014/main" id="{F9782792-1015-2404-2BB2-03DCA1AB0EAE}"/>
              </a:ext>
            </a:extLst>
          </p:cNvPr>
          <p:cNvSpPr/>
          <p:nvPr/>
        </p:nvSpPr>
        <p:spPr>
          <a:xfrm>
            <a:off x="10998333" y="6588421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245">
            <a:extLst>
              <a:ext uri="{FF2B5EF4-FFF2-40B4-BE49-F238E27FC236}">
                <a16:creationId xmlns:a16="http://schemas.microsoft.com/office/drawing/2014/main" id="{3983341A-13AA-5406-AE7D-AE3233B4AB54}"/>
              </a:ext>
            </a:extLst>
          </p:cNvPr>
          <p:cNvSpPr txBox="1"/>
          <p:nvPr/>
        </p:nvSpPr>
        <p:spPr>
          <a:xfrm>
            <a:off x="11180706" y="6656340"/>
            <a:ext cx="1534795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10"/>
              </a:rPr>
              <a:t>E</a:t>
            </a:r>
            <a:r>
              <a:rPr sz="750" b="1" spc="-10" dirty="0">
                <a:latin typeface="Arial"/>
                <a:cs typeface="Arial"/>
                <a:hlinkClick r:id="rId10"/>
              </a:rPr>
              <a:t>C</a:t>
            </a:r>
            <a:r>
              <a:rPr sz="750" b="1" spc="-15" dirty="0">
                <a:latin typeface="Arial"/>
                <a:cs typeface="Arial"/>
                <a:hlinkClick r:id="rId10"/>
              </a:rPr>
              <a:t>O</a:t>
            </a:r>
            <a:r>
              <a:rPr sz="750" b="1" dirty="0">
                <a:latin typeface="Arial"/>
                <a:cs typeface="Arial"/>
                <a:hlinkClick r:id="rId10"/>
              </a:rPr>
              <a:t>R 2</a:t>
            </a:r>
            <a:r>
              <a:rPr sz="750" b="1" spc="-15" dirty="0">
                <a:latin typeface="Arial"/>
                <a:cs typeface="Arial"/>
                <a:hlinkClick r:id="rId10"/>
              </a:rPr>
              <a:t>9</a:t>
            </a:r>
            <a:r>
              <a:rPr sz="750" b="1" dirty="0">
                <a:latin typeface="Arial"/>
                <a:cs typeface="Arial"/>
                <a:hlinkClick r:id="rId10"/>
              </a:rPr>
              <a:t>95</a:t>
            </a:r>
            <a:r>
              <a:rPr sz="750" b="1" spc="-10" dirty="0">
                <a:latin typeface="Arial"/>
                <a:cs typeface="Arial"/>
                <a:hlinkClick r:id="rId10"/>
              </a:rPr>
              <a:t> 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ng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5" dirty="0">
                <a:latin typeface="Arial"/>
                <a:cs typeface="Arial"/>
              </a:rPr>
              <a:t>e</a:t>
            </a:r>
            <a:r>
              <a:rPr sz="750" b="1" spc="5" dirty="0">
                <a:latin typeface="Arial"/>
                <a:cs typeface="Arial"/>
              </a:rPr>
              <a:t>r</a:t>
            </a:r>
            <a:r>
              <a:rPr sz="750" b="1" spc="-10" dirty="0">
                <a:latin typeface="Arial"/>
                <a:cs typeface="Arial"/>
              </a:rPr>
              <a:t>in</a:t>
            </a:r>
            <a:r>
              <a:rPr sz="750" b="1" dirty="0">
                <a:latin typeface="Arial"/>
                <a:cs typeface="Arial"/>
              </a:rPr>
              <a:t>g P</a:t>
            </a:r>
            <a:r>
              <a:rPr sz="750" b="1" spc="-10" dirty="0">
                <a:latin typeface="Arial"/>
                <a:cs typeface="Arial"/>
              </a:rPr>
              <a:t>or</a:t>
            </a:r>
            <a:r>
              <a:rPr sz="750" b="1" dirty="0">
                <a:latin typeface="Arial"/>
                <a:cs typeface="Arial"/>
              </a:rPr>
              <a:t>tf</a:t>
            </a:r>
            <a:r>
              <a:rPr sz="750" b="1" spc="-10" dirty="0">
                <a:latin typeface="Arial"/>
                <a:cs typeface="Arial"/>
              </a:rPr>
              <a:t>ol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dirty="0">
                <a:latin typeface="Arial"/>
                <a:cs typeface="Arial"/>
              </a:rPr>
              <a:t>o</a:t>
            </a:r>
            <a:endParaRPr sz="750">
              <a:latin typeface="Arial"/>
              <a:cs typeface="Arial"/>
            </a:endParaRPr>
          </a:p>
        </p:txBody>
      </p:sp>
      <p:sp>
        <p:nvSpPr>
          <p:cNvPr id="920" name="object 246">
            <a:extLst>
              <a:ext uri="{FF2B5EF4-FFF2-40B4-BE49-F238E27FC236}">
                <a16:creationId xmlns:a16="http://schemas.microsoft.com/office/drawing/2014/main" id="{CE59BCD5-99B1-7822-9D29-B4B50EA1C26F}"/>
              </a:ext>
            </a:extLst>
          </p:cNvPr>
          <p:cNvSpPr txBox="1"/>
          <p:nvPr/>
        </p:nvSpPr>
        <p:spPr>
          <a:xfrm>
            <a:off x="11516620" y="6770640"/>
            <a:ext cx="861694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dirty="0">
                <a:latin typeface="Arial"/>
                <a:cs typeface="Arial"/>
                <a:hlinkClick r:id="rId10"/>
              </a:rPr>
              <a:t>(n</a:t>
            </a:r>
            <a:r>
              <a:rPr sz="750" spc="-15" dirty="0">
                <a:latin typeface="Arial"/>
                <a:cs typeface="Arial"/>
                <a:hlinkClick r:id="rId10"/>
              </a:rPr>
              <a:t>o</a:t>
            </a:r>
            <a:r>
              <a:rPr sz="750" spc="5" dirty="0">
                <a:latin typeface="Arial"/>
                <a:cs typeface="Arial"/>
                <a:hlinkClick r:id="rId10"/>
              </a:rPr>
              <a:t>t</a:t>
            </a:r>
            <a:r>
              <a:rPr sz="750" dirty="0">
                <a:latin typeface="Arial"/>
                <a:cs typeface="Arial"/>
              </a:rPr>
              <a:t>e</a:t>
            </a:r>
            <a:r>
              <a:rPr sz="750" spc="-10" dirty="0">
                <a:latin typeface="Arial"/>
                <a:cs typeface="Arial"/>
              </a:rPr>
              <a:t> </a:t>
            </a:r>
            <a:r>
              <a:rPr sz="750" dirty="0">
                <a:latin typeface="Arial"/>
                <a:cs typeface="Arial"/>
              </a:rPr>
              <a:t>e)</a:t>
            </a:r>
            <a:r>
              <a:rPr sz="750" spc="-10" dirty="0">
                <a:latin typeface="Arial"/>
                <a:cs typeface="Arial"/>
              </a:rPr>
              <a:t> 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(0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e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di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t)</a:t>
            </a:r>
            <a:endParaRPr sz="750">
              <a:latin typeface="Arial"/>
              <a:cs typeface="Arial"/>
            </a:endParaRPr>
          </a:p>
        </p:txBody>
      </p:sp>
      <p:sp>
        <p:nvSpPr>
          <p:cNvPr id="921" name="object 247">
            <a:extLst>
              <a:ext uri="{FF2B5EF4-FFF2-40B4-BE49-F238E27FC236}">
                <a16:creationId xmlns:a16="http://schemas.microsoft.com/office/drawing/2014/main" id="{1C96319D-75CE-297C-A256-E01349F22E87}"/>
              </a:ext>
            </a:extLst>
          </p:cNvPr>
          <p:cNvSpPr/>
          <p:nvPr/>
        </p:nvSpPr>
        <p:spPr>
          <a:xfrm>
            <a:off x="10701661" y="2206666"/>
            <a:ext cx="297180" cy="4567555"/>
          </a:xfrm>
          <a:custGeom>
            <a:avLst/>
            <a:gdLst/>
            <a:ahLst/>
            <a:cxnLst/>
            <a:rect l="l" t="t" r="r" b="b"/>
            <a:pathLst>
              <a:path w="297179" h="4567555">
                <a:moveTo>
                  <a:pt x="296672" y="4567491"/>
                </a:moveTo>
                <a:lnTo>
                  <a:pt x="0" y="4567491"/>
                </a:lnTo>
                <a:lnTo>
                  <a:pt x="0" y="0"/>
                </a:lnTo>
                <a:lnTo>
                  <a:pt x="207772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248">
            <a:extLst>
              <a:ext uri="{FF2B5EF4-FFF2-40B4-BE49-F238E27FC236}">
                <a16:creationId xmlns:a16="http://schemas.microsoft.com/office/drawing/2014/main" id="{58F0E076-33C1-FB9A-375E-0182391D1AD5}"/>
              </a:ext>
            </a:extLst>
          </p:cNvPr>
          <p:cNvSpPr/>
          <p:nvPr/>
        </p:nvSpPr>
        <p:spPr>
          <a:xfrm>
            <a:off x="10901432" y="217428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249">
            <a:extLst>
              <a:ext uri="{FF2B5EF4-FFF2-40B4-BE49-F238E27FC236}">
                <a16:creationId xmlns:a16="http://schemas.microsoft.com/office/drawing/2014/main" id="{E8EA1BEA-1199-2D53-41EF-CC51C8389647}"/>
              </a:ext>
            </a:extLst>
          </p:cNvPr>
          <p:cNvSpPr txBox="1"/>
          <p:nvPr/>
        </p:nvSpPr>
        <p:spPr>
          <a:xfrm>
            <a:off x="13184131" y="4032673"/>
            <a:ext cx="2896870" cy="965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u="sng" spc="-10" dirty="0">
                <a:latin typeface="Calibri"/>
                <a:cs typeface="Calibri"/>
                <a:hlinkClick r:id="rId11"/>
              </a:rPr>
              <a:t>No</a:t>
            </a:r>
            <a:r>
              <a:rPr sz="1200" b="1" u="sng" spc="-15" dirty="0">
                <a:latin typeface="Calibri"/>
                <a:cs typeface="Calibri"/>
                <a:hlinkClick r:id="rId11"/>
              </a:rPr>
              <a:t>t</a:t>
            </a:r>
            <a:r>
              <a:rPr sz="1200" b="1" u="sng" spc="5" dirty="0">
                <a:latin typeface="Calibri"/>
                <a:cs typeface="Calibri"/>
                <a:hlinkClick r:id="rId11"/>
              </a:rPr>
              <a:t>e</a:t>
            </a:r>
            <a:r>
              <a:rPr sz="1200" b="1" u="sng" spc="-5" dirty="0">
                <a:latin typeface="Calibri"/>
                <a:cs typeface="Calibri"/>
                <a:hlinkClick r:id="rId11"/>
              </a:rPr>
              <a:t>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5080">
              <a:lnSpc>
                <a:spcPct val="83400"/>
              </a:lnSpc>
            </a:pPr>
            <a:r>
              <a:rPr sz="1000" b="1" spc="-5" dirty="0">
                <a:latin typeface="Calibri"/>
                <a:cs typeface="Calibri"/>
                <a:hlinkClick r:id="rId11"/>
              </a:rPr>
              <a:t>(a) </a:t>
            </a:r>
            <a:r>
              <a:rPr sz="1000" spc="-5" dirty="0">
                <a:latin typeface="Calibri"/>
                <a:cs typeface="Calibri"/>
                <a:hlinkClick r:id="rId11"/>
              </a:rPr>
              <a:t>3.0 </a:t>
            </a:r>
            <a:r>
              <a:rPr sz="1000" spc="0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dits in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A</a:t>
            </a:r>
            <a:r>
              <a:rPr sz="1000" spc="-5" dirty="0">
                <a:latin typeface="Calibri"/>
                <a:cs typeface="Calibri"/>
                <a:hlinkClick r:id="rId11"/>
              </a:rPr>
              <a:t>C</a:t>
            </a:r>
            <a:r>
              <a:rPr sz="1000" spc="-10" dirty="0">
                <a:latin typeface="Calibri"/>
                <a:cs typeface="Calibri"/>
                <a:hlinkClick r:id="rId11"/>
              </a:rPr>
              <a:t>S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310</a:t>
            </a:r>
            <a:r>
              <a:rPr sz="1000" spc="0" dirty="0">
                <a:latin typeface="Calibri"/>
                <a:cs typeface="Calibri"/>
                <a:hlinkClick r:id="rId11"/>
              </a:rPr>
              <a:t>5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spc="-10" dirty="0">
                <a:latin typeface="Calibri"/>
                <a:cs typeface="Calibri"/>
                <a:hlinkClick r:id="rId11"/>
              </a:rPr>
              <a:t> A</a:t>
            </a:r>
            <a:r>
              <a:rPr sz="1000" spc="-5" dirty="0">
                <a:latin typeface="Calibri"/>
                <a:cs typeface="Calibri"/>
                <a:hlinkClick r:id="rId11"/>
              </a:rPr>
              <a:t>C</a:t>
            </a:r>
            <a:r>
              <a:rPr sz="1000" spc="-10" dirty="0">
                <a:latin typeface="Calibri"/>
                <a:cs typeface="Calibri"/>
                <a:hlinkClick r:id="rId11"/>
              </a:rPr>
              <a:t>S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410</a:t>
            </a:r>
            <a:r>
              <a:rPr sz="1000" spc="0" dirty="0">
                <a:latin typeface="Calibri"/>
                <a:cs typeface="Calibri"/>
                <a:hlinkClick r:id="rId11"/>
              </a:rPr>
              <a:t>1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0" dirty="0">
                <a:latin typeface="Calibri"/>
                <a:cs typeface="Calibri"/>
                <a:hlinkClick r:id="rId11"/>
              </a:rPr>
              <a:t>3</a:t>
            </a:r>
            <a:r>
              <a:rPr sz="1000" spc="-5" dirty="0">
                <a:latin typeface="Calibri"/>
                <a:cs typeface="Calibri"/>
                <a:hlinkClick r:id="rId11"/>
              </a:rPr>
              <a:t>209,  </a:t>
            </a:r>
            <a:r>
              <a:rPr sz="1000" spc="-15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dirty="0">
                <a:latin typeface="Calibri"/>
                <a:cs typeface="Calibri"/>
                <a:hlinkClick r:id="rId11"/>
              </a:rPr>
              <a:t>2</a:t>
            </a:r>
            <a:r>
              <a:rPr sz="1000" spc="-5" dirty="0">
                <a:latin typeface="Calibri"/>
                <a:cs typeface="Calibri"/>
                <a:hlinkClick r:id="rId11"/>
              </a:rPr>
              <a:t>0</a:t>
            </a:r>
            <a:r>
              <a:rPr sz="1000" spc="-10" dirty="0">
                <a:latin typeface="Calibri"/>
                <a:cs typeface="Calibri"/>
                <a:hlinkClick r:id="rId11"/>
              </a:rPr>
              <a:t>0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5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dirty="0">
                <a:latin typeface="Calibri"/>
                <a:cs typeface="Calibri"/>
                <a:hlinkClick r:id="rId11"/>
              </a:rPr>
              <a:t>2</a:t>
            </a:r>
            <a:r>
              <a:rPr sz="1000" spc="-5" dirty="0">
                <a:latin typeface="Calibri"/>
                <a:cs typeface="Calibri"/>
                <a:hlinkClick r:id="rId11"/>
              </a:rPr>
              <a:t>0</a:t>
            </a:r>
            <a:r>
              <a:rPr sz="1000" spc="-10" dirty="0">
                <a:latin typeface="Calibri"/>
                <a:cs typeface="Calibri"/>
                <a:hlinkClick r:id="rId11"/>
              </a:rPr>
              <a:t>1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5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42</a:t>
            </a:r>
            <a:r>
              <a:rPr sz="1000" dirty="0">
                <a:latin typeface="Calibri"/>
                <a:cs typeface="Calibri"/>
                <a:hlinkClick r:id="rId11"/>
              </a:rPr>
              <a:t>0</a:t>
            </a:r>
            <a:r>
              <a:rPr sz="1000" spc="-5" dirty="0">
                <a:latin typeface="Calibri"/>
                <a:cs typeface="Calibri"/>
                <a:hlinkClick r:id="rId11"/>
              </a:rPr>
              <a:t>2,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CIVE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42</a:t>
            </a:r>
            <a:r>
              <a:rPr sz="1000" spc="-10" dirty="0">
                <a:latin typeface="Calibri"/>
                <a:cs typeface="Calibri"/>
                <a:hlinkClick r:id="rId11"/>
              </a:rPr>
              <a:t>0</a:t>
            </a:r>
            <a:r>
              <a:rPr sz="100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CIVE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2</a:t>
            </a:r>
            <a:r>
              <a:rPr sz="1000" spc="-10" dirty="0">
                <a:latin typeface="Calibri"/>
                <a:cs typeface="Calibri"/>
                <a:hlinkClick r:id="rId11"/>
              </a:rPr>
              <a:t>0</a:t>
            </a:r>
            <a:r>
              <a:rPr sz="1000" spc="-5" dirty="0">
                <a:latin typeface="Calibri"/>
                <a:cs typeface="Calibri"/>
                <a:hlinkClick r:id="rId11"/>
              </a:rPr>
              <a:t>5, </a:t>
            </a:r>
            <a:r>
              <a:rPr sz="1000" spc="-10" dirty="0">
                <a:latin typeface="Calibri"/>
                <a:cs typeface="Calibri"/>
                <a:hlinkClick r:id="rId11"/>
              </a:rPr>
              <a:t>CI</a:t>
            </a:r>
            <a:r>
              <a:rPr sz="1000" spc="-5" dirty="0">
                <a:latin typeface="Calibri"/>
                <a:cs typeface="Calibri"/>
                <a:hlinkClick r:id="rId11"/>
              </a:rPr>
              <a:t>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spc="0" dirty="0">
                <a:latin typeface="Calibri"/>
                <a:cs typeface="Calibri"/>
                <a:hlinkClick r:id="rId11"/>
              </a:rPr>
              <a:t>3</a:t>
            </a:r>
            <a:r>
              <a:rPr sz="1000" spc="-5" dirty="0">
                <a:latin typeface="Calibri"/>
                <a:cs typeface="Calibri"/>
                <a:hlinkClick r:id="rId11"/>
              </a:rPr>
              <a:t>01,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CI</a:t>
            </a:r>
            <a:r>
              <a:rPr sz="1000" spc="-5" dirty="0">
                <a:latin typeface="Calibri"/>
                <a:cs typeface="Calibri"/>
                <a:hlinkClick r:id="rId11"/>
              </a:rPr>
              <a:t>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spc="0" dirty="0">
                <a:latin typeface="Calibri"/>
                <a:cs typeface="Calibri"/>
                <a:hlinkClick r:id="rId11"/>
              </a:rPr>
              <a:t>3</a:t>
            </a:r>
            <a:r>
              <a:rPr sz="1000" spc="-5" dirty="0">
                <a:latin typeface="Calibri"/>
                <a:cs typeface="Calibri"/>
                <a:hlinkClick r:id="rId11"/>
              </a:rPr>
              <a:t>02,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CIV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43</a:t>
            </a:r>
            <a:r>
              <a:rPr sz="1000" spc="0" dirty="0">
                <a:latin typeface="Calibri"/>
                <a:cs typeface="Calibri"/>
                <a:hlinkClick r:id="rId11"/>
              </a:rPr>
              <a:t>0</a:t>
            </a:r>
            <a:r>
              <a:rPr sz="1000" spc="-5" dirty="0">
                <a:latin typeface="Calibri"/>
                <a:cs typeface="Calibri"/>
                <a:hlinkClick r:id="rId11"/>
              </a:rPr>
              <a:t>3,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CIVE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430</a:t>
            </a:r>
            <a:r>
              <a:rPr sz="1000" spc="0" dirty="0">
                <a:latin typeface="Calibri"/>
                <a:cs typeface="Calibri"/>
                <a:hlinkClick r:id="rId11"/>
              </a:rPr>
              <a:t>7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308, </a:t>
            </a:r>
            <a:r>
              <a:rPr sz="1000" spc="-10" dirty="0">
                <a:latin typeface="Calibri"/>
                <a:cs typeface="Calibri"/>
                <a:hlinkClick r:id="rId11"/>
              </a:rPr>
              <a:t>CI</a:t>
            </a:r>
            <a:r>
              <a:rPr sz="1000" spc="-5" dirty="0">
                <a:latin typeface="Calibri"/>
                <a:cs typeface="Calibri"/>
                <a:hlinkClick r:id="rId11"/>
              </a:rPr>
              <a:t>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00,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CI</a:t>
            </a:r>
            <a:r>
              <a:rPr sz="1000" spc="-5" dirty="0">
                <a:latin typeface="Calibri"/>
                <a:cs typeface="Calibri"/>
                <a:hlinkClick r:id="rId11"/>
              </a:rPr>
              <a:t>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03,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CIV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45</a:t>
            </a:r>
            <a:r>
              <a:rPr sz="1000" spc="0" dirty="0">
                <a:latin typeface="Calibri"/>
                <a:cs typeface="Calibri"/>
                <a:hlinkClick r:id="rId11"/>
              </a:rPr>
              <a:t>0</a:t>
            </a:r>
            <a:r>
              <a:rPr sz="1000" spc="-5" dirty="0">
                <a:latin typeface="Calibri"/>
                <a:cs typeface="Calibri"/>
                <a:hlinkClick r:id="rId11"/>
              </a:rPr>
              <a:t>0,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CIVE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461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907, </a:t>
            </a:r>
            <a:r>
              <a:rPr sz="1000" spc="-10" dirty="0">
                <a:latin typeface="Calibri"/>
                <a:cs typeface="Calibri"/>
                <a:hlinkClick r:id="rId11"/>
              </a:rPr>
              <a:t>CI</a:t>
            </a:r>
            <a:r>
              <a:rPr sz="1000" spc="-5" dirty="0">
                <a:latin typeface="Calibri"/>
                <a:cs typeface="Calibri"/>
                <a:hlinkClick r:id="rId11"/>
              </a:rPr>
              <a:t>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spc="0" dirty="0">
                <a:latin typeface="Calibri"/>
                <a:cs typeface="Calibri"/>
                <a:hlinkClick r:id="rId11"/>
              </a:rPr>
              <a:t>9</a:t>
            </a:r>
            <a:r>
              <a:rPr sz="1000" spc="-5" dirty="0">
                <a:latin typeface="Calibri"/>
                <a:cs typeface="Calibri"/>
                <a:hlinkClick r:id="rId11"/>
              </a:rPr>
              <a:t>17,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spc="-20" dirty="0">
                <a:latin typeface="Calibri"/>
                <a:cs typeface="Calibri"/>
                <a:hlinkClick r:id="rId11"/>
              </a:rPr>
              <a:t>N</a:t>
            </a:r>
            <a:r>
              <a:rPr sz="1000" spc="-5" dirty="0">
                <a:latin typeface="Calibri"/>
                <a:cs typeface="Calibri"/>
                <a:hlinkClick r:id="rId11"/>
              </a:rPr>
              <a:t>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3</a:t>
            </a:r>
            <a:r>
              <a:rPr sz="1000" spc="0" dirty="0">
                <a:latin typeface="Calibri"/>
                <a:cs typeface="Calibri"/>
                <a:hlinkClick r:id="rId11"/>
              </a:rPr>
              <a:t>0</a:t>
            </a:r>
            <a:r>
              <a:rPr sz="1000" spc="-5" dirty="0">
                <a:latin typeface="Calibri"/>
                <a:cs typeface="Calibri"/>
                <a:hlinkClick r:id="rId11"/>
              </a:rPr>
              <a:t>03,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5" dirty="0">
                <a:latin typeface="Calibri"/>
                <a:cs typeface="Calibri"/>
                <a:hlinkClick r:id="rId11"/>
              </a:rPr>
              <a:t>E</a:t>
            </a:r>
            <a:r>
              <a:rPr sz="1000" spc="-10" dirty="0">
                <a:latin typeface="Calibri"/>
                <a:cs typeface="Calibri"/>
                <a:hlinkClick r:id="rId11"/>
              </a:rPr>
              <a:t>N</a:t>
            </a:r>
            <a:r>
              <a:rPr sz="1000" spc="-15" dirty="0">
                <a:latin typeface="Calibri"/>
                <a:cs typeface="Calibri"/>
                <a:hlinkClick r:id="rId11"/>
              </a:rPr>
              <a:t>V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42</a:t>
            </a:r>
            <a:r>
              <a:rPr sz="1000" spc="0" dirty="0">
                <a:latin typeface="Calibri"/>
                <a:cs typeface="Calibri"/>
                <a:hlinkClick r:id="rId11"/>
              </a:rPr>
              <a:t>0</a:t>
            </a:r>
            <a:r>
              <a:rPr sz="1000" spc="-5" dirty="0">
                <a:latin typeface="Calibri"/>
                <a:cs typeface="Calibri"/>
                <a:hlinkClick r:id="rId11"/>
              </a:rPr>
              <a:t>0,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20" dirty="0">
                <a:latin typeface="Calibri"/>
                <a:cs typeface="Calibri"/>
                <a:hlinkClick r:id="rId11"/>
              </a:rPr>
              <a:t>o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dirty="0">
                <a:latin typeface="Calibri"/>
                <a:cs typeface="Calibri"/>
                <a:hlinkClick r:id="rId11"/>
              </a:rPr>
              <a:t> M</a:t>
            </a:r>
            <a:r>
              <a:rPr sz="1000" spc="-10" dirty="0">
                <a:latin typeface="Calibri"/>
                <a:cs typeface="Calibri"/>
                <a:hlinkClick r:id="rId11"/>
              </a:rPr>
              <a:t>A</a:t>
            </a:r>
            <a:r>
              <a:rPr sz="1000" spc="-15" dirty="0">
                <a:latin typeface="Calibri"/>
                <a:cs typeface="Calibri"/>
                <a:hlinkClick r:id="rId11"/>
              </a:rPr>
              <a:t>T</a:t>
            </a:r>
            <a:r>
              <a:rPr sz="1000" spc="-10" dirty="0">
                <a:latin typeface="Calibri"/>
                <a:cs typeface="Calibri"/>
                <a:hlinkClick r:id="rId11"/>
              </a:rPr>
              <a:t>H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3</a:t>
            </a:r>
            <a:r>
              <a:rPr sz="1000" spc="0" dirty="0">
                <a:latin typeface="Calibri"/>
                <a:cs typeface="Calibri"/>
                <a:hlinkClick r:id="rId11"/>
              </a:rPr>
              <a:t>7</a:t>
            </a:r>
            <a:r>
              <a:rPr sz="1000" spc="-5" dirty="0">
                <a:latin typeface="Calibri"/>
                <a:cs typeface="Calibri"/>
                <a:hlinkClick r:id="rId11"/>
              </a:rPr>
              <a:t>05.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24" name="object 250">
            <a:extLst>
              <a:ext uri="{FF2B5EF4-FFF2-40B4-BE49-F238E27FC236}">
                <a16:creationId xmlns:a16="http://schemas.microsoft.com/office/drawing/2014/main" id="{52385E9C-52C7-8D66-61BA-0F40B1F2D875}"/>
              </a:ext>
            </a:extLst>
          </p:cNvPr>
          <p:cNvSpPr txBox="1"/>
          <p:nvPr/>
        </p:nvSpPr>
        <p:spPr>
          <a:xfrm>
            <a:off x="13184131" y="5099980"/>
            <a:ext cx="269494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  <a:hlinkClick r:id="rId11"/>
              </a:rPr>
              <a:t>(b)</a:t>
            </a:r>
            <a:r>
              <a:rPr sz="1000" b="1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0.5 </a:t>
            </a:r>
            <a:r>
              <a:rPr sz="1000" spc="0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dit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in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CIV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420</a:t>
            </a:r>
            <a:r>
              <a:rPr sz="1000" spc="0" dirty="0">
                <a:latin typeface="Calibri"/>
                <a:cs typeface="Calibri"/>
                <a:hlinkClick r:id="rId11"/>
              </a:rPr>
              <a:t>2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420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or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CI</a:t>
            </a:r>
            <a:r>
              <a:rPr sz="1000" spc="-5" dirty="0">
                <a:latin typeface="Calibri"/>
                <a:cs typeface="Calibri"/>
                <a:hlinkClick r:id="rId11"/>
              </a:rPr>
              <a:t>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</a:t>
            </a:r>
            <a:r>
              <a:rPr sz="1000" spc="0" dirty="0">
                <a:latin typeface="Calibri"/>
                <a:cs typeface="Calibri"/>
                <a:hlinkClick r:id="rId11"/>
              </a:rPr>
              <a:t>3</a:t>
            </a:r>
            <a:r>
              <a:rPr sz="1000" spc="-5" dirty="0">
                <a:latin typeface="Calibri"/>
                <a:cs typeface="Calibri"/>
                <a:hlinkClick r:id="rId11"/>
              </a:rPr>
              <a:t>01.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25" name="object 251">
            <a:extLst>
              <a:ext uri="{FF2B5EF4-FFF2-40B4-BE49-F238E27FC236}">
                <a16:creationId xmlns:a16="http://schemas.microsoft.com/office/drawing/2014/main" id="{0310C449-2053-E4B9-1FB6-B75D80DFFDB4}"/>
              </a:ext>
            </a:extLst>
          </p:cNvPr>
          <p:cNvSpPr txBox="1"/>
          <p:nvPr/>
        </p:nvSpPr>
        <p:spPr>
          <a:xfrm>
            <a:off x="13184131" y="5354235"/>
            <a:ext cx="292290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3300"/>
              </a:lnSpc>
            </a:pPr>
            <a:r>
              <a:rPr sz="1000" b="1" spc="-5" dirty="0">
                <a:latin typeface="Calibri"/>
                <a:cs typeface="Calibri"/>
                <a:hlinkClick r:id="rId11"/>
              </a:rPr>
              <a:t>(c) </a:t>
            </a:r>
            <a:r>
              <a:rPr sz="1000" spc="-10" dirty="0">
                <a:latin typeface="Calibri"/>
                <a:cs typeface="Calibri"/>
                <a:hlinkClick r:id="rId11"/>
              </a:rPr>
              <a:t>St</a:t>
            </a:r>
            <a:r>
              <a:rPr sz="1000" spc="-5" dirty="0">
                <a:latin typeface="Calibri"/>
                <a:cs typeface="Calibri"/>
                <a:hlinkClick r:id="rId11"/>
              </a:rPr>
              <a:t>u</a:t>
            </a:r>
            <a:r>
              <a:rPr sz="1000" spc="-10" dirty="0">
                <a:latin typeface="Calibri"/>
                <a:cs typeface="Calibri"/>
                <a:hlinkClick r:id="rId11"/>
              </a:rPr>
              <a:t>de</a:t>
            </a:r>
            <a:r>
              <a:rPr sz="1000" spc="-5" dirty="0">
                <a:latin typeface="Calibri"/>
                <a:cs typeface="Calibri"/>
                <a:hlinkClick r:id="rId11"/>
              </a:rPr>
              <a:t>nts </a:t>
            </a:r>
            <a:r>
              <a:rPr sz="1000" dirty="0">
                <a:latin typeface="Calibri"/>
                <a:cs typeface="Calibri"/>
                <a:hlinkClick r:id="rId11"/>
              </a:rPr>
              <a:t>m</a:t>
            </a:r>
            <a:r>
              <a:rPr sz="1000" spc="-10" dirty="0">
                <a:latin typeface="Calibri"/>
                <a:cs typeface="Calibri"/>
                <a:hlinkClick r:id="rId11"/>
              </a:rPr>
              <a:t>us</a:t>
            </a:r>
            <a:r>
              <a:rPr sz="1000" spc="-5" dirty="0">
                <a:latin typeface="Calibri"/>
                <a:cs typeface="Calibri"/>
                <a:hlinkClick r:id="rId11"/>
              </a:rPr>
              <a:t>t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co</a:t>
            </a:r>
            <a:r>
              <a:rPr sz="1000" dirty="0">
                <a:latin typeface="Calibri"/>
                <a:cs typeface="Calibri"/>
                <a:hlinkClick r:id="rId11"/>
              </a:rPr>
              <a:t>m</a:t>
            </a:r>
            <a:r>
              <a:rPr sz="1000" spc="-5" dirty="0">
                <a:latin typeface="Calibri"/>
                <a:cs typeface="Calibri"/>
                <a:hlinkClick r:id="rId11"/>
              </a:rPr>
              <a:t>pl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te all</a:t>
            </a:r>
            <a:r>
              <a:rPr sz="1000" dirty="0">
                <a:latin typeface="Calibri"/>
                <a:cs typeface="Calibri"/>
                <a:hlinkClick r:id="rId11"/>
              </a:rPr>
              <a:t> f</a:t>
            </a:r>
            <a:r>
              <a:rPr sz="1000" spc="-5" dirty="0">
                <a:latin typeface="Calibri"/>
                <a:cs typeface="Calibri"/>
                <a:hlinkClick r:id="rId11"/>
              </a:rPr>
              <a:t>irst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an</a:t>
            </a:r>
            <a:r>
              <a:rPr sz="1000" spc="-10" dirty="0">
                <a:latin typeface="Calibri"/>
                <a:cs typeface="Calibri"/>
                <a:hlinkClick r:id="rId11"/>
              </a:rPr>
              <a:t>d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s</a:t>
            </a:r>
            <a:r>
              <a:rPr sz="1000" spc="-5" dirty="0">
                <a:latin typeface="Calibri"/>
                <a:cs typeface="Calibri"/>
                <a:hlinkClick r:id="rId11"/>
              </a:rPr>
              <a:t>econ</a:t>
            </a:r>
            <a:r>
              <a:rPr sz="1000" spc="-10" dirty="0">
                <a:latin typeface="Calibri"/>
                <a:cs typeface="Calibri"/>
                <a:hlinkClick r:id="rId11"/>
              </a:rPr>
              <a:t>d </a:t>
            </a:r>
            <a:r>
              <a:rPr sz="1000" dirty="0">
                <a:latin typeface="Calibri"/>
                <a:cs typeface="Calibri"/>
                <a:hlinkClick r:id="rId11"/>
              </a:rPr>
              <a:t>ye</a:t>
            </a:r>
            <a:r>
              <a:rPr sz="1000" spc="-15" dirty="0">
                <a:latin typeface="Calibri"/>
                <a:cs typeface="Calibri"/>
                <a:hlinkClick r:id="rId11"/>
              </a:rPr>
              <a:t>a</a:t>
            </a:r>
            <a:r>
              <a:rPr sz="1000" spc="-5" dirty="0">
                <a:latin typeface="Calibri"/>
                <a:cs typeface="Calibri"/>
                <a:hlinkClick r:id="rId11"/>
              </a:rPr>
              <a:t>r cours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s,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as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5" dirty="0">
                <a:latin typeface="Calibri"/>
                <a:cs typeface="Calibri"/>
                <a:hlinkClick r:id="rId11"/>
              </a:rPr>
              <a:t>w</a:t>
            </a:r>
            <a:r>
              <a:rPr sz="1000" dirty="0">
                <a:latin typeface="Calibri"/>
                <a:cs typeface="Calibri"/>
                <a:hlinkClick r:id="rId11"/>
              </a:rPr>
              <a:t>ell</a:t>
            </a:r>
            <a:r>
              <a:rPr sz="1000" spc="-5" dirty="0">
                <a:latin typeface="Calibri"/>
                <a:cs typeface="Calibri"/>
                <a:hlinkClick r:id="rId11"/>
              </a:rPr>
              <a:t> as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3.5 </a:t>
            </a:r>
            <a:r>
              <a:rPr sz="1000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spc="-15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dits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15" dirty="0">
                <a:latin typeface="Calibri"/>
                <a:cs typeface="Calibri"/>
                <a:hlinkClick r:id="rId11"/>
              </a:rPr>
              <a:t>o</a:t>
            </a:r>
            <a:r>
              <a:rPr sz="1000" spc="-5" dirty="0">
                <a:latin typeface="Calibri"/>
                <a:cs typeface="Calibri"/>
                <a:hlinkClick r:id="rId11"/>
              </a:rPr>
              <a:t>f</a:t>
            </a:r>
            <a:r>
              <a:rPr sz="1000" spc="5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t</a:t>
            </a:r>
            <a:r>
              <a:rPr sz="1000" spc="-20" dirty="0">
                <a:latin typeface="Calibri"/>
                <a:cs typeface="Calibri"/>
                <a:hlinkClick r:id="rId11"/>
              </a:rPr>
              <a:t>h</a:t>
            </a:r>
            <a:r>
              <a:rPr sz="1000" spc="5" dirty="0">
                <a:latin typeface="Calibri"/>
                <a:cs typeface="Calibri"/>
                <a:hlinkClick r:id="rId11"/>
              </a:rPr>
              <a:t>i</a:t>
            </a:r>
            <a:r>
              <a:rPr sz="1000" spc="-5" dirty="0">
                <a:latin typeface="Calibri"/>
                <a:cs typeface="Calibri"/>
                <a:hlinkClick r:id="rId11"/>
              </a:rPr>
              <a:t>rd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y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ar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cours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s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(</a:t>
            </a:r>
            <a:r>
              <a:rPr sz="1000" spc="-5" dirty="0">
                <a:latin typeface="Calibri"/>
                <a:cs typeface="Calibri"/>
                <a:hlinkClick r:id="rId11"/>
              </a:rPr>
              <a:t>with the e</a:t>
            </a:r>
            <a:r>
              <a:rPr sz="1000" spc="0" dirty="0">
                <a:latin typeface="Calibri"/>
                <a:cs typeface="Calibri"/>
                <a:hlinkClick r:id="rId11"/>
              </a:rPr>
              <a:t>x</a:t>
            </a:r>
            <a:r>
              <a:rPr sz="1000" spc="-5" dirty="0">
                <a:latin typeface="Calibri"/>
                <a:cs typeface="Calibri"/>
                <a:hlinkClick r:id="rId11"/>
              </a:rPr>
              <a:t>c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ption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of </a:t>
            </a:r>
            <a:r>
              <a:rPr sz="1000" spc="-15" dirty="0">
                <a:latin typeface="Calibri"/>
                <a:cs typeface="Calibri"/>
                <a:hlinkClick r:id="rId11"/>
              </a:rPr>
              <a:t>C</a:t>
            </a:r>
            <a:r>
              <a:rPr sz="1000" spc="-10" dirty="0">
                <a:latin typeface="Calibri"/>
                <a:cs typeface="Calibri"/>
                <a:hlinkClick r:id="rId11"/>
              </a:rPr>
              <a:t>o</a:t>
            </a:r>
            <a:r>
              <a:rPr sz="1000" spc="-5" dirty="0">
                <a:latin typeface="Calibri"/>
                <a:cs typeface="Calibri"/>
                <a:hlinkClick r:id="rId11"/>
              </a:rPr>
              <a:t>mpl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m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ntary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S</a:t>
            </a:r>
            <a:r>
              <a:rPr sz="1000" spc="-5" dirty="0">
                <a:latin typeface="Calibri"/>
                <a:cs typeface="Calibri"/>
                <a:hlinkClick r:id="rId11"/>
              </a:rPr>
              <a:t>t</a:t>
            </a:r>
            <a:r>
              <a:rPr sz="1000" spc="-20" dirty="0">
                <a:latin typeface="Calibri"/>
                <a:cs typeface="Calibri"/>
                <a:hlinkClick r:id="rId11"/>
              </a:rPr>
              <a:t>u</a:t>
            </a:r>
            <a:r>
              <a:rPr sz="1000" spc="-5" dirty="0">
                <a:latin typeface="Calibri"/>
                <a:cs typeface="Calibri"/>
                <a:hlinkClick r:id="rId11"/>
              </a:rPr>
              <a:t>di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s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l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cti</a:t>
            </a:r>
            <a:r>
              <a:rPr sz="1000" spc="-15" dirty="0">
                <a:latin typeface="Calibri"/>
                <a:cs typeface="Calibri"/>
                <a:hlinkClick r:id="rId11"/>
              </a:rPr>
              <a:t>v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) to 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nroll in</a:t>
            </a:r>
            <a:r>
              <a:rPr sz="1000" dirty="0">
                <a:latin typeface="Calibri"/>
                <a:cs typeface="Calibri"/>
                <a:hlinkClick r:id="rId11"/>
              </a:rPr>
              <a:t> C</a:t>
            </a:r>
            <a:r>
              <a:rPr sz="1000" spc="-5" dirty="0">
                <a:latin typeface="Calibri"/>
                <a:cs typeface="Calibri"/>
                <a:hlinkClick r:id="rId11"/>
              </a:rPr>
              <a:t>IVE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918 or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spc="-15" dirty="0">
                <a:latin typeface="Calibri"/>
                <a:cs typeface="Calibri"/>
                <a:hlinkClick r:id="rId11"/>
              </a:rPr>
              <a:t>CO</a:t>
            </a:r>
            <a:r>
              <a:rPr sz="1000" spc="-10" dirty="0">
                <a:latin typeface="Calibri"/>
                <a:cs typeface="Calibri"/>
                <a:hlinkClick r:id="rId11"/>
              </a:rPr>
              <a:t>R</a:t>
            </a:r>
            <a:r>
              <a:rPr sz="1000" spc="-5" dirty="0">
                <a:latin typeface="Calibri"/>
                <a:cs typeface="Calibri"/>
                <a:hlinkClick r:id="rId11"/>
              </a:rPr>
              <a:t> </a:t>
            </a:r>
            <a:r>
              <a:rPr sz="1000" spc="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907 </a:t>
            </a:r>
            <a:r>
              <a:rPr sz="1000" spc="-10" dirty="0">
                <a:latin typeface="Calibri"/>
                <a:cs typeface="Calibri"/>
                <a:hlinkClick r:id="rId11"/>
              </a:rPr>
              <a:t>(</a:t>
            </a:r>
            <a:r>
              <a:rPr sz="1000" spc="-5" dirty="0">
                <a:latin typeface="Calibri"/>
                <a:cs typeface="Calibri"/>
                <a:hlinkClick r:id="rId11"/>
              </a:rPr>
              <a:t>D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s</a:t>
            </a:r>
            <a:r>
              <a:rPr sz="1000" spc="-5" dirty="0">
                <a:latin typeface="Calibri"/>
                <a:cs typeface="Calibri"/>
                <a:hlinkClick r:id="rId11"/>
              </a:rPr>
              <a:t>ign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Pro</a:t>
            </a:r>
            <a:r>
              <a:rPr sz="1000" spc="-10" dirty="0">
                <a:latin typeface="Calibri"/>
                <a:cs typeface="Calibri"/>
                <a:hlinkClick r:id="rId11"/>
              </a:rPr>
              <a:t>jec</a:t>
            </a:r>
            <a:r>
              <a:rPr sz="1000" spc="-5" dirty="0">
                <a:latin typeface="Calibri"/>
                <a:cs typeface="Calibri"/>
                <a:hlinkClick r:id="rId11"/>
              </a:rPr>
              <a:t>t</a:t>
            </a:r>
            <a:r>
              <a:rPr sz="1000" spc="0" dirty="0">
                <a:latin typeface="Calibri"/>
                <a:cs typeface="Calibri"/>
                <a:hlinkClick r:id="rId11"/>
              </a:rPr>
              <a:t>)</a:t>
            </a:r>
            <a:r>
              <a:rPr sz="1000" spc="-5" dirty="0">
                <a:latin typeface="Calibri"/>
                <a:cs typeface="Calibri"/>
                <a:hlinkClick r:id="rId11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26" name="object 252">
            <a:extLst>
              <a:ext uri="{FF2B5EF4-FFF2-40B4-BE49-F238E27FC236}">
                <a16:creationId xmlns:a16="http://schemas.microsoft.com/office/drawing/2014/main" id="{4DBFDB6E-28E5-6846-CC51-0815952E81BF}"/>
              </a:ext>
            </a:extLst>
          </p:cNvPr>
          <p:cNvSpPr txBox="1"/>
          <p:nvPr/>
        </p:nvSpPr>
        <p:spPr>
          <a:xfrm>
            <a:off x="13184131" y="5988879"/>
            <a:ext cx="2851150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00"/>
              </a:lnSpc>
            </a:pPr>
            <a:r>
              <a:rPr sz="1000" b="1" spc="-5" dirty="0">
                <a:latin typeface="Calibri"/>
                <a:cs typeface="Calibri"/>
                <a:hlinkClick r:id="rId11"/>
              </a:rPr>
              <a:t>(d) 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spc="-15" dirty="0">
                <a:latin typeface="Calibri"/>
                <a:cs typeface="Calibri"/>
                <a:hlinkClick r:id="rId11"/>
              </a:rPr>
              <a:t>CO</a:t>
            </a:r>
            <a:r>
              <a:rPr sz="1000" spc="-10" dirty="0">
                <a:latin typeface="Calibri"/>
                <a:cs typeface="Calibri"/>
                <a:hlinkClick r:id="rId11"/>
              </a:rPr>
              <a:t>R</a:t>
            </a:r>
            <a:r>
              <a:rPr sz="1000" spc="-5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4</a:t>
            </a:r>
            <a:r>
              <a:rPr sz="1000" spc="-5" dirty="0">
                <a:latin typeface="Calibri"/>
                <a:cs typeface="Calibri"/>
                <a:hlinkClick r:id="rId11"/>
              </a:rPr>
              <a:t>9</a:t>
            </a:r>
            <a:r>
              <a:rPr sz="1000" spc="-10" dirty="0">
                <a:latin typeface="Calibri"/>
                <a:cs typeface="Calibri"/>
                <a:hlinkClick r:id="rId11"/>
              </a:rPr>
              <a:t>9</a:t>
            </a:r>
            <a:r>
              <a:rPr sz="1000" spc="-5" dirty="0">
                <a:latin typeface="Calibri"/>
                <a:cs typeface="Calibri"/>
                <a:hlinkClick r:id="rId11"/>
              </a:rPr>
              <a:t>5 can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be</a:t>
            </a:r>
            <a:r>
              <a:rPr sz="1000" spc="-5" dirty="0">
                <a:latin typeface="Calibri"/>
                <a:cs typeface="Calibri"/>
                <a:hlinkClick r:id="rId11"/>
              </a:rPr>
              <a:t> tak</a:t>
            </a:r>
            <a:r>
              <a:rPr sz="1000" spc="-10" dirty="0">
                <a:latin typeface="Calibri"/>
                <a:cs typeface="Calibri"/>
                <a:hlinkClick r:id="rId11"/>
              </a:rPr>
              <a:t>en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in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Wint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t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rm,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if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quired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ts val="1100"/>
              </a:lnSpc>
            </a:pPr>
            <a:r>
              <a:rPr sz="1000" spc="-10" dirty="0">
                <a:latin typeface="Calibri"/>
                <a:cs typeface="Calibri"/>
                <a:hlinkClick r:id="rId11"/>
              </a:rPr>
              <a:t>due</a:t>
            </a:r>
            <a:r>
              <a:rPr sz="1000" spc="-5" dirty="0">
                <a:latin typeface="Calibri"/>
                <a:cs typeface="Calibri"/>
                <a:hlinkClick r:id="rId11"/>
              </a:rPr>
              <a:t> to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li</a:t>
            </a:r>
            <a:r>
              <a:rPr sz="1000" spc="-15" dirty="0">
                <a:latin typeface="Calibri"/>
                <a:cs typeface="Calibri"/>
                <a:hlinkClick r:id="rId11"/>
              </a:rPr>
              <a:t>m</a:t>
            </a:r>
            <a:r>
              <a:rPr sz="1000" spc="0" dirty="0">
                <a:latin typeface="Calibri"/>
                <a:cs typeface="Calibri"/>
                <a:hlinkClick r:id="rId11"/>
              </a:rPr>
              <a:t>i</a:t>
            </a:r>
            <a:r>
              <a:rPr sz="1000" spc="-15" dirty="0">
                <a:latin typeface="Calibri"/>
                <a:cs typeface="Calibri"/>
                <a:hlinkClick r:id="rId11"/>
              </a:rPr>
              <a:t>t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10" dirty="0">
                <a:latin typeface="Calibri"/>
                <a:cs typeface="Calibri"/>
                <a:hlinkClick r:id="rId11"/>
              </a:rPr>
              <a:t>d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el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cti</a:t>
            </a:r>
            <a:r>
              <a:rPr sz="1000" spc="-15" dirty="0">
                <a:latin typeface="Calibri"/>
                <a:cs typeface="Calibri"/>
                <a:hlinkClick r:id="rId11"/>
              </a:rPr>
              <a:t>v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spc="5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op</a:t>
            </a:r>
            <a:r>
              <a:rPr sz="1000" spc="-15" dirty="0">
                <a:latin typeface="Calibri"/>
                <a:cs typeface="Calibri"/>
                <a:hlinkClick r:id="rId11"/>
              </a:rPr>
              <a:t>t</a:t>
            </a:r>
            <a:r>
              <a:rPr sz="1000" spc="0" dirty="0">
                <a:latin typeface="Calibri"/>
                <a:cs typeface="Calibri"/>
                <a:hlinkClick r:id="rId11"/>
              </a:rPr>
              <a:t>i</a:t>
            </a:r>
            <a:r>
              <a:rPr sz="1000" spc="-10" dirty="0">
                <a:latin typeface="Calibri"/>
                <a:cs typeface="Calibri"/>
                <a:hlinkClick r:id="rId11"/>
              </a:rPr>
              <a:t>o</a:t>
            </a:r>
            <a:r>
              <a:rPr sz="1000" spc="-20" dirty="0">
                <a:latin typeface="Calibri"/>
                <a:cs typeface="Calibri"/>
                <a:hlinkClick r:id="rId11"/>
              </a:rPr>
              <a:t>n</a:t>
            </a:r>
            <a:r>
              <a:rPr sz="1000" spc="-5" dirty="0">
                <a:latin typeface="Calibri"/>
                <a:cs typeface="Calibri"/>
                <a:hlinkClick r:id="rId11"/>
              </a:rPr>
              <a:t>s</a:t>
            </a:r>
            <a:r>
              <a:rPr sz="1000" spc="5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in </a:t>
            </a:r>
            <a:r>
              <a:rPr sz="1000" dirty="0">
                <a:latin typeface="Calibri"/>
                <a:cs typeface="Calibri"/>
                <a:hlinkClick r:id="rId11"/>
              </a:rPr>
              <a:t>W</a:t>
            </a:r>
            <a:r>
              <a:rPr sz="1000" spc="-5" dirty="0">
                <a:latin typeface="Calibri"/>
                <a:cs typeface="Calibri"/>
                <a:hlinkClick r:id="rId11"/>
              </a:rPr>
              <a:t>in</a:t>
            </a:r>
            <a:r>
              <a:rPr sz="1000" spc="-15" dirty="0">
                <a:latin typeface="Calibri"/>
                <a:cs typeface="Calibri"/>
                <a:hlinkClick r:id="rId11"/>
              </a:rPr>
              <a:t>t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term.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27" name="object 253">
            <a:extLst>
              <a:ext uri="{FF2B5EF4-FFF2-40B4-BE49-F238E27FC236}">
                <a16:creationId xmlns:a16="http://schemas.microsoft.com/office/drawing/2014/main" id="{F3317601-FD65-4472-52BC-A6C88E535D5F}"/>
              </a:ext>
            </a:extLst>
          </p:cNvPr>
          <p:cNvSpPr txBox="1"/>
          <p:nvPr/>
        </p:nvSpPr>
        <p:spPr>
          <a:xfrm>
            <a:off x="13184131" y="6370488"/>
            <a:ext cx="284924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3300"/>
              </a:lnSpc>
            </a:pPr>
            <a:r>
              <a:rPr sz="1000" b="1" spc="-5" dirty="0">
                <a:latin typeface="Calibri"/>
                <a:cs typeface="Calibri"/>
                <a:hlinkClick r:id="rId11"/>
              </a:rPr>
              <a:t>(e) </a:t>
            </a:r>
            <a:r>
              <a:rPr sz="1000" spc="-5" dirty="0">
                <a:latin typeface="Calibri"/>
                <a:cs typeface="Calibri"/>
                <a:hlinkClick r:id="rId11"/>
              </a:rPr>
              <a:t>Pl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ase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0" dirty="0">
                <a:latin typeface="Calibri"/>
                <a:cs typeface="Calibri"/>
                <a:hlinkClick r:id="rId11"/>
              </a:rPr>
              <a:t>r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v</a:t>
            </a:r>
            <a:r>
              <a:rPr sz="1000" spc="-5" dirty="0">
                <a:latin typeface="Calibri"/>
                <a:cs typeface="Calibri"/>
                <a:hlinkClick r:id="rId11"/>
              </a:rPr>
              <a:t>i</a:t>
            </a:r>
            <a:r>
              <a:rPr sz="1000" spc="-10" dirty="0">
                <a:latin typeface="Calibri"/>
                <a:cs typeface="Calibri"/>
                <a:hlinkClick r:id="rId11"/>
              </a:rPr>
              <a:t>ew</a:t>
            </a:r>
            <a:r>
              <a:rPr sz="1000" spc="5" dirty="0">
                <a:latin typeface="Calibri"/>
                <a:cs typeface="Calibri"/>
                <a:hlinkClick r:id="rId11"/>
              </a:rPr>
              <a:t> 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E</a:t>
            </a:r>
            <a:r>
              <a:rPr sz="1000" u="sng" spc="-2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n</a:t>
            </a:r>
            <a:r>
              <a:rPr sz="1000" u="sng" spc="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g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in</a:t>
            </a:r>
            <a:r>
              <a:rPr sz="1000" u="sng" spc="-1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e</a:t>
            </a:r>
            <a:r>
              <a:rPr sz="1000" u="sng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e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ri</a:t>
            </a:r>
            <a:r>
              <a:rPr sz="1000" u="sng" spc="-2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n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g</a:t>
            </a:r>
            <a:r>
              <a:rPr sz="1000" u="sng" spc="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 </a:t>
            </a:r>
            <a:r>
              <a:rPr sz="1000" u="sng" spc="-1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Po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rtfolio </a:t>
            </a:r>
            <a:r>
              <a:rPr sz="1000" u="sng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000" u="sng" spc="-2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u</a:t>
            </a:r>
            <a:r>
              <a:rPr sz="1000" u="sng" spc="-1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b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mi</a:t>
            </a:r>
            <a:r>
              <a:rPr sz="1000" u="sng" spc="-1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000" u="sng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ion </a:t>
            </a:r>
            <a:r>
              <a:rPr sz="1000" u="sng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a</a:t>
            </a:r>
            <a:r>
              <a:rPr sz="1000" u="sng" spc="-2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n</a:t>
            </a:r>
            <a:r>
              <a:rPr sz="1000" u="sng" spc="-1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d</a:t>
            </a:r>
            <a:r>
              <a:rPr sz="1000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 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r</a:t>
            </a:r>
            <a:r>
              <a:rPr sz="1000" u="sng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e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g</a:t>
            </a:r>
            <a:r>
              <a:rPr sz="1000" u="sng" spc="-1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i</a:t>
            </a:r>
            <a:r>
              <a:rPr sz="1000" u="sng" spc="-1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tration in</a:t>
            </a:r>
            <a:r>
              <a:rPr sz="1000" u="sng" spc="-1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000" u="sng" spc="-5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truction</a:t>
            </a:r>
            <a:r>
              <a:rPr sz="1000" u="sng" spc="0" dirty="0">
                <a:solidFill>
                  <a:srgbClr val="006FC0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000" dirty="0">
                <a:latin typeface="Calibri"/>
                <a:cs typeface="Calibri"/>
                <a:hlinkClick r:id="rId11"/>
              </a:rPr>
              <a:t>.</a:t>
            </a:r>
            <a:r>
              <a:rPr sz="1000" spc="-5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St</a:t>
            </a:r>
            <a:r>
              <a:rPr sz="1000" spc="-5" dirty="0">
                <a:latin typeface="Calibri"/>
                <a:cs typeface="Calibri"/>
                <a:hlinkClick r:id="rId11"/>
              </a:rPr>
              <a:t>u</a:t>
            </a:r>
            <a:r>
              <a:rPr sz="1000" spc="-10" dirty="0">
                <a:latin typeface="Calibri"/>
                <a:cs typeface="Calibri"/>
                <a:hlinkClick r:id="rId11"/>
              </a:rPr>
              <a:t>de</a:t>
            </a:r>
            <a:r>
              <a:rPr sz="1000" spc="-5" dirty="0">
                <a:latin typeface="Calibri"/>
                <a:cs typeface="Calibri"/>
                <a:hlinkClick r:id="rId11"/>
              </a:rPr>
              <a:t>nts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g</a:t>
            </a:r>
            <a:r>
              <a:rPr sz="1000" spc="-10" dirty="0">
                <a:latin typeface="Calibri"/>
                <a:cs typeface="Calibri"/>
                <a:hlinkClick r:id="rId11"/>
              </a:rPr>
              <a:t>i</a:t>
            </a:r>
            <a:r>
              <a:rPr sz="1000" spc="-5" dirty="0">
                <a:latin typeface="Calibri"/>
                <a:cs typeface="Calibri"/>
                <a:hlinkClick r:id="rId11"/>
              </a:rPr>
              <a:t>st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fo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spc="-15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O</a:t>
            </a:r>
            <a:r>
              <a:rPr sz="1000" spc="-10" dirty="0">
                <a:latin typeface="Calibri"/>
                <a:cs typeface="Calibri"/>
                <a:hlinkClick r:id="rId11"/>
              </a:rPr>
              <a:t>R</a:t>
            </a:r>
            <a:r>
              <a:rPr sz="1000" spc="-5" dirty="0">
                <a:latin typeface="Calibri"/>
                <a:cs typeface="Calibri"/>
                <a:hlinkClick r:id="rId11"/>
              </a:rPr>
              <a:t> 29</a:t>
            </a:r>
            <a:r>
              <a:rPr sz="1000" dirty="0">
                <a:latin typeface="Calibri"/>
                <a:cs typeface="Calibri"/>
                <a:hlinkClick r:id="rId11"/>
              </a:rPr>
              <a:t>9</a:t>
            </a:r>
            <a:r>
              <a:rPr sz="1000" spc="-5" dirty="0">
                <a:latin typeface="Calibri"/>
                <a:cs typeface="Calibri"/>
                <a:hlinkClick r:id="rId11"/>
              </a:rPr>
              <a:t>5 once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4th</a:t>
            </a:r>
            <a:r>
              <a:rPr sz="1000" dirty="0">
                <a:latin typeface="Calibri"/>
                <a:cs typeface="Calibri"/>
                <a:hlinkClick r:id="rId11"/>
              </a:rPr>
              <a:t> y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ar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10" dirty="0">
                <a:latin typeface="Calibri"/>
                <a:cs typeface="Calibri"/>
                <a:hlinkClick r:id="rId11"/>
              </a:rPr>
              <a:t>sta</a:t>
            </a:r>
            <a:r>
              <a:rPr sz="1000" spc="-5" dirty="0">
                <a:latin typeface="Calibri"/>
                <a:cs typeface="Calibri"/>
                <a:hlinkClick r:id="rId11"/>
              </a:rPr>
              <a:t>tus is</a:t>
            </a:r>
            <a:r>
              <a:rPr sz="1000" dirty="0">
                <a:latin typeface="Calibri"/>
                <a:cs typeface="Calibri"/>
                <a:hlinkClick r:id="rId11"/>
              </a:rPr>
              <a:t> a</a:t>
            </a:r>
            <a:r>
              <a:rPr sz="1000" spc="-5" dirty="0">
                <a:latin typeface="Calibri"/>
                <a:cs typeface="Calibri"/>
                <a:hlinkClick r:id="rId11"/>
              </a:rPr>
              <a:t>chi</a:t>
            </a:r>
            <a:r>
              <a:rPr sz="1000" spc="-10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ve</a:t>
            </a:r>
            <a:r>
              <a:rPr sz="1000" spc="-20" dirty="0">
                <a:latin typeface="Calibri"/>
                <a:cs typeface="Calibri"/>
                <a:hlinkClick r:id="rId11"/>
              </a:rPr>
              <a:t>d</a:t>
            </a:r>
            <a:r>
              <a:rPr sz="1000" spc="-5" dirty="0">
                <a:latin typeface="Calibri"/>
                <a:cs typeface="Calibri"/>
                <a:hlinkClick r:id="rId11"/>
              </a:rPr>
              <a:t>,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e</a:t>
            </a:r>
            <a:r>
              <a:rPr sz="1000" dirty="0">
                <a:latin typeface="Calibri"/>
                <a:cs typeface="Calibri"/>
                <a:hlinkClick r:id="rId11"/>
              </a:rPr>
              <a:t>i</a:t>
            </a:r>
            <a:r>
              <a:rPr sz="1000" spc="-15" dirty="0">
                <a:latin typeface="Calibri"/>
                <a:cs typeface="Calibri"/>
                <a:hlinkClick r:id="rId11"/>
              </a:rPr>
              <a:t>t</a:t>
            </a:r>
            <a:r>
              <a:rPr sz="1000" spc="-10" dirty="0">
                <a:latin typeface="Calibri"/>
                <a:cs typeface="Calibri"/>
                <a:hlinkClick r:id="rId11"/>
              </a:rPr>
              <a:t>h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5" dirty="0">
                <a:latin typeface="Calibri"/>
                <a:cs typeface="Calibri"/>
                <a:hlinkClick r:id="rId11"/>
              </a:rPr>
              <a:t>r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20" dirty="0">
                <a:latin typeface="Calibri"/>
                <a:cs typeface="Calibri"/>
                <a:hlinkClick r:id="rId11"/>
              </a:rPr>
              <a:t>b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10" dirty="0">
                <a:latin typeface="Calibri"/>
                <a:cs typeface="Calibri"/>
                <a:hlinkClick r:id="rId11"/>
              </a:rPr>
              <a:t>f</a:t>
            </a:r>
            <a:r>
              <a:rPr sz="1000" spc="-5" dirty="0">
                <a:latin typeface="Calibri"/>
                <a:cs typeface="Calibri"/>
                <a:hlinkClick r:id="rId11"/>
              </a:rPr>
              <a:t>ore</a:t>
            </a:r>
            <a:r>
              <a:rPr sz="1000" spc="5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or concurr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20" dirty="0">
                <a:latin typeface="Calibri"/>
                <a:cs typeface="Calibri"/>
                <a:hlinkClick r:id="rId11"/>
              </a:rPr>
              <a:t>n</a:t>
            </a:r>
            <a:r>
              <a:rPr sz="1000" spc="-5" dirty="0">
                <a:latin typeface="Calibri"/>
                <a:cs typeface="Calibri"/>
                <a:hlinkClick r:id="rId11"/>
              </a:rPr>
              <a:t>t</a:t>
            </a:r>
            <a:r>
              <a:rPr sz="1000" dirty="0">
                <a:latin typeface="Calibri"/>
                <a:cs typeface="Calibri"/>
                <a:hlinkClick r:id="rId11"/>
              </a:rPr>
              <a:t> </a:t>
            </a:r>
            <a:r>
              <a:rPr sz="1000" spc="-5" dirty="0">
                <a:latin typeface="Calibri"/>
                <a:cs typeface="Calibri"/>
                <a:hlinkClick r:id="rId11"/>
              </a:rPr>
              <a:t>with</a:t>
            </a:r>
            <a:r>
              <a:rPr sz="1000" spc="-10" dirty="0">
                <a:latin typeface="Calibri"/>
                <a:cs typeface="Calibri"/>
                <a:hlinkClick r:id="rId11"/>
              </a:rPr>
              <a:t> </a:t>
            </a:r>
            <a:r>
              <a:rPr sz="1000" dirty="0">
                <a:latin typeface="Calibri"/>
                <a:cs typeface="Calibri"/>
                <a:hlinkClick r:id="rId11"/>
              </a:rPr>
              <a:t>E</a:t>
            </a:r>
            <a:r>
              <a:rPr sz="1000" spc="-15" dirty="0">
                <a:latin typeface="Calibri"/>
                <a:cs typeface="Calibri"/>
                <a:hlinkClick r:id="rId11"/>
              </a:rPr>
              <a:t>C</a:t>
            </a:r>
            <a:r>
              <a:rPr sz="1000" spc="-5" dirty="0">
                <a:latin typeface="Calibri"/>
                <a:cs typeface="Calibri"/>
                <a:hlinkClick r:id="rId11"/>
              </a:rPr>
              <a:t>O</a:t>
            </a:r>
            <a:r>
              <a:rPr sz="1000" spc="-10" dirty="0">
                <a:latin typeface="Calibri"/>
                <a:cs typeface="Calibri"/>
                <a:hlinkClick r:id="rId11"/>
              </a:rPr>
              <a:t>R</a:t>
            </a:r>
            <a:r>
              <a:rPr sz="1000" spc="-5" dirty="0">
                <a:latin typeface="Calibri"/>
                <a:cs typeface="Calibri"/>
                <a:hlinkClick r:id="rId11"/>
              </a:rPr>
              <a:t> 499</a:t>
            </a:r>
            <a:r>
              <a:rPr sz="1000" dirty="0">
                <a:latin typeface="Calibri"/>
                <a:cs typeface="Calibri"/>
                <a:hlinkClick r:id="rId11"/>
              </a:rPr>
              <a:t>5</a:t>
            </a:r>
            <a:r>
              <a:rPr sz="1000" spc="-5" dirty="0">
                <a:latin typeface="Calibri"/>
                <a:cs typeface="Calibri"/>
                <a:hlinkClick r:id="rId11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28" name="object 254">
            <a:extLst>
              <a:ext uri="{FF2B5EF4-FFF2-40B4-BE49-F238E27FC236}">
                <a16:creationId xmlns:a16="http://schemas.microsoft.com/office/drawing/2014/main" id="{FA919B0D-367C-F652-A6B0-BD6D4B087D03}"/>
              </a:ext>
            </a:extLst>
          </p:cNvPr>
          <p:cNvSpPr/>
          <p:nvPr/>
        </p:nvSpPr>
        <p:spPr>
          <a:xfrm>
            <a:off x="9744463" y="6367047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object 255">
            <a:extLst>
              <a:ext uri="{FF2B5EF4-FFF2-40B4-BE49-F238E27FC236}">
                <a16:creationId xmlns:a16="http://schemas.microsoft.com/office/drawing/2014/main" id="{7B557CAF-EADD-0F9E-7B2A-CC8B874D0B50}"/>
              </a:ext>
            </a:extLst>
          </p:cNvPr>
          <p:cNvSpPr/>
          <p:nvPr/>
        </p:nvSpPr>
        <p:spPr>
          <a:xfrm>
            <a:off x="9744463" y="63670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object 256">
            <a:extLst>
              <a:ext uri="{FF2B5EF4-FFF2-40B4-BE49-F238E27FC236}">
                <a16:creationId xmlns:a16="http://schemas.microsoft.com/office/drawing/2014/main" id="{28BA0231-1710-38FC-F5C5-8E8147D7F970}"/>
              </a:ext>
            </a:extLst>
          </p:cNvPr>
          <p:cNvSpPr txBox="1"/>
          <p:nvPr/>
        </p:nvSpPr>
        <p:spPr>
          <a:xfrm>
            <a:off x="9744463" y="636704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340</a:t>
            </a:r>
            <a:r>
              <a:rPr sz="800" b="1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160020" marR="15113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Calibri"/>
                <a:cs typeface="Calibri"/>
              </a:rPr>
              <a:t>M</a:t>
            </a:r>
            <a:r>
              <a:rPr sz="600" spc="-5" dirty="0">
                <a:latin typeface="Calibri"/>
                <a:cs typeface="Calibri"/>
              </a:rPr>
              <a:t>un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10" dirty="0">
                <a:latin typeface="Calibri"/>
                <a:cs typeface="Calibri"/>
              </a:rPr>
              <a:t>ci</a:t>
            </a:r>
            <a:r>
              <a:rPr sz="600" spc="5" dirty="0">
                <a:latin typeface="Calibri"/>
                <a:cs typeface="Calibri"/>
              </a:rPr>
              <a:t>p</a:t>
            </a:r>
            <a:r>
              <a:rPr sz="600" dirty="0">
                <a:latin typeface="Calibri"/>
                <a:cs typeface="Calibri"/>
              </a:rPr>
              <a:t>al </a:t>
            </a:r>
            <a:r>
              <a:rPr sz="600" spc="-5" dirty="0">
                <a:latin typeface="Calibri"/>
                <a:cs typeface="Calibri"/>
              </a:rPr>
              <a:t>E</a:t>
            </a:r>
            <a:r>
              <a:rPr sz="600" spc="5" dirty="0">
                <a:latin typeface="Calibri"/>
                <a:cs typeface="Calibri"/>
              </a:rPr>
              <a:t>n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nee</a:t>
            </a:r>
            <a:r>
              <a:rPr sz="600" spc="-15" dirty="0">
                <a:latin typeface="Calibri"/>
                <a:cs typeface="Calibri"/>
              </a:rPr>
              <a:t>r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31" name="object 257">
            <a:extLst>
              <a:ext uri="{FF2B5EF4-FFF2-40B4-BE49-F238E27FC236}">
                <a16:creationId xmlns:a16="http://schemas.microsoft.com/office/drawing/2014/main" id="{71B90523-831C-8233-521F-245775B272EA}"/>
              </a:ext>
            </a:extLst>
          </p:cNvPr>
          <p:cNvSpPr/>
          <p:nvPr/>
        </p:nvSpPr>
        <p:spPr>
          <a:xfrm>
            <a:off x="9744463" y="6367047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object 258">
            <a:extLst>
              <a:ext uri="{FF2B5EF4-FFF2-40B4-BE49-F238E27FC236}">
                <a16:creationId xmlns:a16="http://schemas.microsoft.com/office/drawing/2014/main" id="{EF69015D-72F7-2042-F3AE-B59747863335}"/>
              </a:ext>
            </a:extLst>
          </p:cNvPr>
          <p:cNvSpPr/>
          <p:nvPr/>
        </p:nvSpPr>
        <p:spPr>
          <a:xfrm>
            <a:off x="9744463" y="63670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object 259">
            <a:extLst>
              <a:ext uri="{FF2B5EF4-FFF2-40B4-BE49-F238E27FC236}">
                <a16:creationId xmlns:a16="http://schemas.microsoft.com/office/drawing/2014/main" id="{A8487E4E-6F19-0C97-94BF-9C37C31E99F1}"/>
              </a:ext>
            </a:extLst>
          </p:cNvPr>
          <p:cNvSpPr txBox="1"/>
          <p:nvPr/>
        </p:nvSpPr>
        <p:spPr>
          <a:xfrm>
            <a:off x="9744463" y="636704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340</a:t>
            </a:r>
            <a:r>
              <a:rPr sz="800" b="1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160020" marR="15113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Calibri"/>
                <a:cs typeface="Calibri"/>
              </a:rPr>
              <a:t>M</a:t>
            </a:r>
            <a:r>
              <a:rPr sz="600" spc="-5" dirty="0">
                <a:latin typeface="Calibri"/>
                <a:cs typeface="Calibri"/>
              </a:rPr>
              <a:t>un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10" dirty="0">
                <a:latin typeface="Calibri"/>
                <a:cs typeface="Calibri"/>
              </a:rPr>
              <a:t>ci</a:t>
            </a:r>
            <a:r>
              <a:rPr sz="600" spc="5" dirty="0">
                <a:latin typeface="Calibri"/>
                <a:cs typeface="Calibri"/>
              </a:rPr>
              <a:t>p</a:t>
            </a:r>
            <a:r>
              <a:rPr sz="600" dirty="0">
                <a:latin typeface="Calibri"/>
                <a:cs typeface="Calibri"/>
              </a:rPr>
              <a:t>al </a:t>
            </a:r>
            <a:r>
              <a:rPr sz="600" spc="-5" dirty="0">
                <a:latin typeface="Calibri"/>
                <a:cs typeface="Calibri"/>
              </a:rPr>
              <a:t>E</a:t>
            </a:r>
            <a:r>
              <a:rPr sz="600" spc="5" dirty="0">
                <a:latin typeface="Calibri"/>
                <a:cs typeface="Calibri"/>
              </a:rPr>
              <a:t>n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nee</a:t>
            </a:r>
            <a:r>
              <a:rPr sz="600" spc="-15" dirty="0">
                <a:latin typeface="Calibri"/>
                <a:cs typeface="Calibri"/>
              </a:rPr>
              <a:t>r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34" name="object 260">
            <a:extLst>
              <a:ext uri="{FF2B5EF4-FFF2-40B4-BE49-F238E27FC236}">
                <a16:creationId xmlns:a16="http://schemas.microsoft.com/office/drawing/2014/main" id="{12846B9A-9D86-7212-ACA0-204228E2DFA5}"/>
              </a:ext>
            </a:extLst>
          </p:cNvPr>
          <p:cNvSpPr/>
          <p:nvPr/>
        </p:nvSpPr>
        <p:spPr>
          <a:xfrm>
            <a:off x="9744463" y="63670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object 261">
            <a:extLst>
              <a:ext uri="{FF2B5EF4-FFF2-40B4-BE49-F238E27FC236}">
                <a16:creationId xmlns:a16="http://schemas.microsoft.com/office/drawing/2014/main" id="{D1EB3835-FD36-5EBB-2C86-1258E77327E9}"/>
              </a:ext>
            </a:extLst>
          </p:cNvPr>
          <p:cNvSpPr/>
          <p:nvPr/>
        </p:nvSpPr>
        <p:spPr>
          <a:xfrm>
            <a:off x="9744463" y="63670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object 262">
            <a:extLst>
              <a:ext uri="{FF2B5EF4-FFF2-40B4-BE49-F238E27FC236}">
                <a16:creationId xmlns:a16="http://schemas.microsoft.com/office/drawing/2014/main" id="{A4F324CA-624F-D1E0-FED1-5EB48BD698E7}"/>
              </a:ext>
            </a:extLst>
          </p:cNvPr>
          <p:cNvSpPr txBox="1"/>
          <p:nvPr/>
        </p:nvSpPr>
        <p:spPr>
          <a:xfrm>
            <a:off x="9744463" y="636704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340</a:t>
            </a:r>
            <a:r>
              <a:rPr sz="800" b="1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160020" marR="15113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Calibri"/>
                <a:cs typeface="Calibri"/>
              </a:rPr>
              <a:t>M</a:t>
            </a:r>
            <a:r>
              <a:rPr sz="600" spc="-5" dirty="0">
                <a:latin typeface="Calibri"/>
                <a:cs typeface="Calibri"/>
              </a:rPr>
              <a:t>un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10" dirty="0">
                <a:latin typeface="Calibri"/>
                <a:cs typeface="Calibri"/>
              </a:rPr>
              <a:t>ci</a:t>
            </a:r>
            <a:r>
              <a:rPr sz="600" spc="5" dirty="0">
                <a:latin typeface="Calibri"/>
                <a:cs typeface="Calibri"/>
              </a:rPr>
              <a:t>p</a:t>
            </a:r>
            <a:r>
              <a:rPr sz="600" dirty="0">
                <a:latin typeface="Calibri"/>
                <a:cs typeface="Calibri"/>
              </a:rPr>
              <a:t>al </a:t>
            </a:r>
            <a:r>
              <a:rPr sz="600" spc="-5" dirty="0">
                <a:latin typeface="Calibri"/>
                <a:cs typeface="Calibri"/>
              </a:rPr>
              <a:t>E</a:t>
            </a:r>
            <a:r>
              <a:rPr sz="600" spc="5" dirty="0">
                <a:latin typeface="Calibri"/>
                <a:cs typeface="Calibri"/>
              </a:rPr>
              <a:t>n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nee</a:t>
            </a:r>
            <a:r>
              <a:rPr sz="600" spc="-15" dirty="0">
                <a:latin typeface="Calibri"/>
                <a:cs typeface="Calibri"/>
              </a:rPr>
              <a:t>r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37" name="object 263">
            <a:extLst>
              <a:ext uri="{FF2B5EF4-FFF2-40B4-BE49-F238E27FC236}">
                <a16:creationId xmlns:a16="http://schemas.microsoft.com/office/drawing/2014/main" id="{03B85B7D-FBE5-35B5-1593-0EB4503F50F2}"/>
              </a:ext>
            </a:extLst>
          </p:cNvPr>
          <p:cNvSpPr/>
          <p:nvPr/>
        </p:nvSpPr>
        <p:spPr>
          <a:xfrm>
            <a:off x="9744463" y="5188106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object 264">
            <a:extLst>
              <a:ext uri="{FF2B5EF4-FFF2-40B4-BE49-F238E27FC236}">
                <a16:creationId xmlns:a16="http://schemas.microsoft.com/office/drawing/2014/main" id="{C7E9DD0E-059B-2B7F-8097-6C6101545206}"/>
              </a:ext>
            </a:extLst>
          </p:cNvPr>
          <p:cNvSpPr/>
          <p:nvPr/>
        </p:nvSpPr>
        <p:spPr>
          <a:xfrm>
            <a:off x="9744463" y="51881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9" name="object 265">
            <a:extLst>
              <a:ext uri="{FF2B5EF4-FFF2-40B4-BE49-F238E27FC236}">
                <a16:creationId xmlns:a16="http://schemas.microsoft.com/office/drawing/2014/main" id="{24F7B325-61E2-6C95-EFFD-BDDED8807E0E}"/>
              </a:ext>
            </a:extLst>
          </p:cNvPr>
          <p:cNvSpPr txBox="1"/>
          <p:nvPr/>
        </p:nvSpPr>
        <p:spPr>
          <a:xfrm>
            <a:off x="9744463" y="5188106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330</a:t>
            </a:r>
            <a:r>
              <a:rPr sz="800" b="1" dirty="0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marL="160020" marR="151130" indent="-635" algn="ctr">
              <a:lnSpc>
                <a:spcPct val="100000"/>
              </a:lnSpc>
              <a:spcBef>
                <a:spcPts val="20"/>
              </a:spcBef>
            </a:pPr>
            <a:r>
              <a:rPr sz="600" spc="-5" dirty="0">
                <a:latin typeface="Calibri"/>
                <a:cs typeface="Calibri"/>
              </a:rPr>
              <a:t>H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-5" dirty="0">
                <a:latin typeface="Calibri"/>
                <a:cs typeface="Calibri"/>
              </a:rPr>
              <a:t>hway E</a:t>
            </a:r>
            <a:r>
              <a:rPr sz="600" spc="5" dirty="0">
                <a:latin typeface="Calibri"/>
                <a:cs typeface="Calibri"/>
              </a:rPr>
              <a:t>n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nee</a:t>
            </a:r>
            <a:r>
              <a:rPr sz="600" spc="-15" dirty="0">
                <a:latin typeface="Calibri"/>
                <a:cs typeface="Calibri"/>
              </a:rPr>
              <a:t>r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40" name="object 266">
            <a:extLst>
              <a:ext uri="{FF2B5EF4-FFF2-40B4-BE49-F238E27FC236}">
                <a16:creationId xmlns:a16="http://schemas.microsoft.com/office/drawing/2014/main" id="{18481AE2-420E-2B87-E5AD-C4F88C57493B}"/>
              </a:ext>
            </a:extLst>
          </p:cNvPr>
          <p:cNvSpPr/>
          <p:nvPr/>
        </p:nvSpPr>
        <p:spPr>
          <a:xfrm>
            <a:off x="9744463" y="5188106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1" name="object 267">
            <a:extLst>
              <a:ext uri="{FF2B5EF4-FFF2-40B4-BE49-F238E27FC236}">
                <a16:creationId xmlns:a16="http://schemas.microsoft.com/office/drawing/2014/main" id="{E379E53D-4668-6ED5-2F1D-5089699A9629}"/>
              </a:ext>
            </a:extLst>
          </p:cNvPr>
          <p:cNvSpPr/>
          <p:nvPr/>
        </p:nvSpPr>
        <p:spPr>
          <a:xfrm>
            <a:off x="9744463" y="51881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2" name="object 268">
            <a:extLst>
              <a:ext uri="{FF2B5EF4-FFF2-40B4-BE49-F238E27FC236}">
                <a16:creationId xmlns:a16="http://schemas.microsoft.com/office/drawing/2014/main" id="{DE145892-88B8-C523-E273-6C10A3C5BF06}"/>
              </a:ext>
            </a:extLst>
          </p:cNvPr>
          <p:cNvSpPr txBox="1"/>
          <p:nvPr/>
        </p:nvSpPr>
        <p:spPr>
          <a:xfrm>
            <a:off x="9744463" y="5188106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330</a:t>
            </a:r>
            <a:r>
              <a:rPr sz="800" b="1" dirty="0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marL="160020" marR="151130" indent="-635" algn="ctr">
              <a:lnSpc>
                <a:spcPct val="100000"/>
              </a:lnSpc>
              <a:spcBef>
                <a:spcPts val="20"/>
              </a:spcBef>
            </a:pPr>
            <a:r>
              <a:rPr sz="600" spc="-5" dirty="0">
                <a:latin typeface="Calibri"/>
                <a:cs typeface="Calibri"/>
              </a:rPr>
              <a:t>H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-5" dirty="0">
                <a:latin typeface="Calibri"/>
                <a:cs typeface="Calibri"/>
              </a:rPr>
              <a:t>hway E</a:t>
            </a:r>
            <a:r>
              <a:rPr sz="600" spc="5" dirty="0">
                <a:latin typeface="Calibri"/>
                <a:cs typeface="Calibri"/>
              </a:rPr>
              <a:t>n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nee</a:t>
            </a:r>
            <a:r>
              <a:rPr sz="600" spc="-15" dirty="0">
                <a:latin typeface="Calibri"/>
                <a:cs typeface="Calibri"/>
              </a:rPr>
              <a:t>r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43" name="object 269">
            <a:extLst>
              <a:ext uri="{FF2B5EF4-FFF2-40B4-BE49-F238E27FC236}">
                <a16:creationId xmlns:a16="http://schemas.microsoft.com/office/drawing/2014/main" id="{171C81C7-3652-EE48-7F76-BE2AD773BE86}"/>
              </a:ext>
            </a:extLst>
          </p:cNvPr>
          <p:cNvSpPr/>
          <p:nvPr/>
        </p:nvSpPr>
        <p:spPr>
          <a:xfrm>
            <a:off x="9744463" y="51881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4" name="object 270">
            <a:extLst>
              <a:ext uri="{FF2B5EF4-FFF2-40B4-BE49-F238E27FC236}">
                <a16:creationId xmlns:a16="http://schemas.microsoft.com/office/drawing/2014/main" id="{4DF383F4-4204-C4E0-FCE3-83282C0E75A2}"/>
              </a:ext>
            </a:extLst>
          </p:cNvPr>
          <p:cNvSpPr/>
          <p:nvPr/>
        </p:nvSpPr>
        <p:spPr>
          <a:xfrm>
            <a:off x="9744463" y="51881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5" name="object 271">
            <a:extLst>
              <a:ext uri="{FF2B5EF4-FFF2-40B4-BE49-F238E27FC236}">
                <a16:creationId xmlns:a16="http://schemas.microsoft.com/office/drawing/2014/main" id="{9FAAF9ED-CF82-4CB0-22DD-E4DDB299D963}"/>
              </a:ext>
            </a:extLst>
          </p:cNvPr>
          <p:cNvSpPr txBox="1"/>
          <p:nvPr/>
        </p:nvSpPr>
        <p:spPr>
          <a:xfrm>
            <a:off x="9744463" y="5188106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330</a:t>
            </a:r>
            <a:r>
              <a:rPr sz="800" b="1" dirty="0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marL="160020" marR="151130" indent="-635" algn="ctr">
              <a:lnSpc>
                <a:spcPct val="100000"/>
              </a:lnSpc>
              <a:spcBef>
                <a:spcPts val="20"/>
              </a:spcBef>
            </a:pPr>
            <a:r>
              <a:rPr sz="600" spc="-5" dirty="0">
                <a:latin typeface="Calibri"/>
                <a:cs typeface="Calibri"/>
              </a:rPr>
              <a:t>H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-5" dirty="0">
                <a:latin typeface="Calibri"/>
                <a:cs typeface="Calibri"/>
              </a:rPr>
              <a:t>hway E</a:t>
            </a:r>
            <a:r>
              <a:rPr sz="600" spc="5" dirty="0">
                <a:latin typeface="Calibri"/>
                <a:cs typeface="Calibri"/>
              </a:rPr>
              <a:t>n</a:t>
            </a:r>
            <a:r>
              <a:rPr sz="600" spc="-15" dirty="0">
                <a:latin typeface="Calibri"/>
                <a:cs typeface="Calibri"/>
              </a:rPr>
              <a:t>g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nee</a:t>
            </a:r>
            <a:r>
              <a:rPr sz="600" spc="-15" dirty="0">
                <a:latin typeface="Calibri"/>
                <a:cs typeface="Calibri"/>
              </a:rPr>
              <a:t>r</a:t>
            </a:r>
            <a:r>
              <a:rPr sz="600" spc="5" dirty="0">
                <a:latin typeface="Calibri"/>
                <a:cs typeface="Calibri"/>
              </a:rPr>
              <a:t>i</a:t>
            </a:r>
            <a:r>
              <a:rPr sz="600" spc="-5" dirty="0">
                <a:latin typeface="Calibri"/>
                <a:cs typeface="Calibri"/>
              </a:rPr>
              <a:t>ng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46" name="object 272">
            <a:extLst>
              <a:ext uri="{FF2B5EF4-FFF2-40B4-BE49-F238E27FC236}">
                <a16:creationId xmlns:a16="http://schemas.microsoft.com/office/drawing/2014/main" id="{E3713FDE-B330-C18C-BEFD-4FB56D24C1FC}"/>
              </a:ext>
            </a:extLst>
          </p:cNvPr>
          <p:cNvSpPr txBox="1"/>
          <p:nvPr/>
        </p:nvSpPr>
        <p:spPr>
          <a:xfrm>
            <a:off x="10237349" y="6255154"/>
            <a:ext cx="11557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47" name="object 273">
            <a:extLst>
              <a:ext uri="{FF2B5EF4-FFF2-40B4-BE49-F238E27FC236}">
                <a16:creationId xmlns:a16="http://schemas.microsoft.com/office/drawing/2014/main" id="{E850762B-7838-FA49-BBE9-23660763C074}"/>
              </a:ext>
            </a:extLst>
          </p:cNvPr>
          <p:cNvSpPr/>
          <p:nvPr/>
        </p:nvSpPr>
        <p:spPr>
          <a:xfrm>
            <a:off x="9230113" y="5484536"/>
            <a:ext cx="436245" cy="0"/>
          </a:xfrm>
          <a:custGeom>
            <a:avLst/>
            <a:gdLst/>
            <a:ahLst/>
            <a:cxnLst/>
            <a:rect l="l" t="t" r="r" b="b"/>
            <a:pathLst>
              <a:path w="436245">
                <a:moveTo>
                  <a:pt x="0" y="0"/>
                </a:moveTo>
                <a:lnTo>
                  <a:pt x="149987" y="0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8" name="object 274">
            <a:extLst>
              <a:ext uri="{FF2B5EF4-FFF2-40B4-BE49-F238E27FC236}">
                <a16:creationId xmlns:a16="http://schemas.microsoft.com/office/drawing/2014/main" id="{FFB2E2CD-54FF-61C3-F86F-80863B75545F}"/>
              </a:ext>
            </a:extLst>
          </p:cNvPr>
          <p:cNvSpPr/>
          <p:nvPr/>
        </p:nvSpPr>
        <p:spPr>
          <a:xfrm>
            <a:off x="9658229" y="545215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9" name="object 275">
            <a:extLst>
              <a:ext uri="{FF2B5EF4-FFF2-40B4-BE49-F238E27FC236}">
                <a16:creationId xmlns:a16="http://schemas.microsoft.com/office/drawing/2014/main" id="{16678F0B-6F1A-6D78-69F4-0E12D4BBEAA7}"/>
              </a:ext>
            </a:extLst>
          </p:cNvPr>
          <p:cNvSpPr txBox="1"/>
          <p:nvPr/>
        </p:nvSpPr>
        <p:spPr>
          <a:xfrm>
            <a:off x="3636550" y="3607718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675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31</a:t>
            </a:r>
            <a:endParaRPr sz="7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US" sz="750" dirty="0">
              <a:latin typeface="Times New Roman"/>
              <a:cs typeface="Times New Roman"/>
            </a:endParaRPr>
          </a:p>
          <a:p>
            <a:pPr marL="66675">
              <a:lnSpc>
                <a:spcPct val="100000"/>
              </a:lnSpc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ana</a:t>
            </a: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ent</a:t>
            </a:r>
          </a:p>
        </p:txBody>
      </p:sp>
      <p:sp>
        <p:nvSpPr>
          <p:cNvPr id="950" name="object 276">
            <a:extLst>
              <a:ext uri="{FF2B5EF4-FFF2-40B4-BE49-F238E27FC236}">
                <a16:creationId xmlns:a16="http://schemas.microsoft.com/office/drawing/2014/main" id="{82BBC69F-5908-8DD5-37B8-23AC3EAC1A95}"/>
              </a:ext>
            </a:extLst>
          </p:cNvPr>
          <p:cNvSpPr/>
          <p:nvPr/>
        </p:nvSpPr>
        <p:spPr>
          <a:xfrm>
            <a:off x="4858138" y="360771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1" name="object 277">
            <a:extLst>
              <a:ext uri="{FF2B5EF4-FFF2-40B4-BE49-F238E27FC236}">
                <a16:creationId xmlns:a16="http://schemas.microsoft.com/office/drawing/2014/main" id="{EE194B7C-5FF6-551E-88A8-F853EBB03CCB}"/>
              </a:ext>
            </a:extLst>
          </p:cNvPr>
          <p:cNvSpPr/>
          <p:nvPr/>
        </p:nvSpPr>
        <p:spPr>
          <a:xfrm>
            <a:off x="4858138" y="360771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2" name="object 278">
            <a:extLst>
              <a:ext uri="{FF2B5EF4-FFF2-40B4-BE49-F238E27FC236}">
                <a16:creationId xmlns:a16="http://schemas.microsoft.com/office/drawing/2014/main" id="{F5B09099-FA2E-0926-1F74-42ED31DF324B}"/>
              </a:ext>
            </a:extLst>
          </p:cNvPr>
          <p:cNvSpPr txBox="1"/>
          <p:nvPr/>
        </p:nvSpPr>
        <p:spPr>
          <a:xfrm>
            <a:off x="4931671" y="3785462"/>
            <a:ext cx="539750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5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C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5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1</a:t>
            </a:r>
            <a:r>
              <a:rPr sz="750" b="1" spc="-2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33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ics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53" name="object 279">
            <a:extLst>
              <a:ext uri="{FF2B5EF4-FFF2-40B4-BE49-F238E27FC236}">
                <a16:creationId xmlns:a16="http://schemas.microsoft.com/office/drawing/2014/main" id="{A4976E2B-AAED-B700-C42A-3DAC62BCBDC2}"/>
              </a:ext>
            </a:extLst>
          </p:cNvPr>
          <p:cNvSpPr txBox="1"/>
          <p:nvPr/>
        </p:nvSpPr>
        <p:spPr>
          <a:xfrm>
            <a:off x="3636550" y="4531135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32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Ci</a:t>
            </a:r>
            <a:r>
              <a:rPr sz="600" spc="-10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ui</a:t>
            </a:r>
            <a:r>
              <a:rPr sz="600" spc="-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oni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54" name="object 280">
            <a:extLst>
              <a:ext uri="{FF2B5EF4-FFF2-40B4-BE49-F238E27FC236}">
                <a16:creationId xmlns:a16="http://schemas.microsoft.com/office/drawing/2014/main" id="{021B632D-1A4C-CEE9-E7A9-1BFB03C70CAD}"/>
              </a:ext>
            </a:extLst>
          </p:cNvPr>
          <p:cNvSpPr/>
          <p:nvPr/>
        </p:nvSpPr>
        <p:spPr>
          <a:xfrm>
            <a:off x="4846954" y="445907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5" name="object 281">
            <a:extLst>
              <a:ext uri="{FF2B5EF4-FFF2-40B4-BE49-F238E27FC236}">
                <a16:creationId xmlns:a16="http://schemas.microsoft.com/office/drawing/2014/main" id="{91E8F636-E678-4D39-1CC2-17EF9F6028B7}"/>
              </a:ext>
            </a:extLst>
          </p:cNvPr>
          <p:cNvSpPr/>
          <p:nvPr/>
        </p:nvSpPr>
        <p:spPr>
          <a:xfrm>
            <a:off x="4858138" y="453113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6" name="object 282">
            <a:extLst>
              <a:ext uri="{FF2B5EF4-FFF2-40B4-BE49-F238E27FC236}">
                <a16:creationId xmlns:a16="http://schemas.microsoft.com/office/drawing/2014/main" id="{CF7C52A2-CD3B-8E69-6179-62562B6DDA90}"/>
              </a:ext>
            </a:extLst>
          </p:cNvPr>
          <p:cNvSpPr txBox="1"/>
          <p:nvPr/>
        </p:nvSpPr>
        <p:spPr>
          <a:xfrm>
            <a:off x="4931671" y="4709253"/>
            <a:ext cx="53911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dirty="0">
                <a:latin typeface="Arial Narrow"/>
                <a:cs typeface="Arial Narrow"/>
              </a:rPr>
              <a:t>na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57" name="object 283">
            <a:extLst>
              <a:ext uri="{FF2B5EF4-FFF2-40B4-BE49-F238E27FC236}">
                <a16:creationId xmlns:a16="http://schemas.microsoft.com/office/drawing/2014/main" id="{2971D9BE-E7A9-979A-307E-8F16A3DA937E}"/>
              </a:ext>
            </a:extLst>
          </p:cNvPr>
          <p:cNvSpPr/>
          <p:nvPr/>
        </p:nvSpPr>
        <p:spPr>
          <a:xfrm>
            <a:off x="5198815" y="3353604"/>
            <a:ext cx="0" cy="233045"/>
          </a:xfrm>
          <a:custGeom>
            <a:avLst/>
            <a:gdLst/>
            <a:ahLst/>
            <a:cxnLst/>
            <a:rect l="l" t="t" r="r" b="b"/>
            <a:pathLst>
              <a:path h="233045">
                <a:moveTo>
                  <a:pt x="0" y="0"/>
                </a:moveTo>
                <a:lnTo>
                  <a:pt x="0" y="232663"/>
                </a:lnTo>
              </a:path>
            </a:pathLst>
          </a:custGeom>
          <a:ln w="317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8" name="object 284">
            <a:extLst>
              <a:ext uri="{FF2B5EF4-FFF2-40B4-BE49-F238E27FC236}">
                <a16:creationId xmlns:a16="http://schemas.microsoft.com/office/drawing/2014/main" id="{3B9A6D1B-DA00-8C0D-0EFC-05A00DACF348}"/>
              </a:ext>
            </a:extLst>
          </p:cNvPr>
          <p:cNvSpPr/>
          <p:nvPr/>
        </p:nvSpPr>
        <p:spPr>
          <a:xfrm>
            <a:off x="5166874" y="329696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32385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9" name="object 285">
            <a:extLst>
              <a:ext uri="{FF2B5EF4-FFF2-40B4-BE49-F238E27FC236}">
                <a16:creationId xmlns:a16="http://schemas.microsoft.com/office/drawing/2014/main" id="{D3A1C470-2B3E-FB77-63A3-36813174ADD6}"/>
              </a:ext>
            </a:extLst>
          </p:cNvPr>
          <p:cNvSpPr/>
          <p:nvPr/>
        </p:nvSpPr>
        <p:spPr>
          <a:xfrm>
            <a:off x="4586675" y="3114844"/>
            <a:ext cx="250190" cy="1713864"/>
          </a:xfrm>
          <a:custGeom>
            <a:avLst/>
            <a:gdLst/>
            <a:ahLst/>
            <a:cxnLst/>
            <a:rect l="l" t="t" r="r" b="b"/>
            <a:pathLst>
              <a:path w="250190" h="1713864">
                <a:moveTo>
                  <a:pt x="249999" y="1713610"/>
                </a:moveTo>
                <a:lnTo>
                  <a:pt x="0" y="1713610"/>
                </a:lnTo>
                <a:lnTo>
                  <a:pt x="0" y="0"/>
                </a:lnTo>
                <a:lnTo>
                  <a:pt x="193357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0" name="object 286">
            <a:extLst>
              <a:ext uri="{FF2B5EF4-FFF2-40B4-BE49-F238E27FC236}">
                <a16:creationId xmlns:a16="http://schemas.microsoft.com/office/drawing/2014/main" id="{30897B02-5122-40D4-E017-4F76A62A46C4}"/>
              </a:ext>
            </a:extLst>
          </p:cNvPr>
          <p:cNvSpPr/>
          <p:nvPr/>
        </p:nvSpPr>
        <p:spPr>
          <a:xfrm>
            <a:off x="4771904" y="308245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1" name="Oval 960">
            <a:extLst>
              <a:ext uri="{FF2B5EF4-FFF2-40B4-BE49-F238E27FC236}">
                <a16:creationId xmlns:a16="http://schemas.microsoft.com/office/drawing/2014/main" id="{C3E94402-F789-884B-6C50-BD596E7D5F09}"/>
              </a:ext>
            </a:extLst>
          </p:cNvPr>
          <p:cNvSpPr/>
          <p:nvPr/>
        </p:nvSpPr>
        <p:spPr>
          <a:xfrm>
            <a:off x="3671616" y="137021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62" name="Oval 961">
            <a:extLst>
              <a:ext uri="{FF2B5EF4-FFF2-40B4-BE49-F238E27FC236}">
                <a16:creationId xmlns:a16="http://schemas.microsoft.com/office/drawing/2014/main" id="{D8E15419-FDDB-D327-E5B8-25B68544EC53}"/>
              </a:ext>
            </a:extLst>
          </p:cNvPr>
          <p:cNvSpPr/>
          <p:nvPr/>
        </p:nvSpPr>
        <p:spPr>
          <a:xfrm>
            <a:off x="5403946" y="1372521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63" name="Oval 962">
            <a:extLst>
              <a:ext uri="{FF2B5EF4-FFF2-40B4-BE49-F238E27FC236}">
                <a16:creationId xmlns:a16="http://schemas.microsoft.com/office/drawing/2014/main" id="{3B6D2E2D-247F-72E4-2CC7-DAA5E7A13DFC}"/>
              </a:ext>
            </a:extLst>
          </p:cNvPr>
          <p:cNvSpPr/>
          <p:nvPr/>
        </p:nvSpPr>
        <p:spPr>
          <a:xfrm>
            <a:off x="4178302" y="221083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64" name="Oval 963">
            <a:extLst>
              <a:ext uri="{FF2B5EF4-FFF2-40B4-BE49-F238E27FC236}">
                <a16:creationId xmlns:a16="http://schemas.microsoft.com/office/drawing/2014/main" id="{9BA4141D-F6F9-ED2B-44E5-46C3D60045E5}"/>
              </a:ext>
            </a:extLst>
          </p:cNvPr>
          <p:cNvSpPr/>
          <p:nvPr/>
        </p:nvSpPr>
        <p:spPr>
          <a:xfrm>
            <a:off x="3553796" y="225568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65" name="Oval 964">
            <a:extLst>
              <a:ext uri="{FF2B5EF4-FFF2-40B4-BE49-F238E27FC236}">
                <a16:creationId xmlns:a16="http://schemas.microsoft.com/office/drawing/2014/main" id="{0569FFEF-A2F8-CB30-B3D8-9F2727572984}"/>
              </a:ext>
            </a:extLst>
          </p:cNvPr>
          <p:cNvSpPr/>
          <p:nvPr/>
        </p:nvSpPr>
        <p:spPr>
          <a:xfrm>
            <a:off x="5156335" y="136004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66" name="Oval 965">
            <a:extLst>
              <a:ext uri="{FF2B5EF4-FFF2-40B4-BE49-F238E27FC236}">
                <a16:creationId xmlns:a16="http://schemas.microsoft.com/office/drawing/2014/main" id="{AF0E6BB0-A540-C680-034F-653600D9B891}"/>
              </a:ext>
            </a:extLst>
          </p:cNvPr>
          <p:cNvSpPr/>
          <p:nvPr/>
        </p:nvSpPr>
        <p:spPr>
          <a:xfrm>
            <a:off x="3909375" y="137021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67" name="Oval 966">
            <a:extLst>
              <a:ext uri="{FF2B5EF4-FFF2-40B4-BE49-F238E27FC236}">
                <a16:creationId xmlns:a16="http://schemas.microsoft.com/office/drawing/2014/main" id="{3B8D1B34-05EF-349F-9AA4-1C1B6D92A15A}"/>
              </a:ext>
            </a:extLst>
          </p:cNvPr>
          <p:cNvSpPr/>
          <p:nvPr/>
        </p:nvSpPr>
        <p:spPr>
          <a:xfrm>
            <a:off x="4938503" y="134926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68" name="Oval 967">
            <a:extLst>
              <a:ext uri="{FF2B5EF4-FFF2-40B4-BE49-F238E27FC236}">
                <a16:creationId xmlns:a16="http://schemas.microsoft.com/office/drawing/2014/main" id="{BC69376E-C4AB-3305-B4FD-711244316FD0}"/>
              </a:ext>
            </a:extLst>
          </p:cNvPr>
          <p:cNvSpPr/>
          <p:nvPr/>
        </p:nvSpPr>
        <p:spPr>
          <a:xfrm>
            <a:off x="7628155" y="137794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69" name="Oval 968">
            <a:extLst>
              <a:ext uri="{FF2B5EF4-FFF2-40B4-BE49-F238E27FC236}">
                <a16:creationId xmlns:a16="http://schemas.microsoft.com/office/drawing/2014/main" id="{0504A1AD-8B05-9688-3A94-9685BDD2F2A7}"/>
              </a:ext>
            </a:extLst>
          </p:cNvPr>
          <p:cNvSpPr/>
          <p:nvPr/>
        </p:nvSpPr>
        <p:spPr>
          <a:xfrm>
            <a:off x="6647176" y="1366993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70" name="Oval 969">
            <a:extLst>
              <a:ext uri="{FF2B5EF4-FFF2-40B4-BE49-F238E27FC236}">
                <a16:creationId xmlns:a16="http://schemas.microsoft.com/office/drawing/2014/main" id="{E6A988CA-3A3E-57BA-6C05-59EB08E74915}"/>
              </a:ext>
            </a:extLst>
          </p:cNvPr>
          <p:cNvSpPr/>
          <p:nvPr/>
        </p:nvSpPr>
        <p:spPr>
          <a:xfrm>
            <a:off x="7841997" y="138168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71" name="Oval 970">
            <a:extLst>
              <a:ext uri="{FF2B5EF4-FFF2-40B4-BE49-F238E27FC236}">
                <a16:creationId xmlns:a16="http://schemas.microsoft.com/office/drawing/2014/main" id="{71DF2DB7-EABF-F277-E48A-CB9BB637AADB}"/>
              </a:ext>
            </a:extLst>
          </p:cNvPr>
          <p:cNvSpPr/>
          <p:nvPr/>
        </p:nvSpPr>
        <p:spPr>
          <a:xfrm>
            <a:off x="6084915" y="136703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72" name="Oval 971">
            <a:extLst>
              <a:ext uri="{FF2B5EF4-FFF2-40B4-BE49-F238E27FC236}">
                <a16:creationId xmlns:a16="http://schemas.microsoft.com/office/drawing/2014/main" id="{07B345E9-942C-AA0D-AA80-B057299135A6}"/>
              </a:ext>
            </a:extLst>
          </p:cNvPr>
          <p:cNvSpPr/>
          <p:nvPr/>
        </p:nvSpPr>
        <p:spPr>
          <a:xfrm>
            <a:off x="6369744" y="138947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73" name="Oval 972">
            <a:extLst>
              <a:ext uri="{FF2B5EF4-FFF2-40B4-BE49-F238E27FC236}">
                <a16:creationId xmlns:a16="http://schemas.microsoft.com/office/drawing/2014/main" id="{F3341CAA-60D9-09F3-98B3-C1499B47CB93}"/>
              </a:ext>
            </a:extLst>
          </p:cNvPr>
          <p:cNvSpPr/>
          <p:nvPr/>
        </p:nvSpPr>
        <p:spPr>
          <a:xfrm>
            <a:off x="7381300" y="139603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74" name="Oval 973">
            <a:extLst>
              <a:ext uri="{FF2B5EF4-FFF2-40B4-BE49-F238E27FC236}">
                <a16:creationId xmlns:a16="http://schemas.microsoft.com/office/drawing/2014/main" id="{7E28BB70-25DD-1A8A-A2A5-F85B5637D09D}"/>
              </a:ext>
            </a:extLst>
          </p:cNvPr>
          <p:cNvSpPr/>
          <p:nvPr/>
        </p:nvSpPr>
        <p:spPr>
          <a:xfrm>
            <a:off x="10254440" y="1326163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75" name="Oval 974">
            <a:extLst>
              <a:ext uri="{FF2B5EF4-FFF2-40B4-BE49-F238E27FC236}">
                <a16:creationId xmlns:a16="http://schemas.microsoft.com/office/drawing/2014/main" id="{DE63A5F1-4148-0B4C-B4C5-4CAA72DF6CB4}"/>
              </a:ext>
            </a:extLst>
          </p:cNvPr>
          <p:cNvSpPr/>
          <p:nvPr/>
        </p:nvSpPr>
        <p:spPr>
          <a:xfrm>
            <a:off x="10055267" y="131372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76" name="Oval 975">
            <a:extLst>
              <a:ext uri="{FF2B5EF4-FFF2-40B4-BE49-F238E27FC236}">
                <a16:creationId xmlns:a16="http://schemas.microsoft.com/office/drawing/2014/main" id="{0BEF5A65-D3FB-211D-6E55-DB664E4ABF92}"/>
              </a:ext>
            </a:extLst>
          </p:cNvPr>
          <p:cNvSpPr/>
          <p:nvPr/>
        </p:nvSpPr>
        <p:spPr>
          <a:xfrm>
            <a:off x="9813024" y="131753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77" name="Oval 976">
            <a:extLst>
              <a:ext uri="{FF2B5EF4-FFF2-40B4-BE49-F238E27FC236}">
                <a16:creationId xmlns:a16="http://schemas.microsoft.com/office/drawing/2014/main" id="{B8720DAD-712B-FE85-2CCD-93624A98871D}"/>
              </a:ext>
            </a:extLst>
          </p:cNvPr>
          <p:cNvSpPr/>
          <p:nvPr/>
        </p:nvSpPr>
        <p:spPr>
          <a:xfrm>
            <a:off x="11227598" y="1273745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78" name="Oval 977">
            <a:extLst>
              <a:ext uri="{FF2B5EF4-FFF2-40B4-BE49-F238E27FC236}">
                <a16:creationId xmlns:a16="http://schemas.microsoft.com/office/drawing/2014/main" id="{1F6A3FD4-9570-4568-69EF-729956FE471A}"/>
              </a:ext>
            </a:extLst>
          </p:cNvPr>
          <p:cNvSpPr/>
          <p:nvPr/>
        </p:nvSpPr>
        <p:spPr>
          <a:xfrm>
            <a:off x="11005480" y="126318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79" name="Oval 978">
            <a:extLst>
              <a:ext uri="{FF2B5EF4-FFF2-40B4-BE49-F238E27FC236}">
                <a16:creationId xmlns:a16="http://schemas.microsoft.com/office/drawing/2014/main" id="{D677F52D-8B35-3C3C-5831-31F587A32134}"/>
              </a:ext>
            </a:extLst>
          </p:cNvPr>
          <p:cNvSpPr/>
          <p:nvPr/>
        </p:nvSpPr>
        <p:spPr>
          <a:xfrm>
            <a:off x="8543442" y="128806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80" name="Oval 979">
            <a:extLst>
              <a:ext uri="{FF2B5EF4-FFF2-40B4-BE49-F238E27FC236}">
                <a16:creationId xmlns:a16="http://schemas.microsoft.com/office/drawing/2014/main" id="{93A5F701-E940-6F2B-9E29-EFCBA602883E}"/>
              </a:ext>
            </a:extLst>
          </p:cNvPr>
          <p:cNvSpPr/>
          <p:nvPr/>
        </p:nvSpPr>
        <p:spPr>
          <a:xfrm>
            <a:off x="4854577" y="217834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81" name="Oval 980">
            <a:extLst>
              <a:ext uri="{FF2B5EF4-FFF2-40B4-BE49-F238E27FC236}">
                <a16:creationId xmlns:a16="http://schemas.microsoft.com/office/drawing/2014/main" id="{49F433FC-6F0A-6FCC-6B24-4F9F819000E1}"/>
              </a:ext>
            </a:extLst>
          </p:cNvPr>
          <p:cNvSpPr/>
          <p:nvPr/>
        </p:nvSpPr>
        <p:spPr>
          <a:xfrm>
            <a:off x="4140083" y="4062264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82" name="Oval 981">
            <a:extLst>
              <a:ext uri="{FF2B5EF4-FFF2-40B4-BE49-F238E27FC236}">
                <a16:creationId xmlns:a16="http://schemas.microsoft.com/office/drawing/2014/main" id="{CB3BA494-14AC-A14C-3C43-8BC891C482E8}"/>
              </a:ext>
            </a:extLst>
          </p:cNvPr>
          <p:cNvSpPr/>
          <p:nvPr/>
        </p:nvSpPr>
        <p:spPr>
          <a:xfrm>
            <a:off x="3724388" y="404688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83" name="Oval 982">
            <a:extLst>
              <a:ext uri="{FF2B5EF4-FFF2-40B4-BE49-F238E27FC236}">
                <a16:creationId xmlns:a16="http://schemas.microsoft.com/office/drawing/2014/main" id="{6BFB2542-B15A-C09A-CF3D-0C3DCB5FCF16}"/>
              </a:ext>
            </a:extLst>
          </p:cNvPr>
          <p:cNvSpPr/>
          <p:nvPr/>
        </p:nvSpPr>
        <p:spPr>
          <a:xfrm>
            <a:off x="3925470" y="4069154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85" name="Oval 984">
            <a:extLst>
              <a:ext uri="{FF2B5EF4-FFF2-40B4-BE49-F238E27FC236}">
                <a16:creationId xmlns:a16="http://schemas.microsoft.com/office/drawing/2014/main" id="{D7C0D0AE-5289-78CE-9812-F83EA2961931}"/>
              </a:ext>
            </a:extLst>
          </p:cNvPr>
          <p:cNvSpPr/>
          <p:nvPr/>
        </p:nvSpPr>
        <p:spPr>
          <a:xfrm>
            <a:off x="4123688" y="4913638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87" name="Oval 986">
            <a:extLst>
              <a:ext uri="{FF2B5EF4-FFF2-40B4-BE49-F238E27FC236}">
                <a16:creationId xmlns:a16="http://schemas.microsoft.com/office/drawing/2014/main" id="{564C5BDA-85DD-14A0-3369-170EBD8864B9}"/>
              </a:ext>
            </a:extLst>
          </p:cNvPr>
          <p:cNvSpPr/>
          <p:nvPr/>
        </p:nvSpPr>
        <p:spPr>
          <a:xfrm>
            <a:off x="3678743" y="306765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89" name="Oval 988">
            <a:extLst>
              <a:ext uri="{FF2B5EF4-FFF2-40B4-BE49-F238E27FC236}">
                <a16:creationId xmlns:a16="http://schemas.microsoft.com/office/drawing/2014/main" id="{76746E5E-99D4-832D-16C2-6FE971C09A5E}"/>
              </a:ext>
            </a:extLst>
          </p:cNvPr>
          <p:cNvSpPr/>
          <p:nvPr/>
        </p:nvSpPr>
        <p:spPr>
          <a:xfrm>
            <a:off x="3701938" y="491019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95" name="Oval 994">
            <a:extLst>
              <a:ext uri="{FF2B5EF4-FFF2-40B4-BE49-F238E27FC236}">
                <a16:creationId xmlns:a16="http://schemas.microsoft.com/office/drawing/2014/main" id="{5BB3E626-4EA2-BB46-03A3-1F9E9CC1C043}"/>
              </a:ext>
            </a:extLst>
          </p:cNvPr>
          <p:cNvSpPr/>
          <p:nvPr/>
        </p:nvSpPr>
        <p:spPr>
          <a:xfrm>
            <a:off x="3898520" y="490589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96" name="Oval 995">
            <a:extLst>
              <a:ext uri="{FF2B5EF4-FFF2-40B4-BE49-F238E27FC236}">
                <a16:creationId xmlns:a16="http://schemas.microsoft.com/office/drawing/2014/main" id="{9F7C0F30-2A19-4E41-1AE1-61204F0CAF7A}"/>
              </a:ext>
            </a:extLst>
          </p:cNvPr>
          <p:cNvSpPr/>
          <p:nvPr/>
        </p:nvSpPr>
        <p:spPr>
          <a:xfrm>
            <a:off x="4117714" y="3054119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97" name="Oval 996">
            <a:extLst>
              <a:ext uri="{FF2B5EF4-FFF2-40B4-BE49-F238E27FC236}">
                <a16:creationId xmlns:a16="http://schemas.microsoft.com/office/drawing/2014/main" id="{3F03A960-4548-F768-D2EA-B500FD8B4055}"/>
              </a:ext>
            </a:extLst>
          </p:cNvPr>
          <p:cNvSpPr/>
          <p:nvPr/>
        </p:nvSpPr>
        <p:spPr>
          <a:xfrm>
            <a:off x="3905035" y="306811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998" name="Oval 997">
            <a:extLst>
              <a:ext uri="{FF2B5EF4-FFF2-40B4-BE49-F238E27FC236}">
                <a16:creationId xmlns:a16="http://schemas.microsoft.com/office/drawing/2014/main" id="{0C24BFD3-8E65-3C14-B293-F776A21F5DE6}"/>
              </a:ext>
            </a:extLst>
          </p:cNvPr>
          <p:cNvSpPr/>
          <p:nvPr/>
        </p:nvSpPr>
        <p:spPr>
          <a:xfrm>
            <a:off x="5347204" y="404688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99" name="Oval 998">
            <a:extLst>
              <a:ext uri="{FF2B5EF4-FFF2-40B4-BE49-F238E27FC236}">
                <a16:creationId xmlns:a16="http://schemas.microsoft.com/office/drawing/2014/main" id="{0CED8554-F560-AF38-7D74-98C017C8DC8B}"/>
              </a:ext>
            </a:extLst>
          </p:cNvPr>
          <p:cNvSpPr/>
          <p:nvPr/>
        </p:nvSpPr>
        <p:spPr>
          <a:xfrm>
            <a:off x="5143208" y="403671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00" name="Oval 999">
            <a:extLst>
              <a:ext uri="{FF2B5EF4-FFF2-40B4-BE49-F238E27FC236}">
                <a16:creationId xmlns:a16="http://schemas.microsoft.com/office/drawing/2014/main" id="{340C7A35-B08E-EB44-C781-466335ADE724}"/>
              </a:ext>
            </a:extLst>
          </p:cNvPr>
          <p:cNvSpPr/>
          <p:nvPr/>
        </p:nvSpPr>
        <p:spPr>
          <a:xfrm>
            <a:off x="4925271" y="403119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02" name="Oval 1001">
            <a:extLst>
              <a:ext uri="{FF2B5EF4-FFF2-40B4-BE49-F238E27FC236}">
                <a16:creationId xmlns:a16="http://schemas.microsoft.com/office/drawing/2014/main" id="{8C144A2F-E1B4-DFFF-8E70-9CAAFC34A671}"/>
              </a:ext>
            </a:extLst>
          </p:cNvPr>
          <p:cNvSpPr/>
          <p:nvPr/>
        </p:nvSpPr>
        <p:spPr>
          <a:xfrm>
            <a:off x="5288523" y="4509591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03" name="Oval 1002">
            <a:extLst>
              <a:ext uri="{FF2B5EF4-FFF2-40B4-BE49-F238E27FC236}">
                <a16:creationId xmlns:a16="http://schemas.microsoft.com/office/drawing/2014/main" id="{E0CE59F4-BA6D-6388-2FE4-C14E8C129868}"/>
              </a:ext>
            </a:extLst>
          </p:cNvPr>
          <p:cNvSpPr/>
          <p:nvPr/>
        </p:nvSpPr>
        <p:spPr>
          <a:xfrm>
            <a:off x="5361744" y="310798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06" name="Oval 1005">
            <a:extLst>
              <a:ext uri="{FF2B5EF4-FFF2-40B4-BE49-F238E27FC236}">
                <a16:creationId xmlns:a16="http://schemas.microsoft.com/office/drawing/2014/main" id="{A57B1B6C-A1D8-9A24-9EB9-C1FE42F6E7FC}"/>
              </a:ext>
            </a:extLst>
          </p:cNvPr>
          <p:cNvSpPr/>
          <p:nvPr/>
        </p:nvSpPr>
        <p:spPr>
          <a:xfrm>
            <a:off x="5398810" y="595128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07" name="Oval 1006">
            <a:extLst>
              <a:ext uri="{FF2B5EF4-FFF2-40B4-BE49-F238E27FC236}">
                <a16:creationId xmlns:a16="http://schemas.microsoft.com/office/drawing/2014/main" id="{CFC56AA4-6EA6-9475-B3E0-E69607352AC9}"/>
              </a:ext>
            </a:extLst>
          </p:cNvPr>
          <p:cNvSpPr/>
          <p:nvPr/>
        </p:nvSpPr>
        <p:spPr>
          <a:xfrm>
            <a:off x="5168335" y="311148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08" name="Oval 1007">
            <a:extLst>
              <a:ext uri="{FF2B5EF4-FFF2-40B4-BE49-F238E27FC236}">
                <a16:creationId xmlns:a16="http://schemas.microsoft.com/office/drawing/2014/main" id="{0C594435-8270-E6EC-49F8-4276F80D4D50}"/>
              </a:ext>
            </a:extLst>
          </p:cNvPr>
          <p:cNvSpPr/>
          <p:nvPr/>
        </p:nvSpPr>
        <p:spPr>
          <a:xfrm>
            <a:off x="5092575" y="4513905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12" name="Oval 1011">
            <a:extLst>
              <a:ext uri="{FF2B5EF4-FFF2-40B4-BE49-F238E27FC236}">
                <a16:creationId xmlns:a16="http://schemas.microsoft.com/office/drawing/2014/main" id="{7BEED2F5-3670-C5A4-EDA2-D3A956E8317C}"/>
              </a:ext>
            </a:extLst>
          </p:cNvPr>
          <p:cNvSpPr/>
          <p:nvPr/>
        </p:nvSpPr>
        <p:spPr>
          <a:xfrm>
            <a:off x="4968891" y="312069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13" name="Oval 1012">
            <a:extLst>
              <a:ext uri="{FF2B5EF4-FFF2-40B4-BE49-F238E27FC236}">
                <a16:creationId xmlns:a16="http://schemas.microsoft.com/office/drawing/2014/main" id="{E54E90F4-8FF8-6E98-5682-D95E9629682A}"/>
              </a:ext>
            </a:extLst>
          </p:cNvPr>
          <p:cNvSpPr/>
          <p:nvPr/>
        </p:nvSpPr>
        <p:spPr>
          <a:xfrm>
            <a:off x="4872540" y="450176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15" name="Oval 1014">
            <a:extLst>
              <a:ext uri="{FF2B5EF4-FFF2-40B4-BE49-F238E27FC236}">
                <a16:creationId xmlns:a16="http://schemas.microsoft.com/office/drawing/2014/main" id="{BD5C8323-F020-860E-E48B-B773577FA56F}"/>
              </a:ext>
            </a:extLst>
          </p:cNvPr>
          <p:cNvSpPr/>
          <p:nvPr/>
        </p:nvSpPr>
        <p:spPr>
          <a:xfrm>
            <a:off x="6085483" y="3490387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16" name="Oval 1015">
            <a:extLst>
              <a:ext uri="{FF2B5EF4-FFF2-40B4-BE49-F238E27FC236}">
                <a16:creationId xmlns:a16="http://schemas.microsoft.com/office/drawing/2014/main" id="{D2298D61-929D-71D9-4E74-9D15EF40B6C2}"/>
              </a:ext>
            </a:extLst>
          </p:cNvPr>
          <p:cNvSpPr/>
          <p:nvPr/>
        </p:nvSpPr>
        <p:spPr>
          <a:xfrm>
            <a:off x="6123440" y="240155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17" name="Oval 1016">
            <a:extLst>
              <a:ext uri="{FF2B5EF4-FFF2-40B4-BE49-F238E27FC236}">
                <a16:creationId xmlns:a16="http://schemas.microsoft.com/office/drawing/2014/main" id="{1F5BCD3D-9C23-90B7-46F1-0A77053073E5}"/>
              </a:ext>
            </a:extLst>
          </p:cNvPr>
          <p:cNvSpPr/>
          <p:nvPr/>
        </p:nvSpPr>
        <p:spPr>
          <a:xfrm>
            <a:off x="6517601" y="2394249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18" name="Oval 1017">
            <a:extLst>
              <a:ext uri="{FF2B5EF4-FFF2-40B4-BE49-F238E27FC236}">
                <a16:creationId xmlns:a16="http://schemas.microsoft.com/office/drawing/2014/main" id="{B67D80D3-7977-61F8-88CB-E203650D27FD}"/>
              </a:ext>
            </a:extLst>
          </p:cNvPr>
          <p:cNvSpPr/>
          <p:nvPr/>
        </p:nvSpPr>
        <p:spPr>
          <a:xfrm>
            <a:off x="6321653" y="239856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20" name="Oval 1019">
            <a:extLst>
              <a:ext uri="{FF2B5EF4-FFF2-40B4-BE49-F238E27FC236}">
                <a16:creationId xmlns:a16="http://schemas.microsoft.com/office/drawing/2014/main" id="{1ADC7419-91B9-7E77-2D03-2C4F84031536}"/>
              </a:ext>
            </a:extLst>
          </p:cNvPr>
          <p:cNvSpPr/>
          <p:nvPr/>
        </p:nvSpPr>
        <p:spPr>
          <a:xfrm>
            <a:off x="7548065" y="242233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21" name="Oval 1020">
            <a:extLst>
              <a:ext uri="{FF2B5EF4-FFF2-40B4-BE49-F238E27FC236}">
                <a16:creationId xmlns:a16="http://schemas.microsoft.com/office/drawing/2014/main" id="{25C4002A-DCE0-6A29-C2AF-4190E894E01C}"/>
              </a:ext>
            </a:extLst>
          </p:cNvPr>
          <p:cNvSpPr/>
          <p:nvPr/>
        </p:nvSpPr>
        <p:spPr>
          <a:xfrm>
            <a:off x="7328030" y="241019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22" name="Oval 1021">
            <a:extLst>
              <a:ext uri="{FF2B5EF4-FFF2-40B4-BE49-F238E27FC236}">
                <a16:creationId xmlns:a16="http://schemas.microsoft.com/office/drawing/2014/main" id="{F61FF48A-6ED1-50D0-8A0F-E65EA558D3A7}"/>
              </a:ext>
            </a:extLst>
          </p:cNvPr>
          <p:cNvSpPr/>
          <p:nvPr/>
        </p:nvSpPr>
        <p:spPr>
          <a:xfrm>
            <a:off x="6098587" y="589851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23" name="Oval 1022">
            <a:extLst>
              <a:ext uri="{FF2B5EF4-FFF2-40B4-BE49-F238E27FC236}">
                <a16:creationId xmlns:a16="http://schemas.microsoft.com/office/drawing/2014/main" id="{6743B862-F3BD-05BF-07D5-AD84A03CB3AD}"/>
              </a:ext>
            </a:extLst>
          </p:cNvPr>
          <p:cNvSpPr/>
          <p:nvPr/>
        </p:nvSpPr>
        <p:spPr>
          <a:xfrm>
            <a:off x="7629712" y="594509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24" name="Oval 1023">
            <a:extLst>
              <a:ext uri="{FF2B5EF4-FFF2-40B4-BE49-F238E27FC236}">
                <a16:creationId xmlns:a16="http://schemas.microsoft.com/office/drawing/2014/main" id="{624107FF-E68D-A96F-276A-46679CAE909D}"/>
              </a:ext>
            </a:extLst>
          </p:cNvPr>
          <p:cNvSpPr/>
          <p:nvPr/>
        </p:nvSpPr>
        <p:spPr>
          <a:xfrm>
            <a:off x="7786573" y="469887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25" name="Oval 1024">
            <a:extLst>
              <a:ext uri="{FF2B5EF4-FFF2-40B4-BE49-F238E27FC236}">
                <a16:creationId xmlns:a16="http://schemas.microsoft.com/office/drawing/2014/main" id="{0A87E3B7-C474-F414-4250-5DC3262627A4}"/>
              </a:ext>
            </a:extLst>
          </p:cNvPr>
          <p:cNvSpPr/>
          <p:nvPr/>
        </p:nvSpPr>
        <p:spPr>
          <a:xfrm>
            <a:off x="7590625" y="470318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26" name="Oval 1025">
            <a:extLst>
              <a:ext uri="{FF2B5EF4-FFF2-40B4-BE49-F238E27FC236}">
                <a16:creationId xmlns:a16="http://schemas.microsoft.com/office/drawing/2014/main" id="{3DF605DE-F93C-E931-8115-FD948691C51F}"/>
              </a:ext>
            </a:extLst>
          </p:cNvPr>
          <p:cNvSpPr/>
          <p:nvPr/>
        </p:nvSpPr>
        <p:spPr>
          <a:xfrm>
            <a:off x="7370590" y="469104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27" name="Oval 1026">
            <a:extLst>
              <a:ext uri="{FF2B5EF4-FFF2-40B4-BE49-F238E27FC236}">
                <a16:creationId xmlns:a16="http://schemas.microsoft.com/office/drawing/2014/main" id="{E9B04889-6A37-A168-8D92-A479951EBA4B}"/>
              </a:ext>
            </a:extLst>
          </p:cNvPr>
          <p:cNvSpPr/>
          <p:nvPr/>
        </p:nvSpPr>
        <p:spPr>
          <a:xfrm>
            <a:off x="7437134" y="594167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28" name="Oval 1027">
            <a:extLst>
              <a:ext uri="{FF2B5EF4-FFF2-40B4-BE49-F238E27FC236}">
                <a16:creationId xmlns:a16="http://schemas.microsoft.com/office/drawing/2014/main" id="{ED4222CE-3C90-32C7-40F6-079ECC270AE1}"/>
              </a:ext>
            </a:extLst>
          </p:cNvPr>
          <p:cNvSpPr/>
          <p:nvPr/>
        </p:nvSpPr>
        <p:spPr>
          <a:xfrm>
            <a:off x="8488384" y="563973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29" name="Oval 1028">
            <a:extLst>
              <a:ext uri="{FF2B5EF4-FFF2-40B4-BE49-F238E27FC236}">
                <a16:creationId xmlns:a16="http://schemas.microsoft.com/office/drawing/2014/main" id="{9F7F21C7-EA95-2075-8CEF-E6B10C2EB6B4}"/>
              </a:ext>
            </a:extLst>
          </p:cNvPr>
          <p:cNvSpPr/>
          <p:nvPr/>
        </p:nvSpPr>
        <p:spPr>
          <a:xfrm>
            <a:off x="8543442" y="449216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30" name="Oval 1029">
            <a:extLst>
              <a:ext uri="{FF2B5EF4-FFF2-40B4-BE49-F238E27FC236}">
                <a16:creationId xmlns:a16="http://schemas.microsoft.com/office/drawing/2014/main" id="{105B4094-47DA-FB4B-B31B-EECE32E91C4C}"/>
              </a:ext>
            </a:extLst>
          </p:cNvPr>
          <p:cNvSpPr/>
          <p:nvPr/>
        </p:nvSpPr>
        <p:spPr>
          <a:xfrm>
            <a:off x="8488384" y="339587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31" name="Oval 1030">
            <a:extLst>
              <a:ext uri="{FF2B5EF4-FFF2-40B4-BE49-F238E27FC236}">
                <a16:creationId xmlns:a16="http://schemas.microsoft.com/office/drawing/2014/main" id="{59A3AD85-4ACF-FC5A-E746-E41692B24F9B}"/>
              </a:ext>
            </a:extLst>
          </p:cNvPr>
          <p:cNvSpPr/>
          <p:nvPr/>
        </p:nvSpPr>
        <p:spPr>
          <a:xfrm>
            <a:off x="8570092" y="226368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33" name="Oval 1032">
            <a:extLst>
              <a:ext uri="{FF2B5EF4-FFF2-40B4-BE49-F238E27FC236}">
                <a16:creationId xmlns:a16="http://schemas.microsoft.com/office/drawing/2014/main" id="{3C4F36BF-FB2A-5FE1-E219-CE49F6B05499}"/>
              </a:ext>
            </a:extLst>
          </p:cNvPr>
          <p:cNvSpPr/>
          <p:nvPr/>
        </p:nvSpPr>
        <p:spPr>
          <a:xfrm>
            <a:off x="6060877" y="463350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34" name="Oval 1033">
            <a:extLst>
              <a:ext uri="{FF2B5EF4-FFF2-40B4-BE49-F238E27FC236}">
                <a16:creationId xmlns:a16="http://schemas.microsoft.com/office/drawing/2014/main" id="{5D87F480-D2A4-3524-4E3E-CE5C3DA9D08B}"/>
              </a:ext>
            </a:extLst>
          </p:cNvPr>
          <p:cNvSpPr/>
          <p:nvPr/>
        </p:nvSpPr>
        <p:spPr>
          <a:xfrm>
            <a:off x="7304482" y="3517815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5DCE19CA-DDF6-FD56-7A87-625E34AC7636}"/>
              </a:ext>
            </a:extLst>
          </p:cNvPr>
          <p:cNvSpPr/>
          <p:nvPr/>
        </p:nvSpPr>
        <p:spPr>
          <a:xfrm>
            <a:off x="11456064" y="240655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36" name="Oval 1035">
            <a:extLst>
              <a:ext uri="{FF2B5EF4-FFF2-40B4-BE49-F238E27FC236}">
                <a16:creationId xmlns:a16="http://schemas.microsoft.com/office/drawing/2014/main" id="{7F96F358-E995-0129-DDCE-8ADA57A9C33B}"/>
              </a:ext>
            </a:extLst>
          </p:cNvPr>
          <p:cNvSpPr/>
          <p:nvPr/>
        </p:nvSpPr>
        <p:spPr>
          <a:xfrm>
            <a:off x="11213654" y="241011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37" name="Oval 1036">
            <a:extLst>
              <a:ext uri="{FF2B5EF4-FFF2-40B4-BE49-F238E27FC236}">
                <a16:creationId xmlns:a16="http://schemas.microsoft.com/office/drawing/2014/main" id="{586BC6C4-8422-504D-AF3D-87A322E2E837}"/>
              </a:ext>
            </a:extLst>
          </p:cNvPr>
          <p:cNvSpPr/>
          <p:nvPr/>
        </p:nvSpPr>
        <p:spPr>
          <a:xfrm>
            <a:off x="10999764" y="241582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41" name="Oval 1040">
            <a:extLst>
              <a:ext uri="{FF2B5EF4-FFF2-40B4-BE49-F238E27FC236}">
                <a16:creationId xmlns:a16="http://schemas.microsoft.com/office/drawing/2014/main" id="{25EF6B43-8239-0288-D108-DE589614DFEF}"/>
              </a:ext>
            </a:extLst>
          </p:cNvPr>
          <p:cNvSpPr/>
          <p:nvPr/>
        </p:nvSpPr>
        <p:spPr>
          <a:xfrm>
            <a:off x="12529039" y="417607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42" name="Oval 1041">
            <a:extLst>
              <a:ext uri="{FF2B5EF4-FFF2-40B4-BE49-F238E27FC236}">
                <a16:creationId xmlns:a16="http://schemas.microsoft.com/office/drawing/2014/main" id="{2EAA972B-CDB8-948F-4669-62253C4177ED}"/>
              </a:ext>
            </a:extLst>
          </p:cNvPr>
          <p:cNvSpPr/>
          <p:nvPr/>
        </p:nvSpPr>
        <p:spPr>
          <a:xfrm>
            <a:off x="12372505" y="417329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43" name="Oval 1042">
            <a:extLst>
              <a:ext uri="{FF2B5EF4-FFF2-40B4-BE49-F238E27FC236}">
                <a16:creationId xmlns:a16="http://schemas.microsoft.com/office/drawing/2014/main" id="{81557816-230B-2E98-4294-8BD898FCE627}"/>
              </a:ext>
            </a:extLst>
          </p:cNvPr>
          <p:cNvSpPr/>
          <p:nvPr/>
        </p:nvSpPr>
        <p:spPr>
          <a:xfrm>
            <a:off x="12529039" y="514924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44" name="Oval 1043">
            <a:extLst>
              <a:ext uri="{FF2B5EF4-FFF2-40B4-BE49-F238E27FC236}">
                <a16:creationId xmlns:a16="http://schemas.microsoft.com/office/drawing/2014/main" id="{A657D095-355B-C6DB-CEA8-F0CE5759D13E}"/>
              </a:ext>
            </a:extLst>
          </p:cNvPr>
          <p:cNvSpPr/>
          <p:nvPr/>
        </p:nvSpPr>
        <p:spPr>
          <a:xfrm>
            <a:off x="12372505" y="514646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45" name="Oval 1044">
            <a:extLst>
              <a:ext uri="{FF2B5EF4-FFF2-40B4-BE49-F238E27FC236}">
                <a16:creationId xmlns:a16="http://schemas.microsoft.com/office/drawing/2014/main" id="{EADEC1E9-6E67-ED6B-B28D-738B46D38EB6}"/>
              </a:ext>
            </a:extLst>
          </p:cNvPr>
          <p:cNvSpPr/>
          <p:nvPr/>
        </p:nvSpPr>
        <p:spPr>
          <a:xfrm>
            <a:off x="11368715" y="510455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46" name="Oval 1045">
            <a:extLst>
              <a:ext uri="{FF2B5EF4-FFF2-40B4-BE49-F238E27FC236}">
                <a16:creationId xmlns:a16="http://schemas.microsoft.com/office/drawing/2014/main" id="{F4130785-A3AD-12B1-E3CB-66BD734E7D03}"/>
              </a:ext>
            </a:extLst>
          </p:cNvPr>
          <p:cNvSpPr/>
          <p:nvPr/>
        </p:nvSpPr>
        <p:spPr>
          <a:xfrm>
            <a:off x="11212181" y="510177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47" name="Oval 1046">
            <a:extLst>
              <a:ext uri="{FF2B5EF4-FFF2-40B4-BE49-F238E27FC236}">
                <a16:creationId xmlns:a16="http://schemas.microsoft.com/office/drawing/2014/main" id="{D687E5D7-D4DF-EC2F-31C1-725CB4901AA2}"/>
              </a:ext>
            </a:extLst>
          </p:cNvPr>
          <p:cNvSpPr/>
          <p:nvPr/>
        </p:nvSpPr>
        <p:spPr>
          <a:xfrm>
            <a:off x="11359984" y="417851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48" name="Oval 1047">
            <a:extLst>
              <a:ext uri="{FF2B5EF4-FFF2-40B4-BE49-F238E27FC236}">
                <a16:creationId xmlns:a16="http://schemas.microsoft.com/office/drawing/2014/main" id="{B1550E56-06AD-814F-A57C-71138AFEBCAD}"/>
              </a:ext>
            </a:extLst>
          </p:cNvPr>
          <p:cNvSpPr/>
          <p:nvPr/>
        </p:nvSpPr>
        <p:spPr>
          <a:xfrm>
            <a:off x="11203450" y="417574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49" name="Oval 1048">
            <a:extLst>
              <a:ext uri="{FF2B5EF4-FFF2-40B4-BE49-F238E27FC236}">
                <a16:creationId xmlns:a16="http://schemas.microsoft.com/office/drawing/2014/main" id="{84A5F53A-0311-5C5B-729A-A0CA1B1E38B8}"/>
              </a:ext>
            </a:extLst>
          </p:cNvPr>
          <p:cNvSpPr/>
          <p:nvPr/>
        </p:nvSpPr>
        <p:spPr>
          <a:xfrm>
            <a:off x="11345696" y="323435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50" name="Oval 1049">
            <a:extLst>
              <a:ext uri="{FF2B5EF4-FFF2-40B4-BE49-F238E27FC236}">
                <a16:creationId xmlns:a16="http://schemas.microsoft.com/office/drawing/2014/main" id="{5E2D3253-B560-28E7-29A1-9D8E1CDA8B24}"/>
              </a:ext>
            </a:extLst>
          </p:cNvPr>
          <p:cNvSpPr/>
          <p:nvPr/>
        </p:nvSpPr>
        <p:spPr>
          <a:xfrm>
            <a:off x="11189162" y="323157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51" name="Oval 1050">
            <a:extLst>
              <a:ext uri="{FF2B5EF4-FFF2-40B4-BE49-F238E27FC236}">
                <a16:creationId xmlns:a16="http://schemas.microsoft.com/office/drawing/2014/main" id="{A319365D-1474-AA9C-E36B-D6701F87ADC5}"/>
              </a:ext>
            </a:extLst>
          </p:cNvPr>
          <p:cNvSpPr/>
          <p:nvPr/>
        </p:nvSpPr>
        <p:spPr>
          <a:xfrm>
            <a:off x="12529039" y="326259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52" name="Oval 1051">
            <a:extLst>
              <a:ext uri="{FF2B5EF4-FFF2-40B4-BE49-F238E27FC236}">
                <a16:creationId xmlns:a16="http://schemas.microsoft.com/office/drawing/2014/main" id="{6920A6B2-5F32-3566-2CCF-1CF7604B521B}"/>
              </a:ext>
            </a:extLst>
          </p:cNvPr>
          <p:cNvSpPr/>
          <p:nvPr/>
        </p:nvSpPr>
        <p:spPr>
          <a:xfrm>
            <a:off x="12372505" y="325981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53" name="Oval 1052">
            <a:extLst>
              <a:ext uri="{FF2B5EF4-FFF2-40B4-BE49-F238E27FC236}">
                <a16:creationId xmlns:a16="http://schemas.microsoft.com/office/drawing/2014/main" id="{0640F7BD-5423-6305-0A7F-1025855357E7}"/>
              </a:ext>
            </a:extLst>
          </p:cNvPr>
          <p:cNvSpPr/>
          <p:nvPr/>
        </p:nvSpPr>
        <p:spPr>
          <a:xfrm>
            <a:off x="12529039" y="233864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54" name="Oval 1053">
            <a:extLst>
              <a:ext uri="{FF2B5EF4-FFF2-40B4-BE49-F238E27FC236}">
                <a16:creationId xmlns:a16="http://schemas.microsoft.com/office/drawing/2014/main" id="{2118AEAE-B6CB-AA3A-A356-B7BD8A900758}"/>
              </a:ext>
            </a:extLst>
          </p:cNvPr>
          <p:cNvSpPr/>
          <p:nvPr/>
        </p:nvSpPr>
        <p:spPr>
          <a:xfrm>
            <a:off x="12372505" y="233586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55" name="Oval 1054">
            <a:extLst>
              <a:ext uri="{FF2B5EF4-FFF2-40B4-BE49-F238E27FC236}">
                <a16:creationId xmlns:a16="http://schemas.microsoft.com/office/drawing/2014/main" id="{CBB56429-E195-5A92-6971-0A46164DE7BE}"/>
              </a:ext>
            </a:extLst>
          </p:cNvPr>
          <p:cNvSpPr/>
          <p:nvPr/>
        </p:nvSpPr>
        <p:spPr>
          <a:xfrm>
            <a:off x="12725162" y="687400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56" name="Oval 1055">
            <a:extLst>
              <a:ext uri="{FF2B5EF4-FFF2-40B4-BE49-F238E27FC236}">
                <a16:creationId xmlns:a16="http://schemas.microsoft.com/office/drawing/2014/main" id="{0EDC0854-65FF-9B57-8811-546D7EDF8CBB}"/>
              </a:ext>
            </a:extLst>
          </p:cNvPr>
          <p:cNvSpPr/>
          <p:nvPr/>
        </p:nvSpPr>
        <p:spPr>
          <a:xfrm>
            <a:off x="12482752" y="687756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57" name="Oval 1056">
            <a:extLst>
              <a:ext uri="{FF2B5EF4-FFF2-40B4-BE49-F238E27FC236}">
                <a16:creationId xmlns:a16="http://schemas.microsoft.com/office/drawing/2014/main" id="{CF69D985-652E-8F5A-1998-A3C2F1D0140B}"/>
              </a:ext>
            </a:extLst>
          </p:cNvPr>
          <p:cNvSpPr/>
          <p:nvPr/>
        </p:nvSpPr>
        <p:spPr>
          <a:xfrm>
            <a:off x="12268862" y="688327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58" name="Oval 1057">
            <a:extLst>
              <a:ext uri="{FF2B5EF4-FFF2-40B4-BE49-F238E27FC236}">
                <a16:creationId xmlns:a16="http://schemas.microsoft.com/office/drawing/2014/main" id="{CD255D79-4B0F-450B-05D2-818F86BEFC0D}"/>
              </a:ext>
            </a:extLst>
          </p:cNvPr>
          <p:cNvSpPr/>
          <p:nvPr/>
        </p:nvSpPr>
        <p:spPr>
          <a:xfrm>
            <a:off x="11500999" y="6044486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59" name="Oval 1058">
            <a:extLst>
              <a:ext uri="{FF2B5EF4-FFF2-40B4-BE49-F238E27FC236}">
                <a16:creationId xmlns:a16="http://schemas.microsoft.com/office/drawing/2014/main" id="{CEA8CDFA-520A-D047-94E1-E705B93FD0A9}"/>
              </a:ext>
            </a:extLst>
          </p:cNvPr>
          <p:cNvSpPr/>
          <p:nvPr/>
        </p:nvSpPr>
        <p:spPr>
          <a:xfrm>
            <a:off x="11258589" y="604805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60" name="Oval 1059">
            <a:extLst>
              <a:ext uri="{FF2B5EF4-FFF2-40B4-BE49-F238E27FC236}">
                <a16:creationId xmlns:a16="http://schemas.microsoft.com/office/drawing/2014/main" id="{69B21117-5883-777A-831B-D0986A1E0F35}"/>
              </a:ext>
            </a:extLst>
          </p:cNvPr>
          <p:cNvSpPr/>
          <p:nvPr/>
        </p:nvSpPr>
        <p:spPr>
          <a:xfrm>
            <a:off x="11044699" y="605376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61" name="Oval 1060">
            <a:extLst>
              <a:ext uri="{FF2B5EF4-FFF2-40B4-BE49-F238E27FC236}">
                <a16:creationId xmlns:a16="http://schemas.microsoft.com/office/drawing/2014/main" id="{F0C583BD-57AE-729E-60CE-079EAE61C908}"/>
              </a:ext>
            </a:extLst>
          </p:cNvPr>
          <p:cNvSpPr/>
          <p:nvPr/>
        </p:nvSpPr>
        <p:spPr>
          <a:xfrm>
            <a:off x="9821598" y="563973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62" name="Oval 1061">
            <a:extLst>
              <a:ext uri="{FF2B5EF4-FFF2-40B4-BE49-F238E27FC236}">
                <a16:creationId xmlns:a16="http://schemas.microsoft.com/office/drawing/2014/main" id="{9E8AAFA6-8FDC-26BF-C169-0A50E2147FDD}"/>
              </a:ext>
            </a:extLst>
          </p:cNvPr>
          <p:cNvSpPr/>
          <p:nvPr/>
        </p:nvSpPr>
        <p:spPr>
          <a:xfrm>
            <a:off x="9740141" y="4419685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63" name="Oval 1062">
            <a:extLst>
              <a:ext uri="{FF2B5EF4-FFF2-40B4-BE49-F238E27FC236}">
                <a16:creationId xmlns:a16="http://schemas.microsoft.com/office/drawing/2014/main" id="{EF74ADE1-8FB3-9FA8-C3C1-47265229A42A}"/>
              </a:ext>
            </a:extLst>
          </p:cNvPr>
          <p:cNvSpPr/>
          <p:nvPr/>
        </p:nvSpPr>
        <p:spPr>
          <a:xfrm>
            <a:off x="9792747" y="339872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64" name="Oval 1063">
            <a:extLst>
              <a:ext uri="{FF2B5EF4-FFF2-40B4-BE49-F238E27FC236}">
                <a16:creationId xmlns:a16="http://schemas.microsoft.com/office/drawing/2014/main" id="{D0686987-4B8C-2447-14FF-0C5824E776DC}"/>
              </a:ext>
            </a:extLst>
          </p:cNvPr>
          <p:cNvSpPr/>
          <p:nvPr/>
        </p:nvSpPr>
        <p:spPr>
          <a:xfrm>
            <a:off x="10074935" y="2327125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65" name="Oval 1064">
            <a:extLst>
              <a:ext uri="{FF2B5EF4-FFF2-40B4-BE49-F238E27FC236}">
                <a16:creationId xmlns:a16="http://schemas.microsoft.com/office/drawing/2014/main" id="{32018F44-ADDA-ED0C-38EB-9B06C43E822C}"/>
              </a:ext>
            </a:extLst>
          </p:cNvPr>
          <p:cNvSpPr/>
          <p:nvPr/>
        </p:nvSpPr>
        <p:spPr>
          <a:xfrm>
            <a:off x="9918401" y="232434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66" name="Oval 1065">
            <a:extLst>
              <a:ext uri="{FF2B5EF4-FFF2-40B4-BE49-F238E27FC236}">
                <a16:creationId xmlns:a16="http://schemas.microsoft.com/office/drawing/2014/main" id="{AFBF77B3-BF65-366C-9720-2C0F293876AD}"/>
              </a:ext>
            </a:extLst>
          </p:cNvPr>
          <p:cNvSpPr/>
          <p:nvPr/>
        </p:nvSpPr>
        <p:spPr>
          <a:xfrm>
            <a:off x="9773038" y="685004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1068" name="Oval 1067">
            <a:extLst>
              <a:ext uri="{FF2B5EF4-FFF2-40B4-BE49-F238E27FC236}">
                <a16:creationId xmlns:a16="http://schemas.microsoft.com/office/drawing/2014/main" id="{E945C77D-04B7-58D9-8FE3-EAE09973D4BA}"/>
              </a:ext>
            </a:extLst>
          </p:cNvPr>
          <p:cNvSpPr/>
          <p:nvPr/>
        </p:nvSpPr>
        <p:spPr>
          <a:xfrm>
            <a:off x="3604539" y="593215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69" name="Oval 1068">
            <a:extLst>
              <a:ext uri="{FF2B5EF4-FFF2-40B4-BE49-F238E27FC236}">
                <a16:creationId xmlns:a16="http://schemas.microsoft.com/office/drawing/2014/main" id="{78F0F8EC-A1A6-5209-0383-CBB250766660}"/>
              </a:ext>
            </a:extLst>
          </p:cNvPr>
          <p:cNvSpPr/>
          <p:nvPr/>
        </p:nvSpPr>
        <p:spPr>
          <a:xfrm>
            <a:off x="3620215" y="681383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070" name="Oval 1069">
            <a:extLst>
              <a:ext uri="{FF2B5EF4-FFF2-40B4-BE49-F238E27FC236}">
                <a16:creationId xmlns:a16="http://schemas.microsoft.com/office/drawing/2014/main" id="{BE769CC1-0330-5DED-F139-9FEB8A08A5DD}"/>
              </a:ext>
            </a:extLst>
          </p:cNvPr>
          <p:cNvSpPr/>
          <p:nvPr/>
        </p:nvSpPr>
        <p:spPr>
          <a:xfrm>
            <a:off x="6590036" y="3502174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236631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68231" y="3528953"/>
            <a:ext cx="302895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6">
              <a:lnSpc>
                <a:spcPts val="1070"/>
              </a:lnSpc>
            </a:pPr>
            <a:r>
              <a:rPr sz="950" spc="10" dirty="0">
                <a:latin typeface="Calibri Light"/>
                <a:cs typeface="Calibri Light"/>
                <a:hlinkClick r:id="rId3"/>
              </a:rPr>
              <a:t>S</a:t>
            </a:r>
            <a:r>
              <a:rPr sz="95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spc="-40" dirty="0">
                <a:latin typeface="Calibri Light"/>
                <a:cs typeface="Calibri Light"/>
                <a:hlinkClick r:id="rId3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3"/>
              </a:rPr>
              <a:t>on</a:t>
            </a:r>
            <a:r>
              <a:rPr sz="95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3"/>
              </a:rPr>
              <a:t>y</a:t>
            </a:r>
            <a:r>
              <a:rPr sz="95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spc="-10" dirty="0">
                <a:latin typeface="Calibri Light"/>
                <a:cs typeface="Calibri Light"/>
                <a:hlinkClick r:id="rId3"/>
              </a:rPr>
              <a:t>a</a:t>
            </a:r>
            <a:r>
              <a:rPr sz="950" spc="5" dirty="0">
                <a:latin typeface="Calibri Light"/>
                <a:cs typeface="Calibri Light"/>
                <a:hlinkClick r:id="rId3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3"/>
              </a:rPr>
              <a:t> </a:t>
            </a:r>
            <a:r>
              <a:rPr sz="95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spc="20" dirty="0">
                <a:latin typeface="Calibri Light"/>
                <a:cs typeface="Calibri Light"/>
                <a:hlinkClick r:id="rId3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3"/>
              </a:rPr>
              <a:t>h</a:t>
            </a:r>
            <a:r>
              <a:rPr sz="950" spc="-70" dirty="0">
                <a:latin typeface="Calibri Light"/>
                <a:cs typeface="Calibri Light"/>
                <a:hlinkClick r:id="rId3"/>
              </a:rPr>
              <a:t>i</a:t>
            </a:r>
            <a:r>
              <a:rPr sz="950" spc="70" dirty="0">
                <a:latin typeface="Calibri Light"/>
                <a:cs typeface="Calibri Light"/>
                <a:hlinkClick r:id="rId3"/>
              </a:rPr>
              <a:t>g</a:t>
            </a:r>
            <a:r>
              <a:rPr sz="950" spc="20" dirty="0">
                <a:latin typeface="Calibri Light"/>
                <a:cs typeface="Calibri Light"/>
                <a:hlinkClick r:id="rId3"/>
              </a:rPr>
              <a:t>h</a:t>
            </a:r>
            <a:r>
              <a:rPr sz="95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3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3"/>
              </a:rPr>
              <a:t> </a:t>
            </a:r>
            <a:r>
              <a:rPr sz="950" dirty="0">
                <a:latin typeface="Calibri Light"/>
                <a:cs typeface="Calibri Light"/>
                <a:hlinkClick r:id="rId3"/>
              </a:rPr>
              <a:t>s</a:t>
            </a:r>
            <a:r>
              <a:rPr sz="95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spc="20" dirty="0">
                <a:latin typeface="Calibri Light"/>
                <a:cs typeface="Calibri Light"/>
                <a:hlinkClick r:id="rId3"/>
              </a:rPr>
              <a:t>ud</a:t>
            </a:r>
            <a:r>
              <a:rPr sz="95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3"/>
              </a:rPr>
              <a:t>n</a:t>
            </a:r>
            <a:r>
              <a:rPr sz="95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dirty="0">
                <a:latin typeface="Calibri Light"/>
                <a:cs typeface="Calibri Light"/>
                <a:hlinkClick r:id="rId3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3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57786">
              <a:lnSpc>
                <a:spcPts val="1070"/>
              </a:lnSpc>
            </a:pPr>
            <a:r>
              <a:rPr sz="950" spc="5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W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h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spc="3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950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</a:t>
            </a:r>
            <a:r>
              <a:rPr sz="95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spc="3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in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spc="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950" spc="5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spc="-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?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168231" y="3557529"/>
            <a:ext cx="3028950" cy="428625"/>
          </a:xfrm>
          <a:custGeom>
            <a:avLst/>
            <a:gdLst/>
            <a:ahLst/>
            <a:cxnLst/>
            <a:rect l="l" t="t" r="r" b="b"/>
            <a:pathLst>
              <a:path w="3028950" h="428625">
                <a:moveTo>
                  <a:pt x="0" y="428625"/>
                </a:moveTo>
                <a:lnTo>
                  <a:pt x="3028950" y="428625"/>
                </a:lnTo>
                <a:lnTo>
                  <a:pt x="3028950" y="0"/>
                </a:lnTo>
                <a:lnTo>
                  <a:pt x="0" y="0"/>
                </a:lnTo>
                <a:lnTo>
                  <a:pt x="0" y="4286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213576" y="3573643"/>
            <a:ext cx="172783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70"/>
              </a:lnSpc>
            </a:pPr>
            <a:r>
              <a:rPr sz="950" u="sng" spc="10" dirty="0">
                <a:latin typeface="Calibri Light"/>
                <a:cs typeface="Calibri Light"/>
                <a:hlinkClick r:id="rId3"/>
              </a:rPr>
              <a:t>S</a:t>
            </a:r>
            <a:r>
              <a:rPr sz="950" u="sng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u="sng" spc="-40" dirty="0">
                <a:latin typeface="Calibri Light"/>
                <a:cs typeface="Calibri Light"/>
                <a:hlinkClick r:id="rId3"/>
              </a:rPr>
              <a:t>c</a:t>
            </a:r>
            <a:r>
              <a:rPr sz="950" u="sng" spc="20" dirty="0">
                <a:latin typeface="Calibri Light"/>
                <a:cs typeface="Calibri Light"/>
                <a:hlinkClick r:id="rId3"/>
              </a:rPr>
              <a:t>on</a:t>
            </a:r>
            <a:r>
              <a:rPr sz="950" u="sng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u="sng" spc="20" dirty="0">
                <a:latin typeface="Calibri Light"/>
                <a:cs typeface="Calibri Light"/>
                <a:hlinkClick r:id="rId3"/>
              </a:rPr>
              <a:t> y</a:t>
            </a:r>
            <a:r>
              <a:rPr sz="950" u="sng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u="sng" spc="-10" dirty="0">
                <a:latin typeface="Calibri Light"/>
                <a:cs typeface="Calibri Light"/>
                <a:hlinkClick r:id="rId3"/>
              </a:rPr>
              <a:t>a</a:t>
            </a:r>
            <a:r>
              <a:rPr sz="950" u="sng" spc="5" dirty="0">
                <a:latin typeface="Calibri Light"/>
                <a:cs typeface="Calibri Light"/>
                <a:hlinkClick r:id="rId3"/>
              </a:rPr>
              <a:t>r</a:t>
            </a:r>
            <a:r>
              <a:rPr sz="950" u="sng" spc="-35" dirty="0">
                <a:latin typeface="Calibri Light"/>
                <a:cs typeface="Calibri Light"/>
                <a:hlinkClick r:id="rId3"/>
              </a:rPr>
              <a:t> </a:t>
            </a:r>
            <a:r>
              <a:rPr sz="950" u="sng" spc="5" dirty="0">
                <a:latin typeface="Calibri Light"/>
                <a:cs typeface="Calibri Light"/>
                <a:hlinkClick r:id="rId3"/>
              </a:rPr>
              <a:t>a</a:t>
            </a:r>
            <a:r>
              <a:rPr sz="950" u="sng" spc="-155" dirty="0">
                <a:latin typeface="Calibri Light"/>
                <a:cs typeface="Calibri Light"/>
                <a:hlinkClick r:id="rId3"/>
              </a:rPr>
              <a:t> </a:t>
            </a:r>
            <a:r>
              <a:rPr sz="950" u="sng" spc="20" dirty="0">
                <a:latin typeface="Calibri Light"/>
                <a:cs typeface="Calibri Light"/>
                <a:hlinkClick r:id="rId3"/>
              </a:rPr>
              <a:t>n</a:t>
            </a:r>
            <a:r>
              <a:rPr sz="950" u="sng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u="sng" spc="20" dirty="0">
                <a:latin typeface="Calibri Light"/>
                <a:cs typeface="Calibri Light"/>
                <a:hlinkClick r:id="rId3"/>
              </a:rPr>
              <a:t> h</a:t>
            </a:r>
            <a:r>
              <a:rPr sz="950" u="sng" spc="-70" dirty="0">
                <a:latin typeface="Calibri Light"/>
                <a:cs typeface="Calibri Light"/>
                <a:hlinkClick r:id="rId3"/>
              </a:rPr>
              <a:t>i</a:t>
            </a:r>
            <a:r>
              <a:rPr sz="950" u="sng" spc="5" dirty="0">
                <a:latin typeface="Calibri Light"/>
                <a:cs typeface="Calibri Light"/>
                <a:hlinkClick r:id="rId3"/>
              </a:rPr>
              <a:t>g</a:t>
            </a:r>
            <a:r>
              <a:rPr sz="950" u="sng" spc="-155" dirty="0">
                <a:latin typeface="Calibri Light"/>
                <a:cs typeface="Calibri Light"/>
                <a:hlinkClick r:id="rId3"/>
              </a:rPr>
              <a:t> </a:t>
            </a:r>
            <a:r>
              <a:rPr sz="950" u="sng" spc="20" dirty="0">
                <a:latin typeface="Calibri Light"/>
                <a:cs typeface="Calibri Light"/>
                <a:hlinkClick r:id="rId3"/>
              </a:rPr>
              <a:t>h</a:t>
            </a:r>
            <a:r>
              <a:rPr sz="950" u="sng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u="sng" spc="5" dirty="0">
                <a:latin typeface="Calibri Light"/>
                <a:cs typeface="Calibri Light"/>
                <a:hlinkClick r:id="rId3"/>
              </a:rPr>
              <a:t>r</a:t>
            </a:r>
            <a:r>
              <a:rPr sz="950" u="sng" spc="40" dirty="0">
                <a:latin typeface="Calibri Light"/>
                <a:cs typeface="Calibri Light"/>
                <a:hlinkClick r:id="rId3"/>
              </a:rPr>
              <a:t> </a:t>
            </a:r>
            <a:r>
              <a:rPr sz="950" u="sng" dirty="0">
                <a:latin typeface="Calibri Light"/>
                <a:cs typeface="Calibri Light"/>
                <a:hlinkClick r:id="rId3"/>
              </a:rPr>
              <a:t>s</a:t>
            </a:r>
            <a:r>
              <a:rPr sz="950" u="sng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u="sng" spc="20" dirty="0">
                <a:latin typeface="Calibri Light"/>
                <a:cs typeface="Calibri Light"/>
                <a:hlinkClick r:id="rId3"/>
              </a:rPr>
              <a:t>ud</a:t>
            </a:r>
            <a:r>
              <a:rPr sz="950" u="sng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u="sng" spc="20" dirty="0">
                <a:latin typeface="Calibri Light"/>
                <a:cs typeface="Calibri Light"/>
                <a:hlinkClick r:id="rId3"/>
              </a:rPr>
              <a:t>n</a:t>
            </a:r>
            <a:r>
              <a:rPr sz="950" u="sng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u="sng" dirty="0">
                <a:latin typeface="Calibri Light"/>
                <a:cs typeface="Calibri Light"/>
                <a:hlinkClick r:id="rId3"/>
              </a:rPr>
              <a:t>s</a:t>
            </a:r>
            <a:r>
              <a:rPr sz="950" u="sng" spc="5" dirty="0">
                <a:latin typeface="Calibri Light"/>
                <a:cs typeface="Calibri Light"/>
                <a:hlinkClick r:id="rId3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12700">
              <a:lnSpc>
                <a:spcPts val="1070"/>
              </a:lnSpc>
            </a:pPr>
            <a:r>
              <a:rPr sz="950" u="sng" spc="5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W</a:t>
            </a:r>
            <a:r>
              <a:rPr sz="950" u="sng" spc="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h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u="sng" spc="3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950" u="sng" spc="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</a:t>
            </a:r>
            <a:r>
              <a:rPr sz="95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u="sng" spc="3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u="sng" spc="-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in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CE</a:t>
            </a:r>
            <a:r>
              <a:rPr sz="950" u="sng" spc="-17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u="sng" spc="-2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?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168231" y="485780"/>
            <a:ext cx="3028950" cy="976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6"/>
            <a:r>
              <a:rPr sz="1100" spc="5" dirty="0">
                <a:latin typeface="Calibri Light"/>
                <a:cs typeface="Calibri Light"/>
                <a:hlinkClick r:id="rId4"/>
              </a:rPr>
              <a:t>C</a:t>
            </a:r>
            <a:r>
              <a:rPr sz="1100" spc="-50" dirty="0">
                <a:latin typeface="Calibri Light"/>
                <a:cs typeface="Calibri Light"/>
                <a:hlinkClick r:id="rId4"/>
              </a:rPr>
              <a:t>o</a:t>
            </a:r>
            <a:r>
              <a:rPr sz="110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1100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spc="-60" dirty="0">
                <a:latin typeface="Calibri Light"/>
                <a:cs typeface="Calibri Light"/>
                <a:hlinkClick r:id="rId4"/>
              </a:rPr>
              <a:t>s</a:t>
            </a:r>
            <a:r>
              <a:rPr sz="1100" spc="1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20" dirty="0">
                <a:latin typeface="Calibri Light"/>
                <a:cs typeface="Calibri Light"/>
                <a:hlinkClick r:id="rId4"/>
              </a:rPr>
              <a:t> </a:t>
            </a:r>
            <a:r>
              <a:rPr sz="1100" spc="-35" dirty="0">
                <a:latin typeface="Calibri Light"/>
                <a:cs typeface="Calibri Light"/>
                <a:hlinkClick r:id="rId4"/>
              </a:rPr>
              <a:t>P</a:t>
            </a:r>
            <a:r>
              <a:rPr sz="1100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25" dirty="0">
                <a:latin typeface="Calibri Light"/>
                <a:cs typeface="Calibri Light"/>
                <a:hlinkClick r:id="rId4"/>
              </a:rPr>
              <a:t>q</a:t>
            </a:r>
            <a:r>
              <a:rPr sz="1100" spc="-50" dirty="0">
                <a:latin typeface="Calibri Light"/>
                <a:cs typeface="Calibri Light"/>
                <a:hlinkClick r:id="rId4"/>
              </a:rPr>
              <a:t>u</a:t>
            </a:r>
            <a:r>
              <a:rPr sz="1100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spc="15" dirty="0">
                <a:latin typeface="Calibri Light"/>
                <a:cs typeface="Calibri Light"/>
                <a:hlinkClick r:id="rId4"/>
              </a:rPr>
              <a:t>s</a:t>
            </a:r>
            <a:r>
              <a:rPr sz="1100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spc="5" dirty="0">
                <a:latin typeface="Calibri Light"/>
                <a:cs typeface="Calibri Light"/>
                <a:hlinkClick r:id="rId4"/>
              </a:rPr>
              <a:t>t</a:t>
            </a:r>
            <a:r>
              <a:rPr sz="110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5" dirty="0">
                <a:latin typeface="Calibri Light"/>
                <a:cs typeface="Calibri Light"/>
                <a:hlinkClick r:id="rId4"/>
              </a:rPr>
              <a:t>s</a:t>
            </a:r>
            <a:r>
              <a:rPr sz="110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100" spc="-70" dirty="0">
                <a:latin typeface="Calibri Light"/>
                <a:cs typeface="Calibri Light"/>
                <a:hlinkClick r:id="rId4"/>
              </a:rPr>
              <a:t>a</a:t>
            </a:r>
            <a:r>
              <a:rPr sz="110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1100" spc="10" dirty="0">
                <a:latin typeface="Calibri Light"/>
                <a:cs typeface="Calibri Light"/>
                <a:hlinkClick r:id="rId4"/>
              </a:rPr>
              <a:t>d</a:t>
            </a:r>
            <a:r>
              <a:rPr sz="110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100" spc="-70" dirty="0">
                <a:latin typeface="Calibri Light"/>
                <a:cs typeface="Calibri Light"/>
                <a:hlinkClick r:id="rId4"/>
              </a:rPr>
              <a:t>Y</a:t>
            </a:r>
            <a:r>
              <a:rPr sz="110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5" dirty="0">
                <a:latin typeface="Calibri Light"/>
                <a:cs typeface="Calibri Light"/>
                <a:hlinkClick r:id="rId4"/>
              </a:rPr>
              <a:t>ar</a:t>
            </a:r>
            <a:r>
              <a:rPr sz="1100" spc="-40" dirty="0">
                <a:latin typeface="Calibri Light"/>
                <a:cs typeface="Calibri Light"/>
                <a:hlinkClick r:id="rId4"/>
              </a:rPr>
              <a:t> </a:t>
            </a:r>
            <a:r>
              <a:rPr sz="1100" spc="25" dirty="0">
                <a:latin typeface="Calibri Light"/>
                <a:cs typeface="Calibri Light"/>
                <a:hlinkClick r:id="rId4"/>
              </a:rPr>
              <a:t>S</a:t>
            </a:r>
            <a:r>
              <a:rPr sz="1100" spc="5" dirty="0">
                <a:latin typeface="Calibri Light"/>
                <a:cs typeface="Calibri Light"/>
                <a:hlinkClick r:id="rId4"/>
              </a:rPr>
              <a:t>t</a:t>
            </a:r>
            <a:r>
              <a:rPr sz="1100" spc="-70" dirty="0">
                <a:latin typeface="Calibri Light"/>
                <a:cs typeface="Calibri Light"/>
                <a:hlinkClick r:id="rId4"/>
              </a:rPr>
              <a:t>a</a:t>
            </a:r>
            <a:r>
              <a:rPr sz="1100" spc="5" dirty="0">
                <a:latin typeface="Calibri Light"/>
                <a:cs typeface="Calibri Light"/>
                <a:hlinkClick r:id="rId4"/>
              </a:rPr>
              <a:t>t</a:t>
            </a:r>
            <a:r>
              <a:rPr sz="110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1100" spc="5" dirty="0">
                <a:latin typeface="Calibri Light"/>
                <a:cs typeface="Calibri Light"/>
                <a:hlinkClick r:id="rId4"/>
              </a:rPr>
              <a:t>s</a:t>
            </a:r>
            <a:r>
              <a:rPr sz="110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100" spc="-65" dirty="0">
                <a:latin typeface="Calibri Light"/>
                <a:cs typeface="Calibri Light"/>
                <a:hlinkClick r:id="rId4"/>
              </a:rPr>
              <a:t>R</a:t>
            </a:r>
            <a:r>
              <a:rPr sz="110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25" dirty="0">
                <a:latin typeface="Calibri Light"/>
                <a:cs typeface="Calibri Light"/>
                <a:hlinkClick r:id="rId4"/>
              </a:rPr>
              <a:t>q</a:t>
            </a:r>
            <a:r>
              <a:rPr sz="1100" spc="-50" dirty="0">
                <a:latin typeface="Calibri Light"/>
                <a:cs typeface="Calibri Light"/>
                <a:hlinkClick r:id="rId4"/>
              </a:rPr>
              <a:t>u</a:t>
            </a:r>
            <a:r>
              <a:rPr sz="1100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spc="5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-50" dirty="0">
                <a:latin typeface="Calibri Light"/>
                <a:cs typeface="Calibri Light"/>
                <a:hlinkClick r:id="rId4"/>
              </a:rPr>
              <a:t>m</a:t>
            </a:r>
            <a:r>
              <a:rPr sz="1100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spc="-50" dirty="0">
                <a:latin typeface="Calibri Light"/>
                <a:cs typeface="Calibri Light"/>
                <a:hlinkClick r:id="rId4"/>
              </a:rPr>
              <a:t>n</a:t>
            </a:r>
            <a:r>
              <a:rPr sz="1100" spc="5" dirty="0">
                <a:latin typeface="Calibri Light"/>
                <a:cs typeface="Calibri Light"/>
                <a:hlinkClick r:id="rId4"/>
              </a:rPr>
              <a:t>ts</a:t>
            </a:r>
            <a:endParaRPr sz="1100">
              <a:latin typeface="Calibri Light"/>
              <a:cs typeface="Calibri Light"/>
            </a:endParaRPr>
          </a:p>
          <a:p>
            <a:pPr>
              <a:spcBef>
                <a:spcPts val="3"/>
              </a:spcBef>
            </a:pPr>
            <a:endParaRPr sz="950">
              <a:latin typeface="Times New Roman"/>
              <a:cs typeface="Times New Roman"/>
            </a:endParaRPr>
          </a:p>
          <a:p>
            <a:pPr marL="57786" marR="38100">
              <a:lnSpc>
                <a:spcPct val="87800"/>
              </a:lnSpc>
            </a:pP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F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y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f</a:t>
            </a:r>
            <a:r>
              <a:rPr sz="950" spc="1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1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ly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up</a:t>
            </a:r>
            <a:r>
              <a:rPr sz="950" spc="-55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dirty="0">
                <a:latin typeface="Calibri Light"/>
                <a:cs typeface="Calibri Light"/>
                <a:hlinkClick r:id="rId4"/>
              </a:rPr>
              <a:t>s.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10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 </a:t>
            </a:r>
            <a:r>
              <a:rPr sz="95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10" dirty="0">
                <a:latin typeface="Calibri Light"/>
                <a:cs typeface="Calibri Light"/>
                <a:hlinkClick r:id="rId4"/>
              </a:rPr>
              <a:t>f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5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in</a:t>
            </a:r>
            <a:r>
              <a:rPr sz="9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</a:t>
            </a:r>
            <a:r>
              <a:rPr sz="950" spc="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nd</a:t>
            </a:r>
            <a:r>
              <a:rPr sz="950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spc="4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950" spc="-3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spc="6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spc="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d</a:t>
            </a:r>
            <a:r>
              <a:rPr sz="950" spc="-5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</a:t>
            </a:r>
            <a:r>
              <a:rPr sz="950" spc="6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spc="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C</a:t>
            </a:r>
            <a:r>
              <a:rPr sz="95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l</a:t>
            </a:r>
            <a:r>
              <a:rPr sz="950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spc="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nd</a:t>
            </a:r>
            <a:r>
              <a:rPr sz="95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spc="3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s,</a:t>
            </a:r>
            <a:r>
              <a:rPr sz="95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-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nd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40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b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y</a:t>
            </a:r>
            <a:r>
              <a:rPr sz="950" spc="-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dirty="0">
                <a:latin typeface="Calibri Light"/>
                <a:cs typeface="Calibri Light"/>
                <a:hlinkClick r:id="rId4"/>
              </a:rPr>
              <a:t>ws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*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b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dirty="0">
                <a:latin typeface="Calibri Light"/>
                <a:cs typeface="Calibri Light"/>
                <a:hlinkClick r:id="rId4"/>
              </a:rPr>
              <a:t>w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 in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-70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15" dirty="0">
                <a:latin typeface="Calibri Light"/>
                <a:cs typeface="Calibri Light"/>
                <a:hlinkClick r:id="rId4"/>
              </a:rPr>
              <a:t>m</a:t>
            </a:r>
            <a:endParaRPr sz="950">
              <a:latin typeface="Calibri Light"/>
              <a:cs typeface="Calibri Light"/>
            </a:endParaRPr>
          </a:p>
          <a:p>
            <a:pPr marL="57786">
              <a:spcBef>
                <a:spcPts val="10"/>
              </a:spcBef>
            </a:pPr>
            <a:r>
              <a:rPr sz="950" spc="70" dirty="0">
                <a:latin typeface="Calibri Light"/>
                <a:cs typeface="Calibri Light"/>
                <a:hlinkClick r:id="rId4"/>
              </a:rPr>
              <a:t>m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p</a:t>
            </a:r>
            <a:r>
              <a:rPr sz="950" dirty="0">
                <a:latin typeface="Calibri Light"/>
                <a:cs typeface="Calibri Light"/>
                <a:hlinkClick r:id="rId4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168231" y="485775"/>
            <a:ext cx="3028950" cy="1125220"/>
          </a:xfrm>
          <a:custGeom>
            <a:avLst/>
            <a:gdLst/>
            <a:ahLst/>
            <a:cxnLst/>
            <a:rect l="l" t="t" r="r" b="b"/>
            <a:pathLst>
              <a:path w="3028950" h="1125220">
                <a:moveTo>
                  <a:pt x="0" y="1125092"/>
                </a:moveTo>
                <a:lnTo>
                  <a:pt x="3028950" y="1125092"/>
                </a:lnTo>
                <a:lnTo>
                  <a:pt x="3028950" y="0"/>
                </a:lnTo>
                <a:lnTo>
                  <a:pt x="0" y="0"/>
                </a:lnTo>
                <a:lnTo>
                  <a:pt x="0" y="11250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213570" y="522514"/>
            <a:ext cx="2950210" cy="976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100" u="sng" spc="5" dirty="0">
                <a:latin typeface="Calibri Light"/>
                <a:cs typeface="Calibri Light"/>
                <a:hlinkClick r:id="rId4"/>
              </a:rPr>
              <a:t>C</a:t>
            </a:r>
            <a:r>
              <a:rPr sz="1100" u="sng" spc="-50" dirty="0">
                <a:latin typeface="Calibri Light"/>
                <a:cs typeface="Calibri Light"/>
                <a:hlinkClick r:id="rId4"/>
              </a:rPr>
              <a:t>o</a:t>
            </a:r>
            <a:r>
              <a:rPr sz="1100" u="sng" spc="25" dirty="0">
                <a:latin typeface="Calibri Light"/>
                <a:cs typeface="Calibri Light"/>
                <a:hlinkClick r:id="rId4"/>
              </a:rPr>
              <a:t>u</a:t>
            </a:r>
            <a:r>
              <a:rPr sz="1100" u="sng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u="sng" spc="-60" dirty="0">
                <a:latin typeface="Calibri Light"/>
                <a:cs typeface="Calibri Light"/>
                <a:hlinkClick r:id="rId4"/>
              </a:rPr>
              <a:t>s</a:t>
            </a:r>
            <a:r>
              <a:rPr sz="1100" u="sng" spc="1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20" dirty="0">
                <a:latin typeface="Calibri Light"/>
                <a:cs typeface="Calibri Light"/>
                <a:hlinkClick r:id="rId4"/>
              </a:rPr>
              <a:t> </a:t>
            </a:r>
            <a:r>
              <a:rPr sz="1100" u="sng" spc="-35" dirty="0">
                <a:latin typeface="Calibri Light"/>
                <a:cs typeface="Calibri Light"/>
                <a:hlinkClick r:id="rId4"/>
              </a:rPr>
              <a:t>P</a:t>
            </a:r>
            <a:r>
              <a:rPr sz="1100" u="sng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25" dirty="0">
                <a:latin typeface="Calibri Light"/>
                <a:cs typeface="Calibri Light"/>
                <a:hlinkClick r:id="rId4"/>
              </a:rPr>
              <a:t>q</a:t>
            </a:r>
            <a:r>
              <a:rPr sz="1100" u="sng" spc="-50" dirty="0">
                <a:latin typeface="Calibri Light"/>
                <a:cs typeface="Calibri Light"/>
                <a:hlinkClick r:id="rId4"/>
              </a:rPr>
              <a:t>u</a:t>
            </a:r>
            <a:r>
              <a:rPr sz="1100" u="sng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u="sng" spc="15" dirty="0">
                <a:latin typeface="Calibri Light"/>
                <a:cs typeface="Calibri Light"/>
                <a:hlinkClick r:id="rId4"/>
              </a:rPr>
              <a:t>s</a:t>
            </a:r>
            <a:r>
              <a:rPr sz="1100" u="sng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u="sng" spc="5" dirty="0">
                <a:latin typeface="Calibri Light"/>
                <a:cs typeface="Calibri Light"/>
                <a:hlinkClick r:id="rId4"/>
              </a:rPr>
              <a:t>t</a:t>
            </a:r>
            <a:r>
              <a:rPr sz="110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5" dirty="0">
                <a:latin typeface="Calibri Light"/>
                <a:cs typeface="Calibri Light"/>
                <a:hlinkClick r:id="rId4"/>
              </a:rPr>
              <a:t>s</a:t>
            </a:r>
            <a:r>
              <a:rPr sz="1100" u="sng" spc="-15" dirty="0">
                <a:latin typeface="Calibri Light"/>
                <a:cs typeface="Calibri Light"/>
                <a:hlinkClick r:id="rId4"/>
              </a:rPr>
              <a:t> </a:t>
            </a:r>
            <a:r>
              <a:rPr sz="1100" u="sng" spc="-70" dirty="0">
                <a:latin typeface="Calibri Light"/>
                <a:cs typeface="Calibri Light"/>
                <a:hlinkClick r:id="rId4"/>
              </a:rPr>
              <a:t>a</a:t>
            </a:r>
            <a:r>
              <a:rPr sz="1100" u="sng" spc="25" dirty="0">
                <a:latin typeface="Calibri Light"/>
                <a:cs typeface="Calibri Light"/>
                <a:hlinkClick r:id="rId4"/>
              </a:rPr>
              <a:t>n</a:t>
            </a:r>
            <a:r>
              <a:rPr sz="1100" u="sng" spc="10" dirty="0">
                <a:latin typeface="Calibri Light"/>
                <a:cs typeface="Calibri Light"/>
                <a:hlinkClick r:id="rId4"/>
              </a:rPr>
              <a:t>d</a:t>
            </a:r>
            <a:r>
              <a:rPr sz="1100" u="sng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100" u="sng" spc="-70" dirty="0">
                <a:latin typeface="Calibri Light"/>
                <a:cs typeface="Calibri Light"/>
                <a:hlinkClick r:id="rId4"/>
              </a:rPr>
              <a:t>Y</a:t>
            </a:r>
            <a:r>
              <a:rPr sz="110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5" dirty="0">
                <a:latin typeface="Calibri Light"/>
                <a:cs typeface="Calibri Light"/>
                <a:hlinkClick r:id="rId4"/>
              </a:rPr>
              <a:t>ar</a:t>
            </a:r>
            <a:r>
              <a:rPr sz="1100" u="sng" spc="-45" dirty="0">
                <a:latin typeface="Calibri Light"/>
                <a:cs typeface="Calibri Light"/>
                <a:hlinkClick r:id="rId4"/>
              </a:rPr>
              <a:t> </a:t>
            </a:r>
            <a:r>
              <a:rPr sz="1100" u="sng" spc="25" dirty="0">
                <a:latin typeface="Calibri Light"/>
                <a:cs typeface="Calibri Light"/>
                <a:hlinkClick r:id="rId4"/>
              </a:rPr>
              <a:t>S</a:t>
            </a:r>
            <a:r>
              <a:rPr sz="1100" u="sng" spc="5" dirty="0">
                <a:latin typeface="Calibri Light"/>
                <a:cs typeface="Calibri Light"/>
                <a:hlinkClick r:id="rId4"/>
              </a:rPr>
              <a:t>t</a:t>
            </a:r>
            <a:r>
              <a:rPr sz="1100" u="sng" spc="-70" dirty="0">
                <a:latin typeface="Calibri Light"/>
                <a:cs typeface="Calibri Light"/>
                <a:hlinkClick r:id="rId4"/>
              </a:rPr>
              <a:t>a</a:t>
            </a:r>
            <a:r>
              <a:rPr sz="1100" u="sng" spc="5" dirty="0">
                <a:latin typeface="Calibri Light"/>
                <a:cs typeface="Calibri Light"/>
                <a:hlinkClick r:id="rId4"/>
              </a:rPr>
              <a:t>t</a:t>
            </a:r>
            <a:r>
              <a:rPr sz="1100" u="sng" spc="25" dirty="0">
                <a:latin typeface="Calibri Light"/>
                <a:cs typeface="Calibri Light"/>
                <a:hlinkClick r:id="rId4"/>
              </a:rPr>
              <a:t>u</a:t>
            </a:r>
            <a:r>
              <a:rPr sz="1100" u="sng" spc="5" dirty="0">
                <a:latin typeface="Calibri Light"/>
                <a:cs typeface="Calibri Light"/>
                <a:hlinkClick r:id="rId4"/>
              </a:rPr>
              <a:t>s</a:t>
            </a:r>
            <a:r>
              <a:rPr sz="1100" u="sng" spc="-15" dirty="0">
                <a:latin typeface="Calibri Light"/>
                <a:cs typeface="Calibri Light"/>
                <a:hlinkClick r:id="rId4"/>
              </a:rPr>
              <a:t> </a:t>
            </a:r>
            <a:r>
              <a:rPr sz="1100" u="sng" spc="-65" dirty="0">
                <a:latin typeface="Calibri Light"/>
                <a:cs typeface="Calibri Light"/>
                <a:hlinkClick r:id="rId4"/>
              </a:rPr>
              <a:t>R</a:t>
            </a:r>
            <a:r>
              <a:rPr sz="110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25" dirty="0">
                <a:latin typeface="Calibri Light"/>
                <a:cs typeface="Calibri Light"/>
                <a:hlinkClick r:id="rId4"/>
              </a:rPr>
              <a:t>q</a:t>
            </a:r>
            <a:r>
              <a:rPr sz="1100" u="sng" spc="-50" dirty="0">
                <a:latin typeface="Calibri Light"/>
                <a:cs typeface="Calibri Light"/>
                <a:hlinkClick r:id="rId4"/>
              </a:rPr>
              <a:t>u</a:t>
            </a:r>
            <a:r>
              <a:rPr sz="1100" u="sng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u="sng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u="sng" spc="5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-50" dirty="0">
                <a:latin typeface="Calibri Light"/>
                <a:cs typeface="Calibri Light"/>
                <a:hlinkClick r:id="rId4"/>
              </a:rPr>
              <a:t>m</a:t>
            </a:r>
            <a:r>
              <a:rPr sz="1100" u="sng" spc="-20" dirty="0">
                <a:latin typeface="Calibri Light"/>
                <a:cs typeface="Calibri Light"/>
                <a:hlinkClick r:id="rId4"/>
              </a:rPr>
              <a:t>e</a:t>
            </a:r>
            <a:r>
              <a:rPr sz="1100" u="sng" spc="-50" dirty="0">
                <a:latin typeface="Calibri Light"/>
                <a:cs typeface="Calibri Light"/>
                <a:hlinkClick r:id="rId4"/>
              </a:rPr>
              <a:t>n</a:t>
            </a:r>
            <a:r>
              <a:rPr sz="1100" u="sng" spc="5" dirty="0">
                <a:latin typeface="Calibri Light"/>
                <a:cs typeface="Calibri Light"/>
                <a:hlinkClick r:id="rId4"/>
              </a:rPr>
              <a:t>ts</a:t>
            </a:r>
            <a:endParaRPr sz="1100">
              <a:latin typeface="Calibri Light"/>
              <a:cs typeface="Calibri Light"/>
            </a:endParaRPr>
          </a:p>
          <a:p>
            <a:pPr>
              <a:spcBef>
                <a:spcPts val="3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5080">
              <a:lnSpc>
                <a:spcPct val="87800"/>
              </a:lnSpc>
            </a:pP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F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y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f</a:t>
            </a:r>
            <a:r>
              <a:rPr sz="950" spc="1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1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ly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up</a:t>
            </a:r>
            <a:r>
              <a:rPr sz="950" spc="-55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dirty="0">
                <a:latin typeface="Calibri Light"/>
                <a:cs typeface="Calibri Light"/>
                <a:hlinkClick r:id="rId4"/>
              </a:rPr>
              <a:t>s.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10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 </a:t>
            </a:r>
            <a:r>
              <a:rPr sz="95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10" dirty="0">
                <a:latin typeface="Calibri Light"/>
                <a:cs typeface="Calibri Light"/>
                <a:hlinkClick r:id="rId4"/>
              </a:rPr>
              <a:t>f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5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in</a:t>
            </a:r>
            <a:r>
              <a:rPr sz="9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nd</a:t>
            </a:r>
            <a:r>
              <a:rPr sz="950" u="sng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u="sng" spc="4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950" u="sng" spc="-3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u="sng" spc="-16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d</a:t>
            </a:r>
            <a:r>
              <a:rPr sz="950" u="sng" spc="-5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u="sng" spc="-16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u="sng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u="sng" spc="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C</a:t>
            </a:r>
            <a:r>
              <a:rPr sz="95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l</a:t>
            </a:r>
            <a:r>
              <a:rPr sz="950" u="sng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nd</a:t>
            </a:r>
            <a:r>
              <a:rPr sz="95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spc="3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se</a:t>
            </a:r>
            <a:r>
              <a:rPr sz="950" spc="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s,</a:t>
            </a:r>
            <a:r>
              <a:rPr sz="95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-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nd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-40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b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y</a:t>
            </a:r>
            <a:r>
              <a:rPr sz="950" spc="-50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7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dirty="0">
                <a:latin typeface="Calibri Light"/>
                <a:cs typeface="Calibri Light"/>
                <a:hlinkClick r:id="rId4"/>
              </a:rPr>
              <a:t>ws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*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b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dirty="0">
                <a:latin typeface="Calibri Light"/>
                <a:cs typeface="Calibri Light"/>
                <a:hlinkClick r:id="rId4"/>
              </a:rPr>
              <a:t>w</a:t>
            </a:r>
            <a:r>
              <a:rPr sz="95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n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ou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 in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h</a:t>
            </a:r>
            <a:r>
              <a:rPr sz="950" spc="-70" dirty="0">
                <a:latin typeface="Calibri Light"/>
                <a:cs typeface="Calibri Light"/>
                <a:hlinkClick r:id="rId4"/>
              </a:rPr>
              <a:t>i</a:t>
            </a:r>
            <a:r>
              <a:rPr sz="95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spc="75" dirty="0">
                <a:latin typeface="Calibri Light"/>
                <a:cs typeface="Calibri Light"/>
                <a:hlinkClick r:id="rId4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g</a:t>
            </a:r>
            <a:r>
              <a:rPr sz="95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15" dirty="0">
                <a:latin typeface="Calibri Light"/>
                <a:cs typeface="Calibri Light"/>
                <a:hlinkClick r:id="rId4"/>
              </a:rPr>
              <a:t>m</a:t>
            </a:r>
            <a:endParaRPr sz="950">
              <a:latin typeface="Calibri Light"/>
              <a:cs typeface="Calibri Light"/>
            </a:endParaRPr>
          </a:p>
          <a:p>
            <a:pPr marL="12700">
              <a:spcBef>
                <a:spcPts val="10"/>
              </a:spcBef>
            </a:pPr>
            <a:r>
              <a:rPr sz="950" spc="70" dirty="0">
                <a:latin typeface="Calibri Light"/>
                <a:cs typeface="Calibri Light"/>
                <a:hlinkClick r:id="rId4"/>
              </a:rPr>
              <a:t>m</a:t>
            </a:r>
            <a:r>
              <a:rPr sz="95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spc="25" dirty="0">
                <a:latin typeface="Calibri Light"/>
                <a:cs typeface="Calibri Light"/>
                <a:hlinkClick r:id="rId4"/>
              </a:rPr>
              <a:t>p</a:t>
            </a:r>
            <a:r>
              <a:rPr sz="950" dirty="0">
                <a:latin typeface="Calibri Light"/>
                <a:cs typeface="Calibri Light"/>
                <a:hlinkClick r:id="rId4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168231" y="1610873"/>
            <a:ext cx="3028950" cy="38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6" marR="117477">
              <a:lnSpc>
                <a:spcPct val="87900"/>
              </a:lnSpc>
            </a:pPr>
            <a:r>
              <a:rPr sz="95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Y</a:t>
            </a:r>
            <a:r>
              <a:rPr sz="950" spc="4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spc="-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spc="7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950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 </a:t>
            </a:r>
            <a:r>
              <a:rPr sz="950" spc="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spc="-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spc="7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g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spc="-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spc="4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ee</a:t>
            </a:r>
            <a:r>
              <a:rPr sz="950" spc="-3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g</a:t>
            </a:r>
            <a:r>
              <a:rPr sz="95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p</a:t>
            </a:r>
            <a:r>
              <a:rPr sz="950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spc="-3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qu</a:t>
            </a:r>
            <a:r>
              <a:rPr sz="950" spc="-6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spc="7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spc="4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spc="-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00" spc="20" dirty="0">
                <a:latin typeface="Calibri Light"/>
                <a:cs typeface="Calibri Light"/>
                <a:hlinkClick r:id="rId5"/>
              </a:rPr>
              <a:t>(</a:t>
            </a:r>
            <a:r>
              <a:rPr sz="900" spc="-55" dirty="0">
                <a:latin typeface="Calibri Light"/>
                <a:cs typeface="Calibri Light"/>
                <a:hlinkClick r:id="rId5"/>
              </a:rPr>
              <a:t>a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s</a:t>
            </a:r>
            <a:r>
              <a:rPr sz="900" spc="45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n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t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d</a:t>
            </a:r>
            <a:r>
              <a:rPr sz="90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b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y 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2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n</a:t>
            </a:r>
            <a:r>
              <a:rPr sz="900" spc="50" dirty="0">
                <a:latin typeface="Calibri Light"/>
                <a:cs typeface="Calibri Light"/>
                <a:hlinkClick r:id="rId5"/>
              </a:rPr>
              <a:t>d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, 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3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r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d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,</a:t>
            </a:r>
            <a:r>
              <a:rPr sz="900" spc="2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900" spc="1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4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th</a:t>
            </a:r>
            <a:r>
              <a:rPr sz="90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20" dirty="0">
                <a:latin typeface="Calibri Light"/>
                <a:cs typeface="Calibri Light"/>
                <a:hlinkClick r:id="rId5"/>
              </a:rPr>
              <a:t>a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b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45" dirty="0">
                <a:latin typeface="Calibri Light"/>
                <a:cs typeface="Calibri Light"/>
                <a:hlinkClick r:id="rId5"/>
              </a:rPr>
              <a:t>v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-5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t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h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10" dirty="0">
                <a:latin typeface="Calibri Light"/>
                <a:cs typeface="Calibri Light"/>
                <a:hlinkClick r:id="rId5"/>
              </a:rPr>
              <a:t>c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50" dirty="0">
                <a:latin typeface="Calibri Light"/>
                <a:cs typeface="Calibri Light"/>
                <a:hlinkClick r:id="rId5"/>
              </a:rPr>
              <a:t>u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r</a:t>
            </a:r>
            <a:r>
              <a:rPr sz="900" spc="-55" dirty="0">
                <a:latin typeface="Calibri Light"/>
                <a:cs typeface="Calibri Light"/>
                <a:hlinkClick r:id="rId5"/>
              </a:rPr>
              <a:t>s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b</a:t>
            </a:r>
            <a:r>
              <a:rPr sz="900" spc="55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x</a:t>
            </a:r>
            <a:r>
              <a:rPr sz="900" dirty="0">
                <a:latin typeface="Calibri Light"/>
                <a:cs typeface="Calibri Light"/>
                <a:hlinkClick r:id="rId5"/>
              </a:rPr>
              <a:t>)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v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y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y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-20" dirty="0">
                <a:latin typeface="Calibri Light"/>
                <a:cs typeface="Calibri Light"/>
                <a:hlinkClick r:id="rId5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o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 y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dirty="0">
                <a:latin typeface="Calibri Light"/>
                <a:cs typeface="Calibri Light"/>
                <a:hlinkClick r:id="rId5"/>
              </a:rPr>
              <a:t>,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p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l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65" dirty="0">
                <a:latin typeface="Calibri Light"/>
                <a:cs typeface="Calibri Light"/>
                <a:hlinkClick r:id="rId5"/>
              </a:rPr>
              <a:t>a</a:t>
            </a:r>
            <a:r>
              <a:rPr sz="950" dirty="0">
                <a:latin typeface="Calibri Light"/>
                <a:cs typeface="Calibri Light"/>
                <a:hlinkClick r:id="rId5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e</a:t>
            </a:r>
            <a:r>
              <a:rPr sz="95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5"/>
              </a:rPr>
              <a:t>c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10" dirty="0">
                <a:latin typeface="Calibri Light"/>
                <a:cs typeface="Calibri Light"/>
                <a:hlinkClick r:id="rId5"/>
              </a:rPr>
              <a:t>f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lly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-3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v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i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10" dirty="0">
                <a:latin typeface="Calibri Light"/>
                <a:cs typeface="Calibri Light"/>
                <a:hlinkClick r:id="rId5"/>
              </a:rPr>
              <a:t>w</a:t>
            </a:r>
            <a:r>
              <a:rPr sz="950" spc="8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-3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i</a:t>
            </a:r>
            <a:r>
              <a:rPr sz="950" spc="-3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m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n</a:t>
            </a:r>
            <a:r>
              <a:rPr sz="950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s</a:t>
            </a:r>
            <a:r>
              <a:rPr sz="950" spc="8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10" dirty="0">
                <a:latin typeface="Calibri Light"/>
                <a:cs typeface="Calibri Light"/>
                <a:hlinkClick r:id="rId5"/>
              </a:rPr>
              <a:t>f</a:t>
            </a:r>
            <a:r>
              <a:rPr sz="950" spc="-55" dirty="0">
                <a:latin typeface="Calibri Light"/>
                <a:cs typeface="Calibri Light"/>
                <a:hlinkClick r:id="rId5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yo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5"/>
              </a:rPr>
              <a:t>c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55" dirty="0">
                <a:latin typeface="Calibri Light"/>
                <a:cs typeface="Calibri Light"/>
                <a:hlinkClick r:id="rId5"/>
              </a:rPr>
              <a:t>t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l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g</a:t>
            </a:r>
            <a:r>
              <a:rPr sz="95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y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dirty="0">
                <a:latin typeface="Calibri Light"/>
                <a:cs typeface="Calibri Light"/>
                <a:hlinkClick r:id="rId5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168231" y="1610867"/>
            <a:ext cx="3028950" cy="561340"/>
          </a:xfrm>
          <a:custGeom>
            <a:avLst/>
            <a:gdLst/>
            <a:ahLst/>
            <a:cxnLst/>
            <a:rect l="l" t="t" r="r" b="b"/>
            <a:pathLst>
              <a:path w="3028950" h="561339">
                <a:moveTo>
                  <a:pt x="0" y="560832"/>
                </a:moveTo>
                <a:lnTo>
                  <a:pt x="3028950" y="560832"/>
                </a:lnTo>
                <a:lnTo>
                  <a:pt x="3028950" y="0"/>
                </a:lnTo>
                <a:lnTo>
                  <a:pt x="0" y="0"/>
                </a:lnTo>
                <a:lnTo>
                  <a:pt x="0" y="5608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213570" y="1653641"/>
            <a:ext cx="2871470" cy="38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7900"/>
              </a:lnSpc>
            </a:pPr>
            <a:r>
              <a:rPr sz="95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Y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u="sng" spc="-18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u="sng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u="sng" spc="-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950" u="sng" spc="-1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u="sng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 </a:t>
            </a:r>
            <a:r>
              <a:rPr sz="950" u="sng" spc="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-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u="sng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g</a:t>
            </a:r>
            <a:r>
              <a:rPr sz="950" u="sng" spc="-1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u="sng" spc="-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u="sng" spc="-18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u="sng" spc="-18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-3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u="sng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g</a:t>
            </a:r>
            <a:r>
              <a:rPr sz="95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p</a:t>
            </a:r>
            <a:r>
              <a:rPr sz="950" u="sng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u="sng" spc="-3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u="sng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u="sng" spc="-18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2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qu</a:t>
            </a:r>
            <a:r>
              <a:rPr sz="950" u="sng" spc="-6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u="sng" spc="-15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i</a:t>
            </a:r>
            <a:r>
              <a:rPr sz="950" u="sng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u="sng" spc="-18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spc="-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00" spc="20" dirty="0">
                <a:latin typeface="Calibri Light"/>
                <a:cs typeface="Calibri Light"/>
                <a:hlinkClick r:id="rId5"/>
              </a:rPr>
              <a:t>(</a:t>
            </a:r>
            <a:r>
              <a:rPr sz="900" spc="-55" dirty="0">
                <a:latin typeface="Calibri Light"/>
                <a:cs typeface="Calibri Light"/>
                <a:hlinkClick r:id="rId5"/>
              </a:rPr>
              <a:t>a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s</a:t>
            </a:r>
            <a:r>
              <a:rPr sz="900" spc="45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n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t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d</a:t>
            </a:r>
            <a:r>
              <a:rPr sz="90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b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y 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2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n</a:t>
            </a:r>
            <a:r>
              <a:rPr sz="900" spc="50" dirty="0">
                <a:latin typeface="Calibri Light"/>
                <a:cs typeface="Calibri Light"/>
                <a:hlinkClick r:id="rId5"/>
              </a:rPr>
              <a:t>d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, 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3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r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d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,</a:t>
            </a:r>
            <a:r>
              <a:rPr sz="900" spc="2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r</a:t>
            </a:r>
            <a:r>
              <a:rPr sz="900" spc="1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4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th</a:t>
            </a:r>
            <a:r>
              <a:rPr sz="90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20" dirty="0">
                <a:latin typeface="Calibri Light"/>
                <a:cs typeface="Calibri Light"/>
                <a:hlinkClick r:id="rId5"/>
              </a:rPr>
              <a:t>a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b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45" dirty="0">
                <a:latin typeface="Calibri Light"/>
                <a:cs typeface="Calibri Light"/>
                <a:hlinkClick r:id="rId5"/>
              </a:rPr>
              <a:t>v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-50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t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h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10" dirty="0">
                <a:latin typeface="Calibri Light"/>
                <a:cs typeface="Calibri Light"/>
                <a:hlinkClick r:id="rId5"/>
              </a:rPr>
              <a:t>c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50" dirty="0">
                <a:latin typeface="Calibri Light"/>
                <a:cs typeface="Calibri Light"/>
                <a:hlinkClick r:id="rId5"/>
              </a:rPr>
              <a:t>u</a:t>
            </a:r>
            <a:r>
              <a:rPr sz="900" spc="-20" dirty="0">
                <a:latin typeface="Calibri Light"/>
                <a:cs typeface="Calibri Light"/>
                <a:hlinkClick r:id="rId5"/>
              </a:rPr>
              <a:t>r</a:t>
            </a:r>
            <a:r>
              <a:rPr sz="900" spc="-55" dirty="0">
                <a:latin typeface="Calibri Light"/>
                <a:cs typeface="Calibri Light"/>
                <a:hlinkClick r:id="rId5"/>
              </a:rPr>
              <a:t>s</a:t>
            </a:r>
            <a:r>
              <a:rPr sz="900" dirty="0">
                <a:latin typeface="Calibri Light"/>
                <a:cs typeface="Calibri Light"/>
                <a:hlinkClick r:id="rId5"/>
              </a:rPr>
              <a:t>e</a:t>
            </a:r>
            <a:r>
              <a:rPr sz="90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00" spc="-25" dirty="0">
                <a:latin typeface="Calibri Light"/>
                <a:cs typeface="Calibri Light"/>
                <a:hlinkClick r:id="rId5"/>
              </a:rPr>
              <a:t>b</a:t>
            </a:r>
            <a:r>
              <a:rPr sz="900" spc="55" dirty="0">
                <a:latin typeface="Calibri Light"/>
                <a:cs typeface="Calibri Light"/>
                <a:hlinkClick r:id="rId5"/>
              </a:rPr>
              <a:t>o</a:t>
            </a:r>
            <a:r>
              <a:rPr sz="900" spc="-5" dirty="0">
                <a:latin typeface="Calibri Light"/>
                <a:cs typeface="Calibri Light"/>
                <a:hlinkClick r:id="rId5"/>
              </a:rPr>
              <a:t>x</a:t>
            </a:r>
            <a:r>
              <a:rPr sz="900" dirty="0">
                <a:latin typeface="Calibri Light"/>
                <a:cs typeface="Calibri Light"/>
                <a:hlinkClick r:id="rId5"/>
              </a:rPr>
              <a:t>)</a:t>
            </a:r>
            <a:r>
              <a:rPr sz="900" spc="-1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v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y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y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-20" dirty="0">
                <a:latin typeface="Calibri Light"/>
                <a:cs typeface="Calibri Light"/>
                <a:hlinkClick r:id="rId5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o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 y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dirty="0">
                <a:latin typeface="Calibri Light"/>
                <a:cs typeface="Calibri Light"/>
                <a:hlinkClick r:id="rId5"/>
              </a:rPr>
              <a:t>,</a:t>
            </a:r>
            <a:r>
              <a:rPr sz="95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p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l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65" dirty="0">
                <a:latin typeface="Calibri Light"/>
                <a:cs typeface="Calibri Light"/>
                <a:hlinkClick r:id="rId5"/>
              </a:rPr>
              <a:t>a</a:t>
            </a:r>
            <a:r>
              <a:rPr sz="950" dirty="0">
                <a:latin typeface="Calibri Light"/>
                <a:cs typeface="Calibri Light"/>
                <a:hlinkClick r:id="rId5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e</a:t>
            </a:r>
            <a:r>
              <a:rPr sz="95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5"/>
              </a:rPr>
              <a:t>c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10" dirty="0">
                <a:latin typeface="Calibri Light"/>
                <a:cs typeface="Calibri Light"/>
                <a:hlinkClick r:id="rId5"/>
              </a:rPr>
              <a:t>f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lly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-3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v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i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10" dirty="0">
                <a:latin typeface="Calibri Light"/>
                <a:cs typeface="Calibri Light"/>
                <a:hlinkClick r:id="rId5"/>
              </a:rPr>
              <a:t>w</a:t>
            </a:r>
            <a:r>
              <a:rPr sz="950" spc="8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-3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i</a:t>
            </a:r>
            <a:r>
              <a:rPr sz="950" spc="-3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m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n</a:t>
            </a:r>
            <a:r>
              <a:rPr sz="950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s</a:t>
            </a:r>
            <a:r>
              <a:rPr sz="950" spc="8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10" dirty="0">
                <a:latin typeface="Calibri Light"/>
                <a:cs typeface="Calibri Light"/>
                <a:hlinkClick r:id="rId5"/>
              </a:rPr>
              <a:t>f</a:t>
            </a:r>
            <a:r>
              <a:rPr sz="950" spc="-55" dirty="0">
                <a:latin typeface="Calibri Light"/>
                <a:cs typeface="Calibri Light"/>
                <a:hlinkClick r:id="rId5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yo</a:t>
            </a:r>
            <a:r>
              <a:rPr sz="950" spc="25" dirty="0">
                <a:latin typeface="Calibri Light"/>
                <a:cs typeface="Calibri Light"/>
                <a:hlinkClick r:id="rId5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35" dirty="0">
                <a:latin typeface="Calibri Light"/>
                <a:cs typeface="Calibri Light"/>
                <a:hlinkClick r:id="rId5"/>
              </a:rPr>
              <a:t>c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55" dirty="0">
                <a:latin typeface="Calibri Light"/>
                <a:cs typeface="Calibri Light"/>
                <a:hlinkClick r:id="rId5"/>
              </a:rPr>
              <a:t>t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l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5"/>
              </a:rPr>
              <a:t>g</a:t>
            </a:r>
            <a:r>
              <a:rPr sz="950" dirty="0">
                <a:latin typeface="Calibri Light"/>
                <a:cs typeface="Calibri Light"/>
                <a:hlinkClick r:id="rId5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5"/>
              </a:rPr>
              <a:t>y</a:t>
            </a:r>
            <a:r>
              <a:rPr sz="95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dirty="0">
                <a:latin typeface="Calibri Light"/>
                <a:cs typeface="Calibri Light"/>
                <a:hlinkClick r:id="rId5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213570" y="2209980"/>
            <a:ext cx="105664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100" spc="-25" dirty="0">
                <a:latin typeface="Calibri Light"/>
                <a:cs typeface="Calibri Light"/>
                <a:hlinkClick r:id="rId5"/>
              </a:rPr>
              <a:t>Ac</a:t>
            </a:r>
            <a:r>
              <a:rPr sz="1100" spc="5" dirty="0">
                <a:latin typeface="Calibri Light"/>
                <a:cs typeface="Calibri Light"/>
                <a:hlinkClick r:id="rId5"/>
              </a:rPr>
              <a:t>a</a:t>
            </a:r>
            <a:r>
              <a:rPr sz="1100" spc="-50" dirty="0">
                <a:latin typeface="Calibri Light"/>
                <a:cs typeface="Calibri Light"/>
                <a:hlinkClick r:id="rId5"/>
              </a:rPr>
              <a:t>d</a:t>
            </a:r>
            <a:r>
              <a:rPr sz="1100" spc="50" dirty="0">
                <a:latin typeface="Calibri Light"/>
                <a:cs typeface="Calibri Light"/>
                <a:hlinkClick r:id="rId5"/>
              </a:rPr>
              <a:t>e</a:t>
            </a:r>
            <a:r>
              <a:rPr sz="1100" spc="-50" dirty="0">
                <a:latin typeface="Calibri Light"/>
                <a:cs typeface="Calibri Light"/>
                <a:hlinkClick r:id="rId5"/>
              </a:rPr>
              <a:t>m</a:t>
            </a:r>
            <a:r>
              <a:rPr sz="1100" spc="-25" dirty="0">
                <a:latin typeface="Calibri Light"/>
                <a:cs typeface="Calibri Light"/>
                <a:hlinkClick r:id="rId5"/>
              </a:rPr>
              <a:t>i</a:t>
            </a:r>
            <a:r>
              <a:rPr sz="1100" spc="5" dirty="0">
                <a:latin typeface="Calibri Light"/>
                <a:cs typeface="Calibri Light"/>
                <a:hlinkClick r:id="rId5"/>
              </a:rPr>
              <a:t>c</a:t>
            </a:r>
            <a:r>
              <a:rPr sz="1100" spc="20" dirty="0">
                <a:latin typeface="Calibri Light"/>
                <a:cs typeface="Calibri Light"/>
                <a:hlinkClick r:id="rId5"/>
              </a:rPr>
              <a:t> </a:t>
            </a:r>
            <a:r>
              <a:rPr sz="1100" spc="-25" dirty="0">
                <a:latin typeface="Calibri Light"/>
                <a:cs typeface="Calibri Light"/>
                <a:hlinkClick r:id="rId5"/>
              </a:rPr>
              <a:t>A</a:t>
            </a:r>
            <a:r>
              <a:rPr sz="1100" spc="-50" dirty="0">
                <a:latin typeface="Calibri Light"/>
                <a:cs typeface="Calibri Light"/>
                <a:hlinkClick r:id="rId5"/>
              </a:rPr>
              <a:t>d</a:t>
            </a:r>
            <a:r>
              <a:rPr sz="1100" spc="-45" dirty="0">
                <a:latin typeface="Calibri Light"/>
                <a:cs typeface="Calibri Light"/>
                <a:hlinkClick r:id="rId5"/>
              </a:rPr>
              <a:t>v</a:t>
            </a:r>
            <a:r>
              <a:rPr sz="1100" spc="50" dirty="0">
                <a:latin typeface="Calibri Light"/>
                <a:cs typeface="Calibri Light"/>
                <a:hlinkClick r:id="rId5"/>
              </a:rPr>
              <a:t>i</a:t>
            </a:r>
            <a:r>
              <a:rPr sz="1100" spc="-60" dirty="0">
                <a:latin typeface="Calibri Light"/>
                <a:cs typeface="Calibri Light"/>
                <a:hlinkClick r:id="rId5"/>
              </a:rPr>
              <a:t>s</a:t>
            </a:r>
            <a:r>
              <a:rPr sz="1100" spc="-25" dirty="0">
                <a:latin typeface="Calibri Light"/>
                <a:cs typeface="Calibri Light"/>
                <a:hlinkClick r:id="rId5"/>
              </a:rPr>
              <a:t>i</a:t>
            </a:r>
            <a:r>
              <a:rPr sz="1100" spc="25" dirty="0">
                <a:latin typeface="Calibri Light"/>
                <a:cs typeface="Calibri Light"/>
                <a:hlinkClick r:id="rId5"/>
              </a:rPr>
              <a:t>n</a:t>
            </a:r>
            <a:r>
              <a:rPr sz="1100" spc="10" dirty="0">
                <a:latin typeface="Calibri Light"/>
                <a:cs typeface="Calibri Light"/>
                <a:hlinkClick r:id="rId5"/>
              </a:rPr>
              <a:t>g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219031" y="2345054"/>
            <a:ext cx="1024890" cy="0"/>
          </a:xfrm>
          <a:custGeom>
            <a:avLst/>
            <a:gdLst/>
            <a:ahLst/>
            <a:cxnLst/>
            <a:rect l="l" t="t" r="r" b="b"/>
            <a:pathLst>
              <a:path w="1024890">
                <a:moveTo>
                  <a:pt x="0" y="0"/>
                </a:moveTo>
                <a:lnTo>
                  <a:pt x="102489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3213570" y="2494519"/>
            <a:ext cx="2950210" cy="514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7900"/>
              </a:lnSpc>
            </a:pPr>
            <a:r>
              <a:rPr sz="950" spc="45" dirty="0">
                <a:latin typeface="Calibri Light"/>
                <a:cs typeface="Calibri Light"/>
              </a:rPr>
              <a:t>O</a:t>
            </a:r>
            <a:r>
              <a:rPr sz="950" spc="20" dirty="0">
                <a:latin typeface="Calibri Light"/>
                <a:cs typeface="Calibri Light"/>
              </a:rPr>
              <a:t>b</a:t>
            </a:r>
            <a:r>
              <a:rPr sz="950" spc="-20" dirty="0">
                <a:latin typeface="Calibri Light"/>
                <a:cs typeface="Calibri Light"/>
              </a:rPr>
              <a:t>t</a:t>
            </a:r>
            <a:r>
              <a:rPr sz="950" spc="-10" dirty="0">
                <a:latin typeface="Calibri Light"/>
                <a:cs typeface="Calibri Light"/>
              </a:rPr>
              <a:t>a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20" dirty="0">
                <a:latin typeface="Calibri Light"/>
                <a:cs typeface="Calibri Light"/>
              </a:rPr>
              <a:t>n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20" dirty="0">
                <a:latin typeface="Calibri Light"/>
                <a:cs typeface="Calibri Light"/>
              </a:rPr>
              <a:t>n</a:t>
            </a:r>
            <a:r>
              <a:rPr sz="950" spc="5" dirty="0">
                <a:latin typeface="Calibri Light"/>
                <a:cs typeface="Calibri Light"/>
              </a:rPr>
              <a:t>g</a:t>
            </a:r>
            <a:r>
              <a:rPr sz="950" dirty="0">
                <a:latin typeface="Calibri Light"/>
                <a:cs typeface="Calibri Light"/>
              </a:rPr>
              <a:t> 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-30" dirty="0">
                <a:latin typeface="Calibri Light"/>
                <a:cs typeface="Calibri Light"/>
              </a:rPr>
              <a:t>e</a:t>
            </a:r>
            <a:r>
              <a:rPr sz="950" spc="70" dirty="0">
                <a:latin typeface="Calibri Light"/>
                <a:cs typeface="Calibri Light"/>
              </a:rPr>
              <a:t>g</a:t>
            </a:r>
            <a:r>
              <a:rPr sz="950" spc="20" dirty="0">
                <a:latin typeface="Calibri Light"/>
                <a:cs typeface="Calibri Light"/>
              </a:rPr>
              <a:t>u</a:t>
            </a:r>
            <a:r>
              <a:rPr sz="950" spc="5" dirty="0">
                <a:latin typeface="Calibri Light"/>
                <a:cs typeface="Calibri Light"/>
              </a:rPr>
              <a:t>l</a:t>
            </a:r>
            <a:r>
              <a:rPr sz="950" spc="-10" dirty="0">
                <a:latin typeface="Calibri Light"/>
                <a:cs typeface="Calibri Light"/>
              </a:rPr>
              <a:t>a</a:t>
            </a:r>
            <a:r>
              <a:rPr sz="950" spc="5" dirty="0">
                <a:latin typeface="Calibri Light"/>
                <a:cs typeface="Calibri Light"/>
              </a:rPr>
              <a:t>r</a:t>
            </a:r>
            <a:r>
              <a:rPr sz="950" spc="45" dirty="0">
                <a:latin typeface="Calibri Light"/>
                <a:cs typeface="Calibri Light"/>
              </a:rPr>
              <a:t> </a:t>
            </a:r>
            <a:r>
              <a:rPr sz="950" spc="-10" dirty="0">
                <a:latin typeface="Calibri Light"/>
                <a:cs typeface="Calibri Light"/>
              </a:rPr>
              <a:t>a</a:t>
            </a:r>
            <a:r>
              <a:rPr sz="950" spc="-40" dirty="0">
                <a:latin typeface="Calibri Light"/>
                <a:cs typeface="Calibri Light"/>
              </a:rPr>
              <a:t>c</a:t>
            </a:r>
            <a:r>
              <a:rPr sz="950" spc="70" dirty="0">
                <a:latin typeface="Calibri Light"/>
                <a:cs typeface="Calibri Light"/>
              </a:rPr>
              <a:t>a</a:t>
            </a:r>
            <a:r>
              <a:rPr sz="950" spc="20" dirty="0">
                <a:latin typeface="Calibri Light"/>
                <a:cs typeface="Calibri Light"/>
              </a:rPr>
              <a:t>d</a:t>
            </a:r>
            <a:r>
              <a:rPr sz="950" spc="-30" dirty="0">
                <a:latin typeface="Calibri Light"/>
                <a:cs typeface="Calibri Light"/>
              </a:rPr>
              <a:t>e</a:t>
            </a:r>
            <a:r>
              <a:rPr sz="950" spc="65" dirty="0">
                <a:latin typeface="Calibri Light"/>
                <a:cs typeface="Calibri Light"/>
              </a:rPr>
              <a:t>m</a:t>
            </a:r>
            <a:r>
              <a:rPr sz="950" spc="5" dirty="0">
                <a:latin typeface="Calibri Light"/>
                <a:cs typeface="Calibri Light"/>
              </a:rPr>
              <a:t>ic</a:t>
            </a:r>
            <a:r>
              <a:rPr sz="950" spc="-35" dirty="0">
                <a:latin typeface="Calibri Light"/>
                <a:cs typeface="Calibri Light"/>
              </a:rPr>
              <a:t> </a:t>
            </a:r>
            <a:r>
              <a:rPr sz="950" spc="70" dirty="0">
                <a:latin typeface="Calibri Light"/>
                <a:cs typeface="Calibri Light"/>
              </a:rPr>
              <a:t>a</a:t>
            </a:r>
            <a:r>
              <a:rPr sz="950" spc="20" dirty="0">
                <a:latin typeface="Calibri Light"/>
                <a:cs typeface="Calibri Light"/>
              </a:rPr>
              <a:t>d</a:t>
            </a:r>
            <a:r>
              <a:rPr sz="950" spc="-50" dirty="0">
                <a:latin typeface="Calibri Light"/>
                <a:cs typeface="Calibri Light"/>
              </a:rPr>
              <a:t>v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75" dirty="0">
                <a:latin typeface="Calibri Light"/>
                <a:cs typeface="Calibri Light"/>
              </a:rPr>
              <a:t>s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-55" dirty="0">
                <a:latin typeface="Calibri Light"/>
                <a:cs typeface="Calibri Light"/>
              </a:rPr>
              <a:t>n</a:t>
            </a:r>
            <a:r>
              <a:rPr sz="950" spc="5" dirty="0">
                <a:latin typeface="Calibri Light"/>
                <a:cs typeface="Calibri Light"/>
              </a:rPr>
              <a:t>g</a:t>
            </a:r>
            <a:r>
              <a:rPr sz="950" spc="75" dirty="0">
                <a:latin typeface="Calibri Light"/>
                <a:cs typeface="Calibri Light"/>
              </a:rPr>
              <a:t> </a:t>
            </a:r>
            <a:r>
              <a:rPr sz="950" spc="-10" dirty="0">
                <a:latin typeface="Calibri Light"/>
                <a:cs typeface="Calibri Light"/>
              </a:rPr>
              <a:t>a</a:t>
            </a:r>
            <a:r>
              <a:rPr sz="950" spc="20" dirty="0">
                <a:latin typeface="Calibri Light"/>
                <a:cs typeface="Calibri Light"/>
              </a:rPr>
              <a:t>n</a:t>
            </a:r>
            <a:r>
              <a:rPr sz="950" spc="5" dirty="0">
                <a:latin typeface="Calibri Light"/>
                <a:cs typeface="Calibri Light"/>
              </a:rPr>
              <a:t>d</a:t>
            </a:r>
            <a:r>
              <a:rPr sz="950" spc="25" dirty="0">
                <a:latin typeface="Calibri Light"/>
                <a:cs typeface="Calibri Light"/>
              </a:rPr>
              <a:t> </a:t>
            </a:r>
            <a:r>
              <a:rPr sz="950" dirty="0">
                <a:latin typeface="Calibri Light"/>
                <a:cs typeface="Calibri Light"/>
              </a:rPr>
              <a:t>s</a:t>
            </a:r>
            <a:r>
              <a:rPr sz="950" spc="20" dirty="0">
                <a:latin typeface="Calibri Light"/>
                <a:cs typeface="Calibri Light"/>
              </a:rPr>
              <a:t>uppo</a:t>
            </a:r>
            <a:r>
              <a:rPr sz="950" spc="-35" dirty="0">
                <a:latin typeface="Calibri Light"/>
                <a:cs typeface="Calibri Light"/>
              </a:rPr>
              <a:t>r</a:t>
            </a:r>
            <a:r>
              <a:rPr sz="950" spc="5" dirty="0">
                <a:latin typeface="Calibri Light"/>
                <a:cs typeface="Calibri Light"/>
              </a:rPr>
              <a:t>t</a:t>
            </a:r>
            <a:r>
              <a:rPr sz="950" spc="60" dirty="0">
                <a:latin typeface="Calibri Light"/>
                <a:cs typeface="Calibri Light"/>
              </a:rPr>
              <a:t> </a:t>
            </a:r>
            <a:r>
              <a:rPr sz="950" spc="10" dirty="0">
                <a:latin typeface="Calibri Light"/>
                <a:cs typeface="Calibri Light"/>
              </a:rPr>
              <a:t>f</a:t>
            </a:r>
            <a:r>
              <a:rPr sz="950" spc="20" dirty="0">
                <a:latin typeface="Calibri Light"/>
                <a:cs typeface="Calibri Light"/>
              </a:rPr>
              <a:t>o</a:t>
            </a:r>
            <a:r>
              <a:rPr sz="950" spc="5" dirty="0">
                <a:latin typeface="Calibri Light"/>
                <a:cs typeface="Calibri Light"/>
              </a:rPr>
              <a:t>r</a:t>
            </a:r>
            <a:r>
              <a:rPr sz="950" dirty="0">
                <a:latin typeface="Calibri Light"/>
                <a:cs typeface="Calibri Light"/>
              </a:rPr>
              <a:t> </a:t>
            </a:r>
            <a:r>
              <a:rPr sz="950" spc="35" dirty="0">
                <a:latin typeface="Calibri Light"/>
                <a:cs typeface="Calibri Light"/>
              </a:rPr>
              <a:t>c</a:t>
            </a:r>
            <a:r>
              <a:rPr sz="950" spc="20" dirty="0">
                <a:latin typeface="Calibri Light"/>
                <a:cs typeface="Calibri Light"/>
              </a:rPr>
              <a:t>o</a:t>
            </a:r>
            <a:r>
              <a:rPr sz="950" spc="25" dirty="0">
                <a:latin typeface="Calibri Light"/>
                <a:cs typeface="Calibri Light"/>
              </a:rPr>
              <a:t>u</a:t>
            </a:r>
            <a:r>
              <a:rPr sz="950" spc="-35" dirty="0">
                <a:latin typeface="Calibri Light"/>
                <a:cs typeface="Calibri Light"/>
              </a:rPr>
              <a:t>r</a:t>
            </a:r>
            <a:r>
              <a:rPr sz="950" spc="5" dirty="0">
                <a:latin typeface="Calibri Light"/>
                <a:cs typeface="Calibri Light"/>
              </a:rPr>
              <a:t>se</a:t>
            </a:r>
            <a:r>
              <a:rPr sz="950" spc="50" dirty="0">
                <a:latin typeface="Calibri Light"/>
                <a:cs typeface="Calibri Light"/>
              </a:rPr>
              <a:t> </a:t>
            </a:r>
            <a:r>
              <a:rPr sz="950" spc="25" dirty="0">
                <a:latin typeface="Calibri Light"/>
                <a:cs typeface="Calibri Light"/>
              </a:rPr>
              <a:t>p</a:t>
            </a:r>
            <a:r>
              <a:rPr sz="950" spc="5" dirty="0">
                <a:latin typeface="Calibri Light"/>
                <a:cs typeface="Calibri Light"/>
              </a:rPr>
              <a:t>l</a:t>
            </a:r>
            <a:r>
              <a:rPr sz="950" spc="-5" dirty="0">
                <a:latin typeface="Calibri Light"/>
                <a:cs typeface="Calibri Light"/>
              </a:rPr>
              <a:t>a</a:t>
            </a:r>
            <a:r>
              <a:rPr sz="950" spc="25" dirty="0">
                <a:latin typeface="Calibri Light"/>
                <a:cs typeface="Calibri Light"/>
              </a:rPr>
              <a:t>nn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25" dirty="0">
                <a:latin typeface="Calibri Light"/>
                <a:cs typeface="Calibri Light"/>
              </a:rPr>
              <a:t>n</a:t>
            </a:r>
            <a:r>
              <a:rPr sz="950" spc="5" dirty="0">
                <a:latin typeface="Calibri Light"/>
                <a:cs typeface="Calibri Light"/>
              </a:rPr>
              <a:t>g</a:t>
            </a:r>
            <a:r>
              <a:rPr sz="950" dirty="0">
                <a:latin typeface="Calibri Light"/>
                <a:cs typeface="Calibri Light"/>
              </a:rPr>
              <a:t> </a:t>
            </a:r>
            <a:r>
              <a:rPr sz="950" spc="5" dirty="0">
                <a:latin typeface="Calibri Light"/>
                <a:cs typeface="Calibri Light"/>
              </a:rPr>
              <a:t>is </a:t>
            </a:r>
            <a:r>
              <a:rPr sz="950" spc="50" dirty="0">
                <a:latin typeface="Calibri Light"/>
                <a:cs typeface="Calibri Light"/>
              </a:rPr>
              <a:t>e</a:t>
            </a:r>
            <a:r>
              <a:rPr sz="950" spc="5" dirty="0">
                <a:latin typeface="Calibri Light"/>
                <a:cs typeface="Calibri Light"/>
              </a:rPr>
              <a:t>s</a:t>
            </a:r>
            <a:r>
              <a:rPr sz="950" dirty="0">
                <a:latin typeface="Calibri Light"/>
                <a:cs typeface="Calibri Light"/>
              </a:rPr>
              <a:t>s</a:t>
            </a:r>
            <a:r>
              <a:rPr sz="950" spc="45" dirty="0">
                <a:latin typeface="Calibri Light"/>
                <a:cs typeface="Calibri Light"/>
              </a:rPr>
              <a:t>e</a:t>
            </a:r>
            <a:r>
              <a:rPr sz="950" spc="25" dirty="0">
                <a:latin typeface="Calibri Light"/>
                <a:cs typeface="Calibri Light"/>
              </a:rPr>
              <a:t>n</a:t>
            </a:r>
            <a:r>
              <a:rPr sz="950" spc="-15" dirty="0">
                <a:latin typeface="Calibri Light"/>
                <a:cs typeface="Calibri Light"/>
              </a:rPr>
              <a:t>t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-5" dirty="0">
                <a:latin typeface="Calibri Light"/>
                <a:cs typeface="Calibri Light"/>
              </a:rPr>
              <a:t>a</a:t>
            </a:r>
            <a:r>
              <a:rPr sz="950" dirty="0">
                <a:latin typeface="Calibri Light"/>
                <a:cs typeface="Calibri Light"/>
              </a:rPr>
              <a:t>l</a:t>
            </a:r>
            <a:r>
              <a:rPr sz="950" spc="15" dirty="0">
                <a:latin typeface="Calibri Light"/>
                <a:cs typeface="Calibri Light"/>
              </a:rPr>
              <a:t> </a:t>
            </a:r>
            <a:r>
              <a:rPr sz="950" spc="10" dirty="0">
                <a:latin typeface="Calibri Light"/>
                <a:cs typeface="Calibri Light"/>
              </a:rPr>
              <a:t>f</a:t>
            </a:r>
            <a:r>
              <a:rPr sz="950" spc="20" dirty="0">
                <a:latin typeface="Calibri Light"/>
                <a:cs typeface="Calibri Light"/>
              </a:rPr>
              <a:t>o</a:t>
            </a:r>
            <a:r>
              <a:rPr sz="950" spc="5" dirty="0">
                <a:latin typeface="Calibri Light"/>
                <a:cs typeface="Calibri Light"/>
              </a:rPr>
              <a:t>r</a:t>
            </a:r>
            <a:r>
              <a:rPr sz="950" spc="45" dirty="0">
                <a:latin typeface="Calibri Light"/>
                <a:cs typeface="Calibri Light"/>
              </a:rPr>
              <a:t> </a:t>
            </a:r>
            <a:r>
              <a:rPr sz="950" spc="-30" dirty="0">
                <a:latin typeface="Calibri Light"/>
                <a:cs typeface="Calibri Light"/>
              </a:rPr>
              <a:t>e</a:t>
            </a:r>
            <a:r>
              <a:rPr sz="950" spc="25" dirty="0">
                <a:latin typeface="Calibri Light"/>
                <a:cs typeface="Calibri Light"/>
              </a:rPr>
              <a:t>n</a:t>
            </a:r>
            <a:r>
              <a:rPr sz="950" spc="-5" dirty="0">
                <a:latin typeface="Calibri Light"/>
                <a:cs typeface="Calibri Light"/>
              </a:rPr>
              <a:t>g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25" dirty="0">
                <a:latin typeface="Calibri Light"/>
                <a:cs typeface="Calibri Light"/>
              </a:rPr>
              <a:t>n</a:t>
            </a:r>
            <a:r>
              <a:rPr sz="950" spc="45" dirty="0">
                <a:latin typeface="Calibri Light"/>
                <a:cs typeface="Calibri Light"/>
              </a:rPr>
              <a:t>e</a:t>
            </a:r>
            <a:r>
              <a:rPr sz="950" spc="-30" dirty="0">
                <a:latin typeface="Calibri Light"/>
                <a:cs typeface="Calibri Light"/>
              </a:rPr>
              <a:t>e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5" dirty="0">
                <a:latin typeface="Calibri Light"/>
                <a:cs typeface="Calibri Light"/>
              </a:rPr>
              <a:t>i</a:t>
            </a:r>
            <a:r>
              <a:rPr sz="950" spc="25" dirty="0">
                <a:latin typeface="Calibri Light"/>
                <a:cs typeface="Calibri Light"/>
              </a:rPr>
              <a:t>n</a:t>
            </a:r>
            <a:r>
              <a:rPr sz="950" spc="5" dirty="0">
                <a:latin typeface="Calibri Light"/>
                <a:cs typeface="Calibri Light"/>
              </a:rPr>
              <a:t>g</a:t>
            </a:r>
            <a:r>
              <a:rPr sz="950" dirty="0">
                <a:latin typeface="Calibri Light"/>
                <a:cs typeface="Calibri Light"/>
              </a:rPr>
              <a:t> </a:t>
            </a:r>
            <a:r>
              <a:rPr sz="950" spc="5" dirty="0">
                <a:latin typeface="Calibri Light"/>
                <a:cs typeface="Calibri Light"/>
              </a:rPr>
              <a:t>s</a:t>
            </a:r>
            <a:r>
              <a:rPr sz="950" spc="55" dirty="0">
                <a:latin typeface="Calibri Light"/>
                <a:cs typeface="Calibri Light"/>
              </a:rPr>
              <a:t>t</a:t>
            </a:r>
            <a:r>
              <a:rPr sz="950" spc="25" dirty="0">
                <a:latin typeface="Calibri Light"/>
                <a:cs typeface="Calibri Light"/>
              </a:rPr>
              <a:t>ud</a:t>
            </a:r>
            <a:r>
              <a:rPr sz="950" spc="-30" dirty="0">
                <a:latin typeface="Calibri Light"/>
                <a:cs typeface="Calibri Light"/>
              </a:rPr>
              <a:t>e</a:t>
            </a:r>
            <a:r>
              <a:rPr sz="950" spc="25" dirty="0">
                <a:latin typeface="Calibri Light"/>
                <a:cs typeface="Calibri Light"/>
              </a:rPr>
              <a:t>n</a:t>
            </a:r>
            <a:r>
              <a:rPr sz="950" spc="55" dirty="0">
                <a:latin typeface="Calibri Light"/>
                <a:cs typeface="Calibri Light"/>
              </a:rPr>
              <a:t>t</a:t>
            </a:r>
            <a:r>
              <a:rPr sz="950" spc="5" dirty="0">
                <a:latin typeface="Calibri Light"/>
                <a:cs typeface="Calibri Light"/>
              </a:rPr>
              <a:t>s </a:t>
            </a:r>
            <a:r>
              <a:rPr sz="950" spc="10" dirty="0">
                <a:latin typeface="Calibri Light"/>
                <a:cs typeface="Calibri Light"/>
              </a:rPr>
              <a:t>w</a:t>
            </a:r>
            <a:r>
              <a:rPr sz="950" spc="20" dirty="0">
                <a:latin typeface="Calibri Light"/>
                <a:cs typeface="Calibri Light"/>
              </a:rPr>
              <a:t>h</a:t>
            </a:r>
            <a:r>
              <a:rPr sz="950" spc="5" dirty="0">
                <a:latin typeface="Calibri Light"/>
                <a:cs typeface="Calibri Light"/>
              </a:rPr>
              <a:t>o</a:t>
            </a:r>
            <a:r>
              <a:rPr sz="950" dirty="0">
                <a:latin typeface="Calibri Light"/>
                <a:cs typeface="Calibri Light"/>
              </a:rPr>
              <a:t> </a:t>
            </a:r>
            <a:r>
              <a:rPr sz="950" spc="-10" dirty="0">
                <a:latin typeface="Calibri Light"/>
                <a:cs typeface="Calibri Light"/>
              </a:rPr>
              <a:t>a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5" dirty="0">
                <a:latin typeface="Calibri Light"/>
                <a:cs typeface="Calibri Light"/>
              </a:rPr>
              <a:t>e</a:t>
            </a:r>
            <a:r>
              <a:rPr sz="950" spc="15" dirty="0">
                <a:latin typeface="Calibri Light"/>
                <a:cs typeface="Calibri Light"/>
              </a:rPr>
              <a:t> “o</a:t>
            </a:r>
            <a:r>
              <a:rPr sz="950" spc="10" dirty="0">
                <a:latin typeface="Calibri Light"/>
                <a:cs typeface="Calibri Light"/>
              </a:rPr>
              <a:t>f</a:t>
            </a:r>
            <a:r>
              <a:rPr sz="950" spc="5" dirty="0">
                <a:latin typeface="Calibri Light"/>
                <a:cs typeface="Calibri Light"/>
              </a:rPr>
              <a:t>f</a:t>
            </a:r>
            <a:r>
              <a:rPr sz="950" spc="10" dirty="0">
                <a:latin typeface="Calibri Light"/>
                <a:cs typeface="Calibri Light"/>
              </a:rPr>
              <a:t>-</a:t>
            </a:r>
            <a:r>
              <a:rPr sz="950" spc="20" dirty="0">
                <a:latin typeface="Calibri Light"/>
                <a:cs typeface="Calibri Light"/>
              </a:rPr>
              <a:t>p</a:t>
            </a:r>
            <a:r>
              <a:rPr sz="950" spc="-5" dirty="0">
                <a:latin typeface="Calibri Light"/>
                <a:cs typeface="Calibri Light"/>
              </a:rPr>
              <a:t>a</a:t>
            </a:r>
            <a:r>
              <a:rPr sz="950" spc="60" dirty="0">
                <a:latin typeface="Calibri Light"/>
                <a:cs typeface="Calibri Light"/>
              </a:rPr>
              <a:t>t</a:t>
            </a:r>
            <a:r>
              <a:rPr sz="950" spc="-20" dirty="0">
                <a:latin typeface="Calibri Light"/>
                <a:cs typeface="Calibri Light"/>
              </a:rPr>
              <a:t>t</a:t>
            </a:r>
            <a:r>
              <a:rPr sz="950" spc="45" dirty="0">
                <a:latin typeface="Calibri Light"/>
                <a:cs typeface="Calibri Light"/>
              </a:rPr>
              <a:t>e</a:t>
            </a:r>
            <a:r>
              <a:rPr sz="950" spc="-35" dirty="0">
                <a:latin typeface="Calibri Light"/>
                <a:cs typeface="Calibri Light"/>
              </a:rPr>
              <a:t>r</a:t>
            </a:r>
            <a:r>
              <a:rPr sz="950" spc="20" dirty="0">
                <a:latin typeface="Calibri Light"/>
                <a:cs typeface="Calibri Light"/>
              </a:rPr>
              <a:t>n</a:t>
            </a:r>
            <a:r>
              <a:rPr sz="950" spc="5" dirty="0">
                <a:latin typeface="Calibri Light"/>
                <a:cs typeface="Calibri Light"/>
              </a:rPr>
              <a:t>”</a:t>
            </a:r>
            <a:r>
              <a:rPr sz="950" spc="20" dirty="0">
                <a:latin typeface="Calibri Light"/>
                <a:cs typeface="Calibri Light"/>
              </a:rPr>
              <a:t> </a:t>
            </a:r>
            <a:r>
              <a:rPr sz="950" spc="10" dirty="0">
                <a:latin typeface="Calibri Light"/>
                <a:cs typeface="Calibri Light"/>
              </a:rPr>
              <a:t>f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15" dirty="0">
                <a:latin typeface="Calibri Light"/>
                <a:cs typeface="Calibri Light"/>
              </a:rPr>
              <a:t>om</a:t>
            </a:r>
            <a:r>
              <a:rPr sz="950" spc="-15" dirty="0">
                <a:latin typeface="Calibri Light"/>
                <a:cs typeface="Calibri Light"/>
              </a:rPr>
              <a:t> </a:t>
            </a:r>
            <a:r>
              <a:rPr sz="950" spc="-20" dirty="0">
                <a:latin typeface="Calibri Light"/>
                <a:cs typeface="Calibri Light"/>
              </a:rPr>
              <a:t>t</a:t>
            </a:r>
            <a:r>
              <a:rPr sz="950" spc="20" dirty="0">
                <a:latin typeface="Calibri Light"/>
                <a:cs typeface="Calibri Light"/>
              </a:rPr>
              <a:t>h</a:t>
            </a:r>
            <a:r>
              <a:rPr sz="950" spc="45" dirty="0">
                <a:latin typeface="Calibri Light"/>
                <a:cs typeface="Calibri Light"/>
              </a:rPr>
              <a:t>e</a:t>
            </a:r>
            <a:r>
              <a:rPr sz="950" spc="5" dirty="0">
                <a:latin typeface="Calibri Light"/>
                <a:cs typeface="Calibri Light"/>
              </a:rPr>
              <a:t>ir</a:t>
            </a:r>
            <a:r>
              <a:rPr sz="950" spc="45" dirty="0">
                <a:latin typeface="Calibri Light"/>
                <a:cs typeface="Calibri Light"/>
              </a:rPr>
              <a:t> </a:t>
            </a:r>
            <a:r>
              <a:rPr sz="950" spc="-55" dirty="0">
                <a:latin typeface="Calibri Light"/>
                <a:cs typeface="Calibri Light"/>
              </a:rPr>
              <a:t>p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15" dirty="0">
                <a:latin typeface="Calibri Light"/>
                <a:cs typeface="Calibri Light"/>
              </a:rPr>
              <a:t>o</a:t>
            </a:r>
            <a:r>
              <a:rPr sz="950" spc="-5" dirty="0">
                <a:latin typeface="Calibri Light"/>
                <a:cs typeface="Calibri Light"/>
              </a:rPr>
              <a:t>g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-10" dirty="0">
                <a:latin typeface="Calibri Light"/>
                <a:cs typeface="Calibri Light"/>
              </a:rPr>
              <a:t>a</a:t>
            </a:r>
            <a:r>
              <a:rPr sz="950" spc="15" dirty="0">
                <a:latin typeface="Calibri Light"/>
                <a:cs typeface="Calibri Light"/>
              </a:rPr>
              <a:t>m</a:t>
            </a:r>
            <a:r>
              <a:rPr sz="950" spc="60" dirty="0">
                <a:latin typeface="Calibri Light"/>
                <a:cs typeface="Calibri Light"/>
              </a:rPr>
              <a:t> </a:t>
            </a:r>
            <a:r>
              <a:rPr sz="950" spc="-10" dirty="0">
                <a:latin typeface="Calibri Light"/>
                <a:cs typeface="Calibri Light"/>
              </a:rPr>
              <a:t>m</a:t>
            </a:r>
            <a:r>
              <a:rPr sz="950" spc="65" dirty="0">
                <a:latin typeface="Calibri Light"/>
                <a:cs typeface="Calibri Light"/>
              </a:rPr>
              <a:t>a</a:t>
            </a:r>
            <a:r>
              <a:rPr sz="950" spc="-55" dirty="0">
                <a:latin typeface="Calibri Light"/>
                <a:cs typeface="Calibri Light"/>
              </a:rPr>
              <a:t>p</a:t>
            </a:r>
            <a:r>
              <a:rPr sz="950" dirty="0">
                <a:latin typeface="Calibri Light"/>
                <a:cs typeface="Calibri Light"/>
              </a:rPr>
              <a:t>.</a:t>
            </a:r>
            <a:r>
              <a:rPr sz="950" spc="65" dirty="0">
                <a:latin typeface="Calibri Light"/>
                <a:cs typeface="Calibri Light"/>
              </a:rPr>
              <a:t> </a:t>
            </a:r>
            <a:r>
              <a:rPr sz="950" spc="5" dirty="0">
                <a:latin typeface="Calibri Light"/>
                <a:cs typeface="Calibri Light"/>
              </a:rPr>
              <a:t>C</a:t>
            </a:r>
            <a:r>
              <a:rPr sz="950" spc="20" dirty="0">
                <a:latin typeface="Calibri Light"/>
                <a:cs typeface="Calibri Light"/>
              </a:rPr>
              <a:t>on</a:t>
            </a:r>
            <a:r>
              <a:rPr sz="950" spc="-20" dirty="0">
                <a:latin typeface="Calibri Light"/>
                <a:cs typeface="Calibri Light"/>
              </a:rPr>
              <a:t>t</a:t>
            </a:r>
            <a:r>
              <a:rPr sz="950" spc="-10" dirty="0">
                <a:latin typeface="Calibri Light"/>
                <a:cs typeface="Calibri Light"/>
              </a:rPr>
              <a:t>a</a:t>
            </a:r>
            <a:r>
              <a:rPr sz="950" spc="35" dirty="0">
                <a:latin typeface="Calibri Light"/>
                <a:cs typeface="Calibri Light"/>
              </a:rPr>
              <a:t>c</a:t>
            </a:r>
            <a:r>
              <a:rPr sz="950" spc="5" dirty="0">
                <a:latin typeface="Calibri Light"/>
                <a:cs typeface="Calibri Light"/>
              </a:rPr>
              <a:t>t</a:t>
            </a:r>
            <a:r>
              <a:rPr sz="950" spc="-15" dirty="0">
                <a:latin typeface="Calibri Light"/>
                <a:cs typeface="Calibri Light"/>
              </a:rPr>
              <a:t> </a:t>
            </a:r>
            <a:r>
              <a:rPr sz="950" spc="20" dirty="0">
                <a:latin typeface="Calibri Light"/>
                <a:cs typeface="Calibri Light"/>
              </a:rPr>
              <a:t>y</a:t>
            </a:r>
            <a:r>
              <a:rPr sz="950" spc="15" dirty="0">
                <a:latin typeface="Calibri Light"/>
                <a:cs typeface="Calibri Light"/>
              </a:rPr>
              <a:t>o</a:t>
            </a:r>
            <a:r>
              <a:rPr sz="950" spc="20" dirty="0">
                <a:latin typeface="Calibri Light"/>
                <a:cs typeface="Calibri Light"/>
              </a:rPr>
              <a:t>u</a:t>
            </a:r>
            <a:r>
              <a:rPr sz="950" spc="5" dirty="0">
                <a:latin typeface="Calibri Light"/>
                <a:cs typeface="Calibri Light"/>
              </a:rPr>
              <a:t>r</a:t>
            </a:r>
            <a:r>
              <a:rPr sz="950" dirty="0">
                <a:latin typeface="Calibri Light"/>
                <a:cs typeface="Calibri Light"/>
              </a:rPr>
              <a:t> </a:t>
            </a:r>
            <a:r>
              <a:rPr sz="950" spc="25" dirty="0">
                <a:latin typeface="Calibri Light"/>
                <a:cs typeface="Calibri Light"/>
              </a:rPr>
              <a:t>p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-55" dirty="0">
                <a:latin typeface="Calibri Light"/>
                <a:cs typeface="Calibri Light"/>
              </a:rPr>
              <a:t>o</a:t>
            </a:r>
            <a:r>
              <a:rPr sz="950" spc="70" dirty="0">
                <a:latin typeface="Calibri Light"/>
                <a:cs typeface="Calibri Light"/>
              </a:rPr>
              <a:t>g</a:t>
            </a:r>
            <a:r>
              <a:rPr sz="950" spc="-35" dirty="0">
                <a:latin typeface="Calibri Light"/>
                <a:cs typeface="Calibri Light"/>
              </a:rPr>
              <a:t>r</a:t>
            </a:r>
            <a:r>
              <a:rPr sz="950" spc="70" dirty="0">
                <a:latin typeface="Calibri Light"/>
                <a:cs typeface="Calibri Light"/>
              </a:rPr>
              <a:t>a</a:t>
            </a:r>
            <a:r>
              <a:rPr sz="950" spc="15" dirty="0">
                <a:latin typeface="Calibri Light"/>
                <a:cs typeface="Calibri Light"/>
              </a:rPr>
              <a:t>m</a:t>
            </a:r>
            <a:r>
              <a:rPr sz="950" spc="-10" dirty="0">
                <a:latin typeface="Calibri Light"/>
                <a:cs typeface="Calibri Light"/>
              </a:rPr>
              <a:t> </a:t>
            </a:r>
            <a:r>
              <a:rPr sz="950" spc="-5" dirty="0">
                <a:latin typeface="Calibri Light"/>
                <a:cs typeface="Calibri Light"/>
              </a:rPr>
              <a:t>a</a:t>
            </a:r>
            <a:r>
              <a:rPr sz="950" spc="25" dirty="0">
                <a:latin typeface="Calibri Light"/>
                <a:cs typeface="Calibri Light"/>
              </a:rPr>
              <a:t>dv</a:t>
            </a:r>
            <a:r>
              <a:rPr sz="950" spc="5" dirty="0">
                <a:latin typeface="Calibri Light"/>
                <a:cs typeface="Calibri Light"/>
              </a:rPr>
              <a:t>is</a:t>
            </a:r>
            <a:r>
              <a:rPr sz="950" spc="20" dirty="0">
                <a:latin typeface="Calibri Light"/>
                <a:cs typeface="Calibri Light"/>
              </a:rPr>
              <a:t>o</a:t>
            </a:r>
            <a:r>
              <a:rPr sz="950" spc="40" dirty="0">
                <a:latin typeface="Calibri Light"/>
                <a:cs typeface="Calibri Light"/>
              </a:rPr>
              <a:t>r</a:t>
            </a:r>
            <a:r>
              <a:rPr sz="950" spc="5" dirty="0">
                <a:latin typeface="Calibri Light"/>
                <a:cs typeface="Calibri Light"/>
              </a:rPr>
              <a:t>: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168231" y="3100329"/>
            <a:ext cx="302895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6">
              <a:lnSpc>
                <a:spcPts val="1070"/>
              </a:lnSpc>
            </a:pPr>
            <a:r>
              <a:rPr sz="950" spc="5" dirty="0">
                <a:latin typeface="Calibri Light"/>
                <a:cs typeface="Calibri Light"/>
                <a:hlinkClick r:id="rId6"/>
              </a:rPr>
              <a:t>F</a:t>
            </a:r>
            <a:r>
              <a:rPr sz="950" spc="10" dirty="0">
                <a:latin typeface="Calibri Light"/>
                <a:cs typeface="Calibri Light"/>
                <a:hlinkClick r:id="rId6"/>
              </a:rPr>
              <a:t>i</a:t>
            </a:r>
            <a:r>
              <a:rPr sz="950" spc="40" dirty="0">
                <a:latin typeface="Calibri Light"/>
                <a:cs typeface="Calibri Light"/>
                <a:hlinkClick r:id="rId6"/>
              </a:rPr>
              <a:t>r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st 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y</a:t>
            </a:r>
            <a:r>
              <a:rPr sz="950" spc="-30" dirty="0">
                <a:latin typeface="Calibri Light"/>
                <a:cs typeface="Calibri Light"/>
                <a:hlinkClick r:id="rId6"/>
              </a:rPr>
              <a:t>e</a:t>
            </a:r>
            <a:r>
              <a:rPr sz="950" spc="65" dirty="0">
                <a:latin typeface="Calibri Light"/>
                <a:cs typeface="Calibri Light"/>
                <a:hlinkClick r:id="rId6"/>
              </a:rPr>
              <a:t>a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6"/>
              </a:rPr>
              <a:t> </a:t>
            </a:r>
            <a:r>
              <a:rPr sz="950" spc="75" dirty="0">
                <a:latin typeface="Calibri Light"/>
                <a:cs typeface="Calibri Light"/>
                <a:hlinkClick r:id="rId6"/>
              </a:rPr>
              <a:t>s</a:t>
            </a:r>
            <a:r>
              <a:rPr sz="950" spc="-15" dirty="0">
                <a:latin typeface="Calibri Light"/>
                <a:cs typeface="Calibri Light"/>
                <a:hlinkClick r:id="rId6"/>
              </a:rPr>
              <a:t>t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ud</a:t>
            </a:r>
            <a:r>
              <a:rPr sz="950" spc="-30" dirty="0">
                <a:latin typeface="Calibri Light"/>
                <a:cs typeface="Calibri Light"/>
                <a:hlinkClick r:id="rId6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55" dirty="0">
                <a:latin typeface="Calibri Light"/>
                <a:cs typeface="Calibri Light"/>
                <a:hlinkClick r:id="rId6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s </a:t>
            </a:r>
            <a:r>
              <a:rPr sz="950" spc="10" dirty="0">
                <a:latin typeface="Calibri Light"/>
                <a:cs typeface="Calibri Light"/>
                <a:hlinkClick r:id="rId6"/>
              </a:rPr>
              <a:t>(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45" dirty="0">
                <a:latin typeface="Calibri Light"/>
                <a:cs typeface="Calibri Light"/>
                <a:hlinkClick r:id="rId6"/>
              </a:rPr>
              <a:t>e</a:t>
            </a:r>
            <a:r>
              <a:rPr sz="950" spc="10" dirty="0">
                <a:latin typeface="Calibri Light"/>
                <a:cs typeface="Calibri Light"/>
                <a:hlinkClick r:id="rId6"/>
              </a:rPr>
              <a:t>w</a:t>
            </a:r>
            <a:r>
              <a:rPr sz="950" dirty="0">
                <a:latin typeface="Calibri Light"/>
                <a:cs typeface="Calibri Light"/>
                <a:hlinkClick r:id="rId6"/>
              </a:rPr>
              <a:t> </a:t>
            </a:r>
            <a:r>
              <a:rPr sz="95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6"/>
              </a:rPr>
              <a:t> </a:t>
            </a:r>
            <a:r>
              <a:rPr sz="950" spc="40" dirty="0">
                <a:latin typeface="Calibri Light"/>
                <a:cs typeface="Calibri Light"/>
                <a:hlinkClick r:id="rId6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6"/>
              </a:rPr>
              <a:t>e</a:t>
            </a:r>
            <a:r>
              <a:rPr sz="950" spc="55" dirty="0">
                <a:latin typeface="Calibri Light"/>
                <a:cs typeface="Calibri Light"/>
                <a:hlinkClick r:id="rId6"/>
              </a:rPr>
              <a:t>t</a:t>
            </a:r>
            <a:r>
              <a:rPr sz="950" spc="-55" dirty="0">
                <a:latin typeface="Calibri Light"/>
                <a:cs typeface="Calibri Light"/>
                <a:hlinkClick r:id="rId6"/>
              </a:rPr>
              <a:t>u</a:t>
            </a:r>
            <a:r>
              <a:rPr sz="950" spc="40" dirty="0">
                <a:latin typeface="Calibri Light"/>
                <a:cs typeface="Calibri Light"/>
                <a:hlinkClick r:id="rId6"/>
              </a:rPr>
              <a:t>r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i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-5" dirty="0">
                <a:latin typeface="Calibri Light"/>
                <a:cs typeface="Calibri Light"/>
                <a:hlinkClick r:id="rId6"/>
              </a:rPr>
              <a:t>g</a:t>
            </a:r>
            <a:r>
              <a:rPr sz="950" spc="10" dirty="0">
                <a:latin typeface="Calibri Light"/>
                <a:cs typeface="Calibri Light"/>
                <a:hlinkClick r:id="rId6"/>
              </a:rPr>
              <a:t>)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57786">
              <a:lnSpc>
                <a:spcPts val="1070"/>
              </a:lnSpc>
            </a:pPr>
            <a:r>
              <a:rPr sz="950" spc="5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950" spc="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50" spc="-3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950" spc="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50" spc="8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950" spc="-5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u</a:t>
            </a:r>
            <a:r>
              <a:rPr sz="950" spc="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ppo</a:t>
            </a:r>
            <a:r>
              <a:rPr sz="950" spc="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50" spc="-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50" spc="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@</a:t>
            </a:r>
            <a:r>
              <a:rPr sz="950" spc="3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5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50" spc="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l</a:t>
            </a:r>
            <a:r>
              <a:rPr sz="950" spc="-3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950" spc="5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50" spc="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950" spc="-5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950" spc="6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.</a:t>
            </a:r>
            <a:r>
              <a:rPr sz="950" spc="-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5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3168231" y="3100323"/>
            <a:ext cx="3028950" cy="457200"/>
          </a:xfrm>
          <a:custGeom>
            <a:avLst/>
            <a:gdLst/>
            <a:ahLst/>
            <a:cxnLst/>
            <a:rect l="l" t="t" r="r" b="b"/>
            <a:pathLst>
              <a:path w="3028950" h="457200">
                <a:moveTo>
                  <a:pt x="0" y="457200"/>
                </a:moveTo>
                <a:lnTo>
                  <a:pt x="3028950" y="457200"/>
                </a:lnTo>
                <a:lnTo>
                  <a:pt x="302895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213570" y="3145001"/>
            <a:ext cx="204851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70"/>
              </a:lnSpc>
            </a:pPr>
            <a:r>
              <a:rPr sz="950" u="sng" spc="5" dirty="0">
                <a:latin typeface="Calibri Light"/>
                <a:cs typeface="Calibri Light"/>
                <a:hlinkClick r:id="rId6"/>
              </a:rPr>
              <a:t>F</a:t>
            </a:r>
            <a:r>
              <a:rPr sz="950" u="sng" spc="10" dirty="0">
                <a:latin typeface="Calibri Light"/>
                <a:cs typeface="Calibri Light"/>
                <a:hlinkClick r:id="rId6"/>
              </a:rPr>
              <a:t>i</a:t>
            </a:r>
            <a:r>
              <a:rPr sz="950" u="sng" spc="40" dirty="0">
                <a:latin typeface="Calibri Light"/>
                <a:cs typeface="Calibri Light"/>
                <a:hlinkClick r:id="rId6"/>
              </a:rPr>
              <a:t>r</a:t>
            </a:r>
            <a:r>
              <a:rPr sz="950" u="sng" spc="5" dirty="0">
                <a:latin typeface="Calibri Light"/>
                <a:cs typeface="Calibri Light"/>
                <a:hlinkClick r:id="rId6"/>
              </a:rPr>
              <a:t>st </a:t>
            </a:r>
            <a:r>
              <a:rPr sz="950" u="sng" spc="20" dirty="0">
                <a:latin typeface="Calibri Light"/>
                <a:cs typeface="Calibri Light"/>
                <a:hlinkClick r:id="rId6"/>
              </a:rPr>
              <a:t>y</a:t>
            </a:r>
            <a:r>
              <a:rPr sz="950" u="sng" spc="-30" dirty="0">
                <a:latin typeface="Calibri Light"/>
                <a:cs typeface="Calibri Light"/>
                <a:hlinkClick r:id="rId6"/>
              </a:rPr>
              <a:t>e</a:t>
            </a:r>
            <a:r>
              <a:rPr sz="950" u="sng" spc="5" dirty="0">
                <a:latin typeface="Calibri Light"/>
                <a:cs typeface="Calibri Light"/>
                <a:hlinkClick r:id="rId6"/>
              </a:rPr>
              <a:t>a</a:t>
            </a:r>
            <a:r>
              <a:rPr sz="950" u="sng" spc="-160" dirty="0">
                <a:latin typeface="Calibri Light"/>
                <a:cs typeface="Calibri Light"/>
                <a:hlinkClick r:id="rId6"/>
              </a:rPr>
              <a:t> </a:t>
            </a:r>
            <a:r>
              <a:rPr sz="950" u="sng" spc="5" dirty="0">
                <a:latin typeface="Calibri Light"/>
                <a:cs typeface="Calibri Light"/>
                <a:hlinkClick r:id="rId6"/>
              </a:rPr>
              <a:t>r</a:t>
            </a:r>
            <a:r>
              <a:rPr sz="950" u="sng" spc="-35" dirty="0">
                <a:latin typeface="Calibri Light"/>
                <a:cs typeface="Calibri Light"/>
                <a:hlinkClick r:id="rId6"/>
              </a:rPr>
              <a:t> </a:t>
            </a:r>
            <a:r>
              <a:rPr sz="950" u="sng" spc="5" dirty="0">
                <a:latin typeface="Calibri Light"/>
                <a:cs typeface="Calibri Light"/>
                <a:hlinkClick r:id="rId6"/>
              </a:rPr>
              <a:t>s</a:t>
            </a:r>
            <a:r>
              <a:rPr sz="950" u="sng" spc="-150" dirty="0">
                <a:latin typeface="Calibri Light"/>
                <a:cs typeface="Calibri Light"/>
                <a:hlinkClick r:id="rId6"/>
              </a:rPr>
              <a:t> </a:t>
            </a:r>
            <a:r>
              <a:rPr sz="950" u="sng" spc="-15" dirty="0">
                <a:latin typeface="Calibri Light"/>
                <a:cs typeface="Calibri Light"/>
                <a:hlinkClick r:id="rId6"/>
              </a:rPr>
              <a:t>t</a:t>
            </a:r>
            <a:r>
              <a:rPr sz="950" u="sng" spc="20" dirty="0">
                <a:latin typeface="Calibri Light"/>
                <a:cs typeface="Calibri Light"/>
                <a:hlinkClick r:id="rId6"/>
              </a:rPr>
              <a:t>ud</a:t>
            </a:r>
            <a:r>
              <a:rPr sz="950" u="sng" spc="-30" dirty="0">
                <a:latin typeface="Calibri Light"/>
                <a:cs typeface="Calibri Light"/>
                <a:hlinkClick r:id="rId6"/>
              </a:rPr>
              <a:t>e</a:t>
            </a:r>
            <a:r>
              <a:rPr sz="950" u="sng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u="sng" spc="5" dirty="0">
                <a:latin typeface="Calibri Light"/>
                <a:cs typeface="Calibri Light"/>
                <a:hlinkClick r:id="rId6"/>
              </a:rPr>
              <a:t>t</a:t>
            </a:r>
            <a:r>
              <a:rPr sz="950" u="sng" spc="-170" dirty="0">
                <a:latin typeface="Calibri Light"/>
                <a:cs typeface="Calibri Light"/>
                <a:hlinkClick r:id="rId6"/>
              </a:rPr>
              <a:t> </a:t>
            </a:r>
            <a:r>
              <a:rPr sz="950" u="sng" spc="5" dirty="0">
                <a:latin typeface="Calibri Light"/>
                <a:cs typeface="Calibri Light"/>
                <a:hlinkClick r:id="rId6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 </a:t>
            </a:r>
            <a:r>
              <a:rPr sz="950" spc="10" dirty="0">
                <a:latin typeface="Calibri Light"/>
                <a:cs typeface="Calibri Light"/>
                <a:hlinkClick r:id="rId6"/>
              </a:rPr>
              <a:t>(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45" dirty="0">
                <a:latin typeface="Calibri Light"/>
                <a:cs typeface="Calibri Light"/>
                <a:hlinkClick r:id="rId6"/>
              </a:rPr>
              <a:t>e</a:t>
            </a:r>
            <a:r>
              <a:rPr sz="950" spc="10" dirty="0">
                <a:latin typeface="Calibri Light"/>
                <a:cs typeface="Calibri Light"/>
                <a:hlinkClick r:id="rId6"/>
              </a:rPr>
              <a:t>w</a:t>
            </a:r>
            <a:r>
              <a:rPr sz="950" dirty="0">
                <a:latin typeface="Calibri Light"/>
                <a:cs typeface="Calibri Light"/>
                <a:hlinkClick r:id="rId6"/>
              </a:rPr>
              <a:t> </a:t>
            </a:r>
            <a:r>
              <a:rPr sz="95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6"/>
              </a:rPr>
              <a:t> </a:t>
            </a:r>
            <a:r>
              <a:rPr sz="950" spc="40" dirty="0">
                <a:latin typeface="Calibri Light"/>
                <a:cs typeface="Calibri Light"/>
                <a:hlinkClick r:id="rId6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6"/>
              </a:rPr>
              <a:t>e</a:t>
            </a:r>
            <a:r>
              <a:rPr sz="950" spc="55" dirty="0">
                <a:latin typeface="Calibri Light"/>
                <a:cs typeface="Calibri Light"/>
                <a:hlinkClick r:id="rId6"/>
              </a:rPr>
              <a:t>t</a:t>
            </a:r>
            <a:r>
              <a:rPr sz="950" spc="-55" dirty="0">
                <a:latin typeface="Calibri Light"/>
                <a:cs typeface="Calibri Light"/>
                <a:hlinkClick r:id="rId6"/>
              </a:rPr>
              <a:t>u</a:t>
            </a:r>
            <a:r>
              <a:rPr sz="950" spc="40" dirty="0">
                <a:latin typeface="Calibri Light"/>
                <a:cs typeface="Calibri Light"/>
                <a:hlinkClick r:id="rId6"/>
              </a:rPr>
              <a:t>r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i</a:t>
            </a:r>
            <a:r>
              <a:rPr sz="950" spc="20" dirty="0">
                <a:latin typeface="Calibri Light"/>
                <a:cs typeface="Calibri Light"/>
                <a:hlinkClick r:id="rId6"/>
              </a:rPr>
              <a:t>n</a:t>
            </a:r>
            <a:r>
              <a:rPr sz="950" spc="-5" dirty="0">
                <a:latin typeface="Calibri Light"/>
                <a:cs typeface="Calibri Light"/>
                <a:hlinkClick r:id="rId6"/>
              </a:rPr>
              <a:t>g</a:t>
            </a:r>
            <a:r>
              <a:rPr sz="950" spc="10" dirty="0">
                <a:latin typeface="Calibri Light"/>
                <a:cs typeface="Calibri Light"/>
                <a:hlinkClick r:id="rId6"/>
              </a:rPr>
              <a:t>)</a:t>
            </a:r>
            <a:r>
              <a:rPr sz="950" spc="5" dirty="0">
                <a:latin typeface="Calibri Light"/>
                <a:cs typeface="Calibri Light"/>
                <a:hlinkClick r:id="rId6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12700">
              <a:lnSpc>
                <a:spcPts val="1070"/>
              </a:lnSpc>
            </a:pP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950" u="sng" spc="-17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950" u="sng" spc="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50" u="sng" spc="-3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950" u="sng" spc="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950" u="sng" spc="-1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950" u="sng" spc="-5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u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ppo</a:t>
            </a:r>
            <a:r>
              <a:rPr sz="950" u="sng" spc="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50" u="sng" spc="-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50" u="sng" spc="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@</a:t>
            </a:r>
            <a:r>
              <a:rPr sz="950" u="sng" spc="3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5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50" u="sng" spc="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l</a:t>
            </a:r>
            <a:r>
              <a:rPr sz="950" u="sng" spc="-3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50" u="sng" spc="-17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950" u="sng" spc="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950" u="sng" spc="-5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95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.</a:t>
            </a:r>
            <a:r>
              <a:rPr sz="950" u="sng" spc="-16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950" u="sng" spc="-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5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838812" y="485775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95586" y="485775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5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395581" y="7166609"/>
            <a:ext cx="2443480" cy="605790"/>
          </a:xfrm>
          <a:custGeom>
            <a:avLst/>
            <a:gdLst/>
            <a:ahLst/>
            <a:cxnLst/>
            <a:rect l="l" t="t" r="r" b="b"/>
            <a:pathLst>
              <a:path w="2443480" h="605790">
                <a:moveTo>
                  <a:pt x="2443226" y="605788"/>
                </a:moveTo>
                <a:lnTo>
                  <a:pt x="2443226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725137" y="485775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853031" y="7166609"/>
            <a:ext cx="7315200" cy="4418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06" marR="130177">
              <a:lnSpc>
                <a:spcPct val="108400"/>
              </a:lnSpc>
            </a:pPr>
            <a:r>
              <a:rPr sz="900" i="1" spc="-5" dirty="0">
                <a:latin typeface="Calibri Light"/>
                <a:cs typeface="Calibri Light"/>
                <a:hlinkClick r:id="rId7"/>
              </a:rPr>
              <a:t>K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nd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25" dirty="0">
                <a:latin typeface="Calibri Light"/>
                <a:cs typeface="Calibri Light"/>
                <a:hlinkClick r:id="rId7"/>
              </a:rPr>
              <a:t>y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20" dirty="0">
                <a:latin typeface="Calibri Light"/>
                <a:cs typeface="Calibri Light"/>
                <a:hlinkClick r:id="rId7"/>
              </a:rPr>
              <a:t>: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og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ap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ha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b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u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ann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an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ud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ccur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7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7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4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do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u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produ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Pr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qu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es</a:t>
            </a:r>
            <a:r>
              <a:rPr sz="90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our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se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our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45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fe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and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our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u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pa</a:t>
            </a:r>
            <a:r>
              <a:rPr sz="900" i="1" dirty="0">
                <a:latin typeface="Calibri Light"/>
                <a:cs typeface="Calibri Light"/>
                <a:hlinkClick r:id="rId7"/>
              </a:rPr>
              <a:t>tt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rn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ba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ad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4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20" dirty="0">
                <a:latin typeface="Calibri Light"/>
                <a:cs typeface="Calibri Light"/>
                <a:hlinkClick r:id="rId7"/>
              </a:rPr>
              <a:t>y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ar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w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ap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w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pa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s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ub</a:t>
            </a:r>
            <a:r>
              <a:rPr sz="900" i="1" spc="-65" dirty="0">
                <a:latin typeface="Calibri Light"/>
                <a:cs typeface="Calibri Light"/>
                <a:hlinkClick r:id="rId7"/>
              </a:rPr>
              <a:t>j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ang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.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1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ng</a:t>
            </a:r>
            <a:r>
              <a:rPr sz="900" i="1" spc="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i="1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d</a:t>
            </a:r>
            <a:r>
              <a:rPr sz="900" i="1" spc="-3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S</a:t>
            </a:r>
            <a:r>
              <a:rPr sz="900" i="1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up</a:t>
            </a:r>
            <a:r>
              <a:rPr sz="900" i="1" spc="5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p</a:t>
            </a:r>
            <a:r>
              <a:rPr sz="900" i="1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</a:t>
            </a:r>
            <a:r>
              <a:rPr sz="900" i="1" spc="-6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@</a:t>
            </a:r>
            <a:r>
              <a:rPr sz="90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ar</a:t>
            </a:r>
            <a:r>
              <a:rPr sz="900" i="1" spc="2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le</a:t>
            </a:r>
            <a:r>
              <a:rPr sz="90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on</a:t>
            </a:r>
            <a:r>
              <a:rPr sz="90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.c</a:t>
            </a:r>
            <a:r>
              <a:rPr sz="900" i="1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nqu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og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ap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.</a:t>
            </a:r>
            <a:endParaRPr sz="900">
              <a:latin typeface="Calibri Light"/>
              <a:cs typeface="Calibri Light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853031" y="7166609"/>
            <a:ext cx="7315200" cy="605790"/>
          </a:xfrm>
          <a:custGeom>
            <a:avLst/>
            <a:gdLst/>
            <a:ahLst/>
            <a:cxnLst/>
            <a:rect l="l" t="t" r="r" b="b"/>
            <a:pathLst>
              <a:path w="7315200" h="605790">
                <a:moveTo>
                  <a:pt x="0" y="605790"/>
                </a:moveTo>
                <a:lnTo>
                  <a:pt x="7315200" y="605790"/>
                </a:lnTo>
                <a:lnTo>
                  <a:pt x="7315200" y="0"/>
                </a:lnTo>
                <a:lnTo>
                  <a:pt x="0" y="0"/>
                </a:lnTo>
                <a:lnTo>
                  <a:pt x="0" y="6057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893035" y="7262177"/>
            <a:ext cx="7150100" cy="4418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900" i="1" spc="-5" dirty="0">
                <a:latin typeface="Calibri Light"/>
                <a:cs typeface="Calibri Light"/>
                <a:hlinkClick r:id="rId7"/>
              </a:rPr>
              <a:t>K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nd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25" dirty="0">
                <a:latin typeface="Calibri Light"/>
                <a:cs typeface="Calibri Light"/>
                <a:hlinkClick r:id="rId7"/>
              </a:rPr>
              <a:t>y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20" dirty="0">
                <a:latin typeface="Calibri Light"/>
                <a:cs typeface="Calibri Light"/>
                <a:hlinkClick r:id="rId7"/>
              </a:rPr>
              <a:t>: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og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ap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ha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b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u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ann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an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ud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ccur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7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7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4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do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u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produ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Pr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qu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es</a:t>
            </a:r>
            <a:r>
              <a:rPr sz="90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our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se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our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45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fe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and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our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u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pa</a:t>
            </a:r>
            <a:r>
              <a:rPr sz="900" i="1" dirty="0">
                <a:latin typeface="Calibri Light"/>
                <a:cs typeface="Calibri Light"/>
                <a:hlinkClick r:id="rId7"/>
              </a:rPr>
              <a:t>tt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rn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ar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ba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se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ad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4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20" dirty="0">
                <a:latin typeface="Calibri Light"/>
                <a:cs typeface="Calibri Light"/>
                <a:hlinkClick r:id="rId7"/>
              </a:rPr>
              <a:t>y</a:t>
            </a:r>
            <a:r>
              <a:rPr sz="900" i="1" spc="2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ar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w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1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ap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40" dirty="0">
                <a:latin typeface="Calibri Light"/>
                <a:cs typeface="Calibri Light"/>
                <a:hlinkClick r:id="rId7"/>
              </a:rPr>
              <a:t>w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0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pa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s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ub</a:t>
            </a:r>
            <a:r>
              <a:rPr sz="900" i="1" spc="-65" dirty="0">
                <a:latin typeface="Calibri Light"/>
                <a:cs typeface="Calibri Light"/>
                <a:hlinkClick r:id="rId7"/>
              </a:rPr>
              <a:t>j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65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ang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.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l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e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i="1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1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u="sng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ng</a:t>
            </a:r>
            <a:r>
              <a:rPr sz="900" i="1" u="sng" spc="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d</a:t>
            </a:r>
            <a:r>
              <a:rPr sz="900" i="1" u="sng" spc="-3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S</a:t>
            </a:r>
            <a:r>
              <a:rPr sz="90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up</a:t>
            </a:r>
            <a:r>
              <a:rPr sz="90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p</a:t>
            </a:r>
            <a:r>
              <a:rPr sz="900" i="1" u="sng" spc="-14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 </a:t>
            </a:r>
            <a:r>
              <a:rPr sz="90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o</a:t>
            </a:r>
            <a:r>
              <a:rPr sz="90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</a:t>
            </a:r>
            <a:r>
              <a:rPr sz="900" i="1" u="sng" spc="-6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@</a:t>
            </a:r>
            <a:r>
              <a:rPr sz="90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ar</a:t>
            </a:r>
            <a:r>
              <a:rPr sz="900" i="1" u="sng" spc="2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le</a:t>
            </a:r>
            <a:r>
              <a:rPr sz="90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</a:t>
            </a:r>
            <a:r>
              <a:rPr sz="90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on</a:t>
            </a:r>
            <a:r>
              <a:rPr sz="90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.c</a:t>
            </a:r>
            <a:r>
              <a:rPr sz="900" i="1" u="sng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f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nqu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s 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e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g</a:t>
            </a:r>
            <a:r>
              <a:rPr sz="900" i="1" spc="5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d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ng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h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i</a:t>
            </a:r>
            <a:r>
              <a:rPr sz="900" i="1" spc="-55" dirty="0">
                <a:latin typeface="Calibri Light"/>
                <a:cs typeface="Calibri Light"/>
                <a:hlinkClick r:id="rId7"/>
              </a:rPr>
              <a:t>s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p</a:t>
            </a:r>
            <a:r>
              <a:rPr sz="90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og</a:t>
            </a:r>
            <a:r>
              <a:rPr sz="900" i="1" spc="60" dirty="0">
                <a:latin typeface="Calibri Light"/>
                <a:cs typeface="Calibri Light"/>
                <a:hlinkClick r:id="rId7"/>
              </a:rPr>
              <a:t>r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20" dirty="0">
                <a:latin typeface="Calibri Light"/>
                <a:cs typeface="Calibri Light"/>
                <a:hlinkClick r:id="rId7"/>
              </a:rPr>
              <a:t> </a:t>
            </a:r>
            <a:r>
              <a:rPr sz="900" i="1" spc="-35" dirty="0">
                <a:latin typeface="Calibri Light"/>
                <a:cs typeface="Calibri Light"/>
                <a:hlinkClick r:id="rId7"/>
              </a:rPr>
              <a:t>m</a:t>
            </a:r>
            <a:r>
              <a:rPr sz="900" i="1" spc="-15" dirty="0">
                <a:latin typeface="Calibri Light"/>
                <a:cs typeface="Calibri Light"/>
                <a:hlinkClick r:id="rId7"/>
              </a:rPr>
              <a:t>ap</a:t>
            </a:r>
            <a:r>
              <a:rPr sz="900" i="1" spc="-5" dirty="0">
                <a:latin typeface="Calibri Light"/>
                <a:cs typeface="Calibri Light"/>
                <a:hlinkClick r:id="rId7"/>
              </a:rPr>
              <a:t>.</a:t>
            </a:r>
            <a:endParaRPr sz="900" dirty="0">
              <a:latin typeface="Calibri Light"/>
              <a:cs typeface="Calibri Ligh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81911" y="485775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95581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395581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279823" y="336967"/>
            <a:ext cx="67754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100" b="1" spc="15" dirty="0">
                <a:latin typeface="Calibri"/>
                <a:cs typeface="Calibri"/>
              </a:rPr>
              <a:t>F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10" dirty="0">
                <a:latin typeface="Calibri"/>
                <a:cs typeface="Calibri"/>
              </a:rPr>
              <a:t>T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831567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31567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633826" y="336967"/>
            <a:ext cx="84899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10" dirty="0">
                <a:latin typeface="Calibri"/>
                <a:cs typeface="Calibri"/>
              </a:rPr>
              <a:t>C</a:t>
            </a:r>
            <a:r>
              <a:rPr sz="1100" b="1" spc="-5" dirty="0">
                <a:latin typeface="Calibri"/>
                <a:cs typeface="Calibri"/>
              </a:rPr>
              <a:t>O</a:t>
            </a:r>
            <a:r>
              <a:rPr sz="1100" b="1" spc="-60" dirty="0">
                <a:latin typeface="Calibri"/>
                <a:cs typeface="Calibri"/>
              </a:rPr>
              <a:t>N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15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281906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81906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146776" y="336967"/>
            <a:ext cx="7251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100" b="1" spc="-25" dirty="0">
                <a:latin typeface="Calibri"/>
                <a:cs typeface="Calibri"/>
              </a:rPr>
              <a:t>T</a:t>
            </a:r>
            <a:r>
              <a:rPr sz="1100" b="1" spc="45" dirty="0">
                <a:latin typeface="Calibri"/>
                <a:cs typeface="Calibri"/>
              </a:rPr>
              <a:t>H</a:t>
            </a:r>
            <a:r>
              <a:rPr sz="1100" b="1" spc="-70" dirty="0">
                <a:latin typeface="Calibri"/>
                <a:cs typeface="Calibri"/>
              </a:rPr>
              <a:t>I</a:t>
            </a:r>
            <a:r>
              <a:rPr sz="1100" b="1" spc="50" dirty="0">
                <a:latin typeface="Calibri"/>
                <a:cs typeface="Calibri"/>
              </a:rPr>
              <a:t>R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0725132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0725132" y="342905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1529301" y="336967"/>
            <a:ext cx="85153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100" b="1" spc="20" dirty="0">
                <a:latin typeface="Calibri"/>
                <a:cs typeface="Calibri"/>
              </a:rPr>
              <a:t>F</a:t>
            </a:r>
            <a:r>
              <a:rPr sz="1100" b="1" dirty="0">
                <a:latin typeface="Calibri"/>
                <a:cs typeface="Calibri"/>
              </a:rPr>
              <a:t>O</a:t>
            </a:r>
            <a:r>
              <a:rPr sz="1100" b="1" spc="-50" dirty="0">
                <a:latin typeface="Calibri"/>
                <a:cs typeface="Calibri"/>
              </a:rPr>
              <a:t>U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spc="50" dirty="0">
                <a:latin typeface="Calibri"/>
                <a:cs typeface="Calibri"/>
              </a:rPr>
              <a:t>T</a:t>
            </a:r>
            <a:r>
              <a:rPr sz="1100" b="1" spc="10" dirty="0">
                <a:latin typeface="Calibri"/>
                <a:cs typeface="Calibri"/>
              </a:rPr>
              <a:t>H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5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3168231" y="342905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168231" y="342905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4507446" y="336967"/>
            <a:ext cx="3695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100" b="1" spc="20" dirty="0">
                <a:latin typeface="Calibri"/>
                <a:cs typeface="Calibri"/>
              </a:rPr>
              <a:t>N</a:t>
            </a:r>
            <a:r>
              <a:rPr sz="1100" b="1" spc="10" dirty="0">
                <a:latin typeface="Calibri"/>
                <a:cs typeface="Calibri"/>
              </a:rPr>
              <a:t>o</a:t>
            </a:r>
            <a:r>
              <a:rPr sz="1100" b="1" spc="-15" dirty="0">
                <a:latin typeface="Calibri"/>
                <a:cs typeface="Calibri"/>
              </a:rPr>
              <a:t>t</a:t>
            </a:r>
            <a:r>
              <a:rPr sz="1100" b="1" spc="-30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362180" y="-68521"/>
            <a:ext cx="12801600" cy="342900"/>
          </a:xfrm>
          <a:custGeom>
            <a:avLst/>
            <a:gdLst/>
            <a:ahLst/>
            <a:cxnLst/>
            <a:rect l="l" t="t" r="r" b="b"/>
            <a:pathLst>
              <a:path w="12801600" h="342900">
                <a:moveTo>
                  <a:pt x="0" y="342900"/>
                </a:moveTo>
                <a:lnTo>
                  <a:pt x="12801600" y="342900"/>
                </a:lnTo>
                <a:lnTo>
                  <a:pt x="1280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828338" y="496940"/>
            <a:ext cx="34861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962380" y="496940"/>
            <a:ext cx="52451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266166" y="496940"/>
            <a:ext cx="34861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400150" y="496940"/>
            <a:ext cx="52514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725395" y="496940"/>
            <a:ext cx="34861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533876" y="7418730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861124" y="7377206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533876" y="7627810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861124" y="7586286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861124" y="7377206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861124" y="7586286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4091545" y="7160502"/>
            <a:ext cx="1246505" cy="5642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7316"/>
            <a:r>
              <a:rPr sz="1100" u="sng" spc="-30" dirty="0">
                <a:latin typeface="Calibri Light"/>
                <a:cs typeface="Calibri Light"/>
                <a:hlinkClick r:id="rId8"/>
              </a:rPr>
              <a:t>*A</a:t>
            </a:r>
            <a:r>
              <a:rPr sz="1100" u="sng" spc="-10" dirty="0">
                <a:latin typeface="Calibri Light"/>
                <a:cs typeface="Calibri Light"/>
                <a:hlinkClick r:id="rId8"/>
              </a:rPr>
              <a:t>rr</a:t>
            </a:r>
            <a:r>
              <a:rPr sz="1100" u="sng" spc="20" dirty="0">
                <a:latin typeface="Calibri Light"/>
                <a:cs typeface="Calibri Light"/>
                <a:hlinkClick r:id="rId8"/>
              </a:rPr>
              <a:t>o</a:t>
            </a:r>
            <a:r>
              <a:rPr sz="1100" u="sng" spc="15" dirty="0">
                <a:latin typeface="Calibri Light"/>
                <a:cs typeface="Calibri Light"/>
                <a:hlinkClick r:id="rId8"/>
              </a:rPr>
              <a:t>w</a:t>
            </a:r>
            <a:r>
              <a:rPr sz="1100" u="sng" spc="-65" dirty="0">
                <a:latin typeface="Calibri Light"/>
                <a:cs typeface="Calibri Light"/>
                <a:hlinkClick r:id="rId8"/>
              </a:rPr>
              <a:t> </a:t>
            </a:r>
            <a:r>
              <a:rPr sz="1100" u="sng" spc="-20" dirty="0">
                <a:latin typeface="Calibri Light"/>
                <a:cs typeface="Calibri Light"/>
                <a:hlinkClick r:id="rId8"/>
              </a:rPr>
              <a:t>L</a:t>
            </a:r>
            <a:r>
              <a:rPr sz="1100" u="sng" spc="-25" dirty="0">
                <a:latin typeface="Calibri Light"/>
                <a:cs typeface="Calibri Light"/>
                <a:hlinkClick r:id="rId8"/>
              </a:rPr>
              <a:t>e</a:t>
            </a:r>
            <a:r>
              <a:rPr sz="1100" u="sng" spc="5" dirty="0">
                <a:latin typeface="Calibri Light"/>
                <a:cs typeface="Calibri Light"/>
                <a:hlinkClick r:id="rId8"/>
              </a:rPr>
              <a:t>g</a:t>
            </a:r>
            <a:r>
              <a:rPr sz="1100" u="sng" spc="-25" dirty="0">
                <a:latin typeface="Calibri Light"/>
                <a:cs typeface="Calibri Light"/>
                <a:hlinkClick r:id="rId8"/>
              </a:rPr>
              <a:t>e</a:t>
            </a:r>
            <a:r>
              <a:rPr sz="1100" u="sng" spc="-55" dirty="0">
                <a:latin typeface="Calibri Light"/>
                <a:cs typeface="Calibri Light"/>
                <a:hlinkClick r:id="rId8"/>
              </a:rPr>
              <a:t>n</a:t>
            </a:r>
            <a:r>
              <a:rPr sz="1100" u="sng" spc="10" dirty="0">
                <a:latin typeface="Calibri Light"/>
                <a:cs typeface="Calibri Light"/>
                <a:hlinkClick r:id="rId8"/>
              </a:rPr>
              <a:t>d</a:t>
            </a:r>
            <a:endParaRPr sz="1100">
              <a:latin typeface="Calibri Light"/>
              <a:cs typeface="Calibri Light"/>
            </a:endParaRPr>
          </a:p>
          <a:p>
            <a:pPr marL="12700">
              <a:spcBef>
                <a:spcPts val="204"/>
              </a:spcBef>
            </a:pPr>
            <a:r>
              <a:rPr sz="950" spc="10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qu</a:t>
            </a:r>
            <a:r>
              <a:rPr sz="950" spc="-70" dirty="0">
                <a:latin typeface="Calibri Light"/>
                <a:cs typeface="Calibri Light"/>
                <a:hlinkClick r:id="rId8"/>
              </a:rPr>
              <a:t>i</a:t>
            </a:r>
            <a:r>
              <a:rPr sz="950" spc="40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8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8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spc="-35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8"/>
              </a:rPr>
              <a:t>i</a:t>
            </a:r>
            <a:r>
              <a:rPr sz="950" dirty="0">
                <a:latin typeface="Calibri Light"/>
                <a:cs typeface="Calibri Light"/>
                <a:hlinkClick r:id="rId8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8"/>
              </a:rPr>
              <a:t>i</a:t>
            </a:r>
            <a:r>
              <a:rPr sz="950" spc="-20" dirty="0">
                <a:latin typeface="Calibri Light"/>
                <a:cs typeface="Calibri Light"/>
                <a:hlinkClick r:id="rId8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8"/>
              </a:rPr>
              <a:t>e</a:t>
            </a:r>
            <a:endParaRPr sz="950">
              <a:latin typeface="Calibri Light"/>
              <a:cs typeface="Calibri Light"/>
            </a:endParaRPr>
          </a:p>
          <a:p>
            <a:pPr marL="12700">
              <a:spcBef>
                <a:spcPts val="550"/>
              </a:spcBef>
            </a:pPr>
            <a:r>
              <a:rPr sz="950" spc="10" dirty="0">
                <a:latin typeface="Calibri Light"/>
                <a:cs typeface="Calibri Light"/>
                <a:hlinkClick r:id="rId8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on</a:t>
            </a:r>
            <a:r>
              <a:rPr sz="950" spc="35" dirty="0">
                <a:latin typeface="Calibri Light"/>
                <a:cs typeface="Calibri Light"/>
                <a:hlinkClick r:id="rId8"/>
              </a:rPr>
              <a:t>c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u</a:t>
            </a:r>
            <a:r>
              <a:rPr sz="950" spc="-35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40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8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8"/>
              </a:rPr>
              <a:t>t</a:t>
            </a:r>
            <a:r>
              <a:rPr sz="950" spc="60" dirty="0">
                <a:latin typeface="Calibri Light"/>
                <a:cs typeface="Calibri Light"/>
                <a:hlinkClick r:id="rId8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p</a:t>
            </a:r>
            <a:r>
              <a:rPr sz="950" spc="-35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spc="-35" dirty="0">
                <a:latin typeface="Calibri Light"/>
                <a:cs typeface="Calibri Light"/>
                <a:hlinkClick r:id="rId8"/>
              </a:rPr>
              <a:t>r</a:t>
            </a:r>
            <a:r>
              <a:rPr sz="95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spc="20" dirty="0">
                <a:latin typeface="Calibri Light"/>
                <a:cs typeface="Calibri Light"/>
                <a:hlinkClick r:id="rId8"/>
              </a:rPr>
              <a:t>qu</a:t>
            </a:r>
            <a:r>
              <a:rPr sz="950" spc="5" dirty="0">
                <a:latin typeface="Calibri Light"/>
                <a:cs typeface="Calibri Light"/>
                <a:hlinkClick r:id="rId8"/>
              </a:rPr>
              <a:t>isi</a:t>
            </a:r>
            <a:r>
              <a:rPr sz="950" spc="-15" dirty="0">
                <a:latin typeface="Calibri Light"/>
                <a:cs typeface="Calibri Light"/>
                <a:hlinkClick r:id="rId8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8"/>
              </a:rPr>
              <a:t>e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395581" y="485781"/>
            <a:ext cx="12801600" cy="7286625"/>
          </a:xfrm>
          <a:custGeom>
            <a:avLst/>
            <a:gdLst/>
            <a:ahLst/>
            <a:cxnLst/>
            <a:rect l="l" t="t" r="r" b="b"/>
            <a:pathLst>
              <a:path w="12801600" h="7286625">
                <a:moveTo>
                  <a:pt x="12801600" y="7286623"/>
                </a:moveTo>
                <a:lnTo>
                  <a:pt x="12801600" y="0"/>
                </a:lnTo>
                <a:lnTo>
                  <a:pt x="0" y="0"/>
                </a:lnTo>
                <a:lnTo>
                  <a:pt x="0" y="72866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168231" y="485781"/>
            <a:ext cx="0" cy="7286625"/>
          </a:xfrm>
          <a:custGeom>
            <a:avLst/>
            <a:gdLst/>
            <a:ahLst/>
            <a:cxnLst/>
            <a:rect l="l" t="t" r="r" b="b"/>
            <a:pathLst>
              <a:path h="7286625">
                <a:moveTo>
                  <a:pt x="0" y="0"/>
                </a:moveTo>
                <a:lnTo>
                  <a:pt x="0" y="72866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838812" y="7166609"/>
            <a:ext cx="7329805" cy="0"/>
          </a:xfrm>
          <a:custGeom>
            <a:avLst/>
            <a:gdLst/>
            <a:ahLst/>
            <a:cxnLst/>
            <a:rect l="l" t="t" r="r" b="b"/>
            <a:pathLst>
              <a:path w="7329805">
                <a:moveTo>
                  <a:pt x="0" y="0"/>
                </a:moveTo>
                <a:lnTo>
                  <a:pt x="73294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3168231" y="7166609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8"/>
                </a:moveTo>
                <a:lnTo>
                  <a:pt x="3028950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4281771" y="7447597"/>
            <a:ext cx="285115" cy="0"/>
          </a:xfrm>
          <a:custGeom>
            <a:avLst/>
            <a:gdLst/>
            <a:ahLst/>
            <a:cxnLst/>
            <a:rect l="l" t="t" r="r" b="b"/>
            <a:pathLst>
              <a:path w="285115">
                <a:moveTo>
                  <a:pt x="0" y="0"/>
                </a:moveTo>
                <a:lnTo>
                  <a:pt x="284861" y="0"/>
                </a:lnTo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3168231" y="7166609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8"/>
                </a:moveTo>
                <a:lnTo>
                  <a:pt x="3028950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3346665" y="7334805"/>
            <a:ext cx="268478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spc="40" dirty="0">
                <a:latin typeface="Calibri Light"/>
                <a:cs typeface="Calibri Light"/>
                <a:hlinkClick r:id="rId9"/>
              </a:rPr>
              <a:t>*</a:t>
            </a:r>
            <a:r>
              <a:rPr sz="950" spc="-35" dirty="0">
                <a:latin typeface="Calibri Light"/>
                <a:cs typeface="Calibri Light"/>
                <a:hlinkClick r:id="rId9"/>
              </a:rPr>
              <a:t>*</a:t>
            </a:r>
            <a:r>
              <a:rPr sz="950" spc="30" dirty="0">
                <a:latin typeface="Calibri Light"/>
                <a:cs typeface="Calibri Light"/>
                <a:hlinkClick r:id="rId9"/>
              </a:rPr>
              <a:t>P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l</a:t>
            </a:r>
            <a:r>
              <a:rPr sz="950" spc="-30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-10" dirty="0">
                <a:latin typeface="Calibri Light"/>
                <a:cs typeface="Calibri Light"/>
                <a:hlinkClick r:id="rId9"/>
              </a:rPr>
              <a:t>a</a:t>
            </a:r>
            <a:r>
              <a:rPr sz="950" dirty="0">
                <a:latin typeface="Calibri Light"/>
                <a:cs typeface="Calibri Light"/>
                <a:hlinkClick r:id="rId9"/>
              </a:rPr>
              <a:t>s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-35" dirty="0">
                <a:latin typeface="Calibri Light"/>
                <a:cs typeface="Calibri Light"/>
                <a:hlinkClick r:id="rId9"/>
              </a:rPr>
              <a:t>r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n</a:t>
            </a:r>
            <a:r>
              <a:rPr sz="950" spc="25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y</a:t>
            </a:r>
            <a:r>
              <a:rPr sz="950" spc="-60" dirty="0">
                <a:latin typeface="Calibri Light"/>
                <a:cs typeface="Calibri Light"/>
                <a:hlinkClick r:id="rId9"/>
              </a:rPr>
              <a:t>o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r</a:t>
            </a:r>
            <a:r>
              <a:rPr sz="950" spc="35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-10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a</a:t>
            </a:r>
            <a:r>
              <a:rPr sz="950" spc="20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ud</a:t>
            </a:r>
            <a:r>
              <a:rPr sz="950" spc="5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it</a:t>
            </a:r>
            <a:r>
              <a:rPr sz="950" spc="-15" dirty="0">
                <a:solidFill>
                  <a:srgbClr val="006FC0"/>
                </a:solidFill>
                <a:latin typeface="Calibri Light"/>
                <a:cs typeface="Calibri Light"/>
                <a:hlinkClick r:id="rId9"/>
              </a:rPr>
              <a:t> </a:t>
            </a:r>
            <a:r>
              <a:rPr sz="950" spc="-10" dirty="0">
                <a:latin typeface="Calibri Light"/>
                <a:cs typeface="Calibri Light"/>
                <a:hlinkClick r:id="rId9"/>
              </a:rPr>
              <a:t>a</a:t>
            </a:r>
            <a:r>
              <a:rPr sz="950" spc="10" dirty="0">
                <a:latin typeface="Calibri Light"/>
                <a:cs typeface="Calibri Light"/>
                <a:hlinkClick r:id="rId9"/>
              </a:rPr>
              <a:t>f</a:t>
            </a:r>
            <a:r>
              <a:rPr sz="950" spc="-20" dirty="0">
                <a:latin typeface="Calibri Light"/>
                <a:cs typeface="Calibri Light"/>
                <a:hlinkClick r:id="rId9"/>
              </a:rPr>
              <a:t>t</a:t>
            </a:r>
            <a:r>
              <a:rPr sz="950" spc="45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65" dirty="0">
                <a:latin typeface="Calibri Light"/>
                <a:cs typeface="Calibri Light"/>
                <a:hlinkClick r:id="rId9"/>
              </a:rPr>
              <a:t>m</a:t>
            </a:r>
            <a:r>
              <a:rPr sz="950" spc="-10" dirty="0">
                <a:latin typeface="Calibri Light"/>
                <a:cs typeface="Calibri Light"/>
                <a:hlinkClick r:id="rId9"/>
              </a:rPr>
              <a:t>a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k</a:t>
            </a:r>
            <a:r>
              <a:rPr sz="950" spc="-70" dirty="0">
                <a:latin typeface="Calibri Light"/>
                <a:cs typeface="Calibri Light"/>
                <a:hlinkClick r:id="rId9"/>
              </a:rPr>
              <a:t>i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g</a:t>
            </a:r>
            <a:r>
              <a:rPr sz="950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65" dirty="0">
                <a:latin typeface="Calibri Light"/>
                <a:cs typeface="Calibri Light"/>
                <a:hlinkClick r:id="rId9"/>
              </a:rPr>
              <a:t>a</a:t>
            </a:r>
            <a:r>
              <a:rPr sz="950" spc="-55" dirty="0">
                <a:latin typeface="Calibri Light"/>
                <a:cs typeface="Calibri Light"/>
                <a:hlinkClick r:id="rId9"/>
              </a:rPr>
              <a:t>n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y</a:t>
            </a:r>
            <a:r>
              <a:rPr sz="950" spc="25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40" dirty="0">
                <a:latin typeface="Calibri Light"/>
                <a:cs typeface="Calibri Light"/>
                <a:hlinkClick r:id="rId9"/>
              </a:rPr>
              <a:t>r</a:t>
            </a:r>
            <a:r>
              <a:rPr sz="950" spc="-30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-5" dirty="0">
                <a:latin typeface="Calibri Light"/>
                <a:cs typeface="Calibri Light"/>
                <a:hlinkClick r:id="rId9"/>
              </a:rPr>
              <a:t>g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i</a:t>
            </a:r>
            <a:r>
              <a:rPr sz="950" dirty="0">
                <a:latin typeface="Calibri Light"/>
                <a:cs typeface="Calibri Light"/>
                <a:hlinkClick r:id="rId9"/>
              </a:rPr>
              <a:t>s</a:t>
            </a:r>
            <a:r>
              <a:rPr sz="950" spc="-20" dirty="0">
                <a:latin typeface="Calibri Light"/>
                <a:cs typeface="Calibri Light"/>
                <a:hlinkClick r:id="rId9"/>
              </a:rPr>
              <a:t>t</a:t>
            </a:r>
            <a:r>
              <a:rPr sz="950" spc="40" dirty="0">
                <a:latin typeface="Calibri Light"/>
                <a:cs typeface="Calibri Light"/>
                <a:hlinkClick r:id="rId9"/>
              </a:rPr>
              <a:t>r</a:t>
            </a:r>
            <a:r>
              <a:rPr sz="950" spc="-10" dirty="0">
                <a:latin typeface="Calibri Light"/>
                <a:cs typeface="Calibri Light"/>
                <a:hlinkClick r:id="rId9"/>
              </a:rPr>
              <a:t>a</a:t>
            </a:r>
            <a:r>
              <a:rPr sz="950" spc="-20" dirty="0">
                <a:latin typeface="Calibri Light"/>
                <a:cs typeface="Calibri Light"/>
                <a:hlinkClick r:id="rId9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i</a:t>
            </a:r>
            <a:r>
              <a:rPr sz="950" spc="15" dirty="0">
                <a:latin typeface="Calibri Light"/>
                <a:cs typeface="Calibri Light"/>
                <a:hlinkClick r:id="rId9"/>
              </a:rPr>
              <a:t>o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n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3344766" y="7487761"/>
            <a:ext cx="26866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spc="35" dirty="0">
                <a:latin typeface="Calibri Light"/>
                <a:cs typeface="Calibri Light"/>
                <a:hlinkClick r:id="rId9"/>
              </a:rPr>
              <a:t>c</a:t>
            </a:r>
            <a:r>
              <a:rPr sz="950" spc="-55" dirty="0">
                <a:latin typeface="Calibri Light"/>
                <a:cs typeface="Calibri Light"/>
                <a:hlinkClick r:id="rId9"/>
              </a:rPr>
              <a:t>h</a:t>
            </a:r>
            <a:r>
              <a:rPr sz="950" spc="65" dirty="0">
                <a:latin typeface="Calibri Light"/>
                <a:cs typeface="Calibri Light"/>
                <a:hlinkClick r:id="rId9"/>
              </a:rPr>
              <a:t>a</a:t>
            </a:r>
            <a:r>
              <a:rPr sz="950" spc="-55" dirty="0">
                <a:latin typeface="Calibri Light"/>
                <a:cs typeface="Calibri Light"/>
                <a:hlinkClick r:id="rId9"/>
              </a:rPr>
              <a:t>n</a:t>
            </a:r>
            <a:r>
              <a:rPr sz="950" spc="-5" dirty="0">
                <a:latin typeface="Calibri Light"/>
                <a:cs typeface="Calibri Light"/>
                <a:hlinkClick r:id="rId9"/>
              </a:rPr>
              <a:t>g</a:t>
            </a:r>
            <a:r>
              <a:rPr sz="950" spc="45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s </a:t>
            </a:r>
            <a:r>
              <a:rPr sz="950" spc="-15" dirty="0">
                <a:latin typeface="Calibri Light"/>
                <a:cs typeface="Calibri Light"/>
                <a:hlinkClick r:id="rId9"/>
              </a:rPr>
              <a:t>t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o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25" dirty="0">
                <a:latin typeface="Calibri Light"/>
                <a:cs typeface="Calibri Light"/>
                <a:hlinkClick r:id="rId9"/>
              </a:rPr>
              <a:t>v</a:t>
            </a:r>
            <a:r>
              <a:rPr sz="950" spc="-30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40" dirty="0">
                <a:latin typeface="Calibri Light"/>
                <a:cs typeface="Calibri Light"/>
                <a:hlinkClick r:id="rId9"/>
              </a:rPr>
              <a:t>r</a:t>
            </a:r>
            <a:r>
              <a:rPr sz="950" spc="10" dirty="0">
                <a:latin typeface="Calibri Light"/>
                <a:cs typeface="Calibri Light"/>
                <a:hlinkClick r:id="rId9"/>
              </a:rPr>
              <a:t>if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y</a:t>
            </a:r>
            <a:r>
              <a:rPr sz="950" spc="-45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55" dirty="0">
                <a:latin typeface="Calibri Light"/>
                <a:cs typeface="Calibri Light"/>
                <a:hlinkClick r:id="rId9"/>
              </a:rPr>
              <a:t>t</a:t>
            </a:r>
            <a:r>
              <a:rPr sz="950" spc="-55" dirty="0">
                <a:latin typeface="Calibri Light"/>
                <a:cs typeface="Calibri Light"/>
                <a:hlinkClick r:id="rId9"/>
              </a:rPr>
              <a:t>h</a:t>
            </a:r>
            <a:r>
              <a:rPr sz="950" spc="45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y</a:t>
            </a:r>
            <a:r>
              <a:rPr sz="950" spc="25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-55" dirty="0">
                <a:latin typeface="Calibri Light"/>
                <a:cs typeface="Calibri Light"/>
                <a:hlinkClick r:id="rId9"/>
              </a:rPr>
              <a:t>h</a:t>
            </a:r>
            <a:r>
              <a:rPr sz="950" spc="65" dirty="0">
                <a:latin typeface="Calibri Light"/>
                <a:cs typeface="Calibri Light"/>
                <a:hlinkClick r:id="rId9"/>
              </a:rPr>
              <a:t>a</a:t>
            </a:r>
            <a:r>
              <a:rPr sz="950" spc="-50" dirty="0">
                <a:latin typeface="Calibri Light"/>
                <a:cs typeface="Calibri Light"/>
                <a:hlinkClick r:id="rId9"/>
              </a:rPr>
              <a:t>v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50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b</a:t>
            </a:r>
            <a:r>
              <a:rPr sz="950" spc="-30" dirty="0">
                <a:latin typeface="Calibri Light"/>
                <a:cs typeface="Calibri Light"/>
                <a:hlinkClick r:id="rId9"/>
              </a:rPr>
              <a:t>ee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n</a:t>
            </a:r>
            <a:r>
              <a:rPr sz="950" spc="25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-5" dirty="0">
                <a:latin typeface="Calibri Light"/>
                <a:cs typeface="Calibri Light"/>
                <a:hlinkClick r:id="rId9"/>
              </a:rPr>
              <a:t>a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pp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li</a:t>
            </a:r>
            <a:r>
              <a:rPr sz="950" spc="-30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d</a:t>
            </a:r>
            <a:r>
              <a:rPr sz="950" spc="25" dirty="0">
                <a:latin typeface="Calibri Light"/>
                <a:cs typeface="Calibri Light"/>
                <a:hlinkClick r:id="rId9"/>
              </a:rPr>
              <a:t> 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s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u</a:t>
            </a:r>
            <a:r>
              <a:rPr sz="950" spc="-35" dirty="0">
                <a:latin typeface="Calibri Light"/>
                <a:cs typeface="Calibri Light"/>
                <a:hlinkClick r:id="rId9"/>
              </a:rPr>
              <a:t>c</a:t>
            </a:r>
            <a:r>
              <a:rPr sz="950" spc="35" dirty="0">
                <a:latin typeface="Calibri Light"/>
                <a:cs typeface="Calibri Light"/>
                <a:hlinkClick r:id="rId9"/>
              </a:rPr>
              <a:t>c</a:t>
            </a:r>
            <a:r>
              <a:rPr sz="950" spc="-30" dirty="0">
                <a:latin typeface="Calibri Light"/>
                <a:cs typeface="Calibri Light"/>
                <a:hlinkClick r:id="rId9"/>
              </a:rPr>
              <a:t>e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s</a:t>
            </a:r>
            <a:r>
              <a:rPr sz="950" spc="70" dirty="0">
                <a:latin typeface="Calibri Light"/>
                <a:cs typeface="Calibri Light"/>
                <a:hlinkClick r:id="rId9"/>
              </a:rPr>
              <a:t>s</a:t>
            </a:r>
            <a:r>
              <a:rPr sz="950" spc="-65" dirty="0">
                <a:latin typeface="Calibri Light"/>
                <a:cs typeface="Calibri Light"/>
                <a:hlinkClick r:id="rId9"/>
              </a:rPr>
              <a:t>f</a:t>
            </a:r>
            <a:r>
              <a:rPr sz="950" spc="20" dirty="0">
                <a:latin typeface="Calibri Light"/>
                <a:cs typeface="Calibri Light"/>
                <a:hlinkClick r:id="rId9"/>
              </a:rPr>
              <a:t>u</a:t>
            </a:r>
            <a:r>
              <a:rPr sz="950" spc="5" dirty="0">
                <a:latin typeface="Calibri Light"/>
                <a:cs typeface="Calibri Light"/>
                <a:hlinkClick r:id="rId9"/>
              </a:rPr>
              <a:t>lly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0996536" y="850252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10996536" y="850252"/>
            <a:ext cx="1896745" cy="3318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491</a:t>
            </a:r>
            <a:r>
              <a:rPr sz="800" b="1" spc="10" dirty="0">
                <a:latin typeface="Arial"/>
                <a:cs typeface="Arial"/>
              </a:rPr>
              <a:t>8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/</a:t>
            </a:r>
            <a:r>
              <a:rPr sz="800" b="1" spc="-80" dirty="0">
                <a:latin typeface="Arial"/>
                <a:cs typeface="Arial"/>
              </a:rPr>
              <a:t> </a:t>
            </a:r>
            <a:r>
              <a:rPr sz="800" b="1" spc="55" dirty="0">
                <a:latin typeface="Arial"/>
                <a:cs typeface="Arial"/>
              </a:rPr>
              <a:t>E</a:t>
            </a:r>
            <a:r>
              <a:rPr sz="800" b="1" spc="-60" dirty="0">
                <a:latin typeface="Arial"/>
                <a:cs typeface="Arial"/>
              </a:rPr>
              <a:t>C</a:t>
            </a:r>
            <a:r>
              <a:rPr sz="800" b="1" spc="45" dirty="0">
                <a:latin typeface="Arial"/>
                <a:cs typeface="Arial"/>
              </a:rPr>
              <a:t>O</a:t>
            </a:r>
            <a:r>
              <a:rPr sz="800" b="1" spc="15" dirty="0">
                <a:latin typeface="Arial"/>
                <a:cs typeface="Arial"/>
              </a:rPr>
              <a:t>R</a:t>
            </a:r>
            <a:r>
              <a:rPr sz="800" b="1" spc="-7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490</a:t>
            </a:r>
            <a:r>
              <a:rPr sz="800" b="1" spc="10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15240" algn="ctr">
              <a:lnSpc>
                <a:spcPts val="710"/>
              </a:lnSpc>
              <a:spcBef>
                <a:spcPts val="20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80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  <a:p>
            <a:pPr marL="1016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(1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0996536" y="850252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996536" y="850252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659893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659893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881481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881481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881481" y="253605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881481" y="55793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103094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103094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324707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324707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099538" y="1971789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099538" y="19717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6099538" y="1971794"/>
            <a:ext cx="685800" cy="2333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2"/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1602"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6099538" y="19717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099538" y="19717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099538" y="3093453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099538" y="30934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6099538" y="3093454"/>
            <a:ext cx="68580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" algn="ctr"/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5080"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6985"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6099538" y="30934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099538" y="30934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099538" y="4211308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099538" y="421130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6099538" y="4211307"/>
            <a:ext cx="68580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" algn="ctr"/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84788" indent="-59056"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,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,</a:t>
            </a:r>
            <a:endParaRPr sz="600">
              <a:latin typeface="Arial Narrow"/>
              <a:cs typeface="Arial Narrow"/>
            </a:endParaRPr>
          </a:p>
          <a:p>
            <a:pPr marL="2540" algn="ctr"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B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6099538" y="421130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099538" y="421130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6201265" y="4349148"/>
            <a:ext cx="49022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83186" indent="-59056"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,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,</a:t>
            </a:r>
            <a:endParaRPr sz="600">
              <a:latin typeface="Arial Narrow"/>
              <a:cs typeface="Arial Narrow"/>
            </a:endParaRPr>
          </a:p>
          <a:p>
            <a:pPr algn="ctr"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B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6623032" y="4096583"/>
            <a:ext cx="127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6099538" y="531862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099538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6099538" y="5318620"/>
            <a:ext cx="68580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" algn="ctr"/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7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7620" algn="ctr"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635"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6099538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099538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6197582" y="5457731"/>
            <a:ext cx="49784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7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6623032" y="5205293"/>
            <a:ext cx="127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7321023" y="1971789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321023" y="19717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7321023" y="1971789"/>
            <a:ext cx="68580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362"/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6047"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50" dirty="0">
                <a:latin typeface="Arial Narrow"/>
                <a:cs typeface="Arial Narrow"/>
              </a:rPr>
              <a:t>y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25097"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7321023" y="19717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321023" y="19717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321023" y="3093453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321023" y="30934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7321023" y="3093458"/>
            <a:ext cx="685800" cy="2333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2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70183">
              <a:spcBef>
                <a:spcPts val="15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7321023" y="30934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321023" y="30934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7424021" y="3275623"/>
            <a:ext cx="487680" cy="2333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67312">
              <a:spcBef>
                <a:spcPts val="15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7321023" y="4214864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321023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7321023" y="4214868"/>
            <a:ext cx="685800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8890" algn="ctr"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72088" indent="-27940"/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4445" algn="ctr">
              <a:spcBef>
                <a:spcPts val="13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x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7321023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321023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7845407" y="4099880"/>
            <a:ext cx="127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7321023" y="53187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321023" y="53187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7400150" y="5412143"/>
            <a:ext cx="535305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50" b="1" spc="-20" dirty="0">
                <a:latin typeface="Arial"/>
                <a:cs typeface="Arial"/>
              </a:rPr>
              <a:t>CC</a:t>
            </a:r>
            <a:r>
              <a:rPr sz="750" b="1" spc="55" dirty="0">
                <a:latin typeface="Arial"/>
                <a:cs typeface="Arial"/>
              </a:rPr>
              <a:t>D</a:t>
            </a: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49531">
              <a:spcBef>
                <a:spcPts val="10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70486" indent="78106"/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k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0486">
              <a:spcBef>
                <a:spcPts val="13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0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4881481" y="16931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542636" y="531862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542637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 txBox="1"/>
          <p:nvPr/>
        </p:nvSpPr>
        <p:spPr>
          <a:xfrm>
            <a:off x="8542637" y="5318626"/>
            <a:ext cx="685800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" algn="ctr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44783"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4445" algn="ctr"/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6350" algn="ctr"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8542637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542637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8646396" y="5412143"/>
            <a:ext cx="487680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 dirty="0">
              <a:latin typeface="Arial"/>
              <a:cs typeface="Arial"/>
            </a:endParaRPr>
          </a:p>
          <a:p>
            <a:pPr marL="41276"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</a:p>
          <a:p>
            <a:pPr algn="ctr">
              <a:lnSpc>
                <a:spcPct val="100000"/>
              </a:lnSpc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</a:p>
          <a:p>
            <a:pPr algn="ctr"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</a:p>
        </p:txBody>
      </p:sp>
      <p:sp>
        <p:nvSpPr>
          <p:cNvPr id="126" name="object 126"/>
          <p:cNvSpPr txBox="1"/>
          <p:nvPr/>
        </p:nvSpPr>
        <p:spPr>
          <a:xfrm>
            <a:off x="9075027" y="5205293"/>
            <a:ext cx="117475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9767806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9767806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9796381" y="19719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2196681" y="364691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538462" y="4400550"/>
            <a:ext cx="2143125" cy="10287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538462" y="4400550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3413933" y="4635761"/>
            <a:ext cx="123111" cy="569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/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7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spc="-15" dirty="0">
                <a:solidFill>
                  <a:srgbClr val="585858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3538462" y="3253994"/>
            <a:ext cx="2143125" cy="10287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538462" y="3253994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3413933" y="3518783"/>
            <a:ext cx="123111" cy="5137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/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11021676" y="55793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 txBox="1"/>
          <p:nvPr/>
        </p:nvSpPr>
        <p:spPr>
          <a:xfrm>
            <a:off x="11021676" y="5579357"/>
            <a:ext cx="685800" cy="321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5732" marR="107952" indent="42546">
              <a:lnSpc>
                <a:spcPct val="110400"/>
              </a:lnSpc>
            </a:pPr>
            <a:r>
              <a:rPr sz="750" b="1" spc="20" dirty="0">
                <a:latin typeface="Arial"/>
                <a:cs typeface="Arial"/>
                <a:hlinkClick r:id="rId12"/>
              </a:rPr>
              <a:t>E</a:t>
            </a:r>
            <a:r>
              <a:rPr sz="750" b="1" spc="-60" dirty="0">
                <a:latin typeface="Arial"/>
                <a:cs typeface="Arial"/>
                <a:hlinkClick r:id="rId12"/>
              </a:rPr>
              <a:t>l</a:t>
            </a:r>
            <a:r>
              <a:rPr sz="750" b="1" spc="30" dirty="0">
                <a:latin typeface="Arial"/>
                <a:cs typeface="Arial"/>
                <a:hlinkClick r:id="rId12"/>
              </a:rPr>
              <a:t>ec</a:t>
            </a:r>
            <a:r>
              <a:rPr sz="750" b="1" spc="-25" dirty="0">
                <a:latin typeface="Arial"/>
                <a:cs typeface="Arial"/>
                <a:hlinkClick r:id="rId12"/>
              </a:rPr>
              <a:t>t</a:t>
            </a:r>
            <a:r>
              <a:rPr sz="750" b="1" spc="15" dirty="0">
                <a:latin typeface="Arial"/>
                <a:cs typeface="Arial"/>
                <a:hlinkClick r:id="rId12"/>
              </a:rPr>
              <a:t>i</a:t>
            </a:r>
            <a:r>
              <a:rPr sz="750" b="1" spc="-45" dirty="0">
                <a:latin typeface="Arial"/>
                <a:cs typeface="Arial"/>
                <a:hlinkClick r:id="rId12"/>
              </a:rPr>
              <a:t>v</a:t>
            </a:r>
            <a:r>
              <a:rPr sz="750" b="1" dirty="0">
                <a:latin typeface="Arial"/>
                <a:cs typeface="Arial"/>
                <a:hlinkClick r:id="rId12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2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2"/>
              </a:rPr>
              <a:t>r</a:t>
            </a:r>
            <a:r>
              <a:rPr sz="600" dirty="0">
                <a:latin typeface="Arial Narrow"/>
                <a:cs typeface="Arial Narrow"/>
                <a:hlinkClick r:id="rId12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e</a:t>
            </a:r>
            <a:r>
              <a:rPr sz="600" dirty="0">
                <a:latin typeface="Arial Narrow"/>
                <a:cs typeface="Arial Narrow"/>
                <a:hlinkClick r:id="rId12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2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v</a:t>
            </a:r>
            <a:r>
              <a:rPr sz="600" dirty="0">
                <a:latin typeface="Arial Narrow"/>
                <a:cs typeface="Arial Narrow"/>
                <a:hlinkClick r:id="rId12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9" name="object 139"/>
          <p:cNvSpPr/>
          <p:nvPr/>
        </p:nvSpPr>
        <p:spPr>
          <a:xfrm>
            <a:off x="11021676" y="55793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1021676" y="55793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9796381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 txBox="1"/>
          <p:nvPr/>
        </p:nvSpPr>
        <p:spPr>
          <a:xfrm>
            <a:off x="9796381" y="850252"/>
            <a:ext cx="68580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" algn="ctr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8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5715"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10795"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no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3" name="object 143"/>
          <p:cNvSpPr/>
          <p:nvPr/>
        </p:nvSpPr>
        <p:spPr>
          <a:xfrm>
            <a:off x="9796381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9796381" y="8502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/>
          <p:nvPr/>
        </p:nvSpPr>
        <p:spPr>
          <a:xfrm>
            <a:off x="9859500" y="496945"/>
            <a:ext cx="580390" cy="341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0961" algn="r"/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  <a:p>
            <a:pPr marR="5080" algn="r">
              <a:spcBef>
                <a:spcPts val="780"/>
              </a:spcBef>
            </a:pPr>
            <a:r>
              <a:rPr sz="600" spc="2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11163287" y="496940"/>
            <a:ext cx="34861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2297391" y="496945"/>
            <a:ext cx="563880" cy="341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42546" algn="r"/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  <a:p>
            <a:pPr marR="5080" algn="r">
              <a:spcBef>
                <a:spcPts val="750"/>
              </a:spcBef>
            </a:pPr>
            <a:r>
              <a:rPr sz="600" spc="20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8860395" y="55900"/>
            <a:ext cx="188023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b="1" spc="20" dirty="0">
                <a:latin typeface="Calibri"/>
                <a:cs typeface="Calibri"/>
              </a:rPr>
              <a:t>C</a:t>
            </a:r>
            <a:r>
              <a:rPr b="1" spc="-35" dirty="0">
                <a:latin typeface="Calibri"/>
                <a:cs typeface="Calibri"/>
              </a:rPr>
              <a:t>I</a:t>
            </a:r>
            <a:r>
              <a:rPr b="1" spc="-15" dirty="0">
                <a:latin typeface="Calibri"/>
                <a:cs typeface="Calibri"/>
              </a:rPr>
              <a:t>V</a:t>
            </a:r>
            <a:r>
              <a:rPr b="1" spc="35" dirty="0">
                <a:latin typeface="Calibri"/>
                <a:cs typeface="Calibri"/>
              </a:rPr>
              <a:t>I</a:t>
            </a:r>
            <a:r>
              <a:rPr b="1" dirty="0">
                <a:latin typeface="Calibri"/>
                <a:cs typeface="Calibri"/>
              </a:rPr>
              <a:t>L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spc="20" dirty="0">
                <a:latin typeface="Calibri"/>
                <a:cs typeface="Calibri"/>
              </a:rPr>
              <a:t>E</a:t>
            </a:r>
            <a:r>
              <a:rPr b="1" spc="10" dirty="0">
                <a:latin typeface="Calibri"/>
                <a:cs typeface="Calibri"/>
              </a:rPr>
              <a:t>N</a:t>
            </a:r>
            <a:r>
              <a:rPr b="1" spc="-25" dirty="0">
                <a:latin typeface="Calibri"/>
                <a:cs typeface="Calibri"/>
              </a:rPr>
              <a:t>G</a:t>
            </a:r>
            <a:r>
              <a:rPr b="1" spc="-35" dirty="0">
                <a:latin typeface="Calibri"/>
                <a:cs typeface="Calibri"/>
              </a:rPr>
              <a:t>I</a:t>
            </a:r>
            <a:r>
              <a:rPr b="1" spc="10" dirty="0">
                <a:latin typeface="Calibri"/>
                <a:cs typeface="Calibri"/>
              </a:rPr>
              <a:t>N</a:t>
            </a:r>
            <a:r>
              <a:rPr b="1" spc="20" dirty="0">
                <a:latin typeface="Calibri"/>
                <a:cs typeface="Calibri"/>
              </a:rPr>
              <a:t>EE</a:t>
            </a:r>
            <a:r>
              <a:rPr b="1" spc="-40" dirty="0">
                <a:latin typeface="Calibri"/>
                <a:cs typeface="Calibri"/>
              </a:rPr>
              <a:t>R</a:t>
            </a:r>
            <a:r>
              <a:rPr b="1" spc="35" dirty="0">
                <a:latin typeface="Calibri"/>
                <a:cs typeface="Calibri"/>
              </a:rPr>
              <a:t>I</a:t>
            </a:r>
            <a:r>
              <a:rPr b="1" spc="-60" dirty="0">
                <a:latin typeface="Calibri"/>
                <a:cs typeface="Calibri"/>
              </a:rPr>
              <a:t>N</a:t>
            </a:r>
            <a:r>
              <a:rPr b="1" dirty="0">
                <a:latin typeface="Calibri"/>
                <a:cs typeface="Calibri"/>
              </a:rPr>
              <a:t>G</a:t>
            </a:r>
            <a:endParaRPr>
              <a:latin typeface="Calibri"/>
              <a:cs typeface="Calibr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4718647" y="90185"/>
            <a:ext cx="136906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spc="-25" dirty="0">
                <a:latin typeface="Calibri"/>
                <a:cs typeface="Calibri"/>
              </a:rPr>
              <a:t>U</a:t>
            </a:r>
            <a:r>
              <a:rPr sz="1200" spc="40" dirty="0">
                <a:latin typeface="Calibri"/>
                <a:cs typeface="Calibri"/>
              </a:rPr>
              <a:t>p</a:t>
            </a:r>
            <a:r>
              <a:rPr sz="1200" spc="-35" dirty="0">
                <a:latin typeface="Calibri"/>
                <a:cs typeface="Calibri"/>
              </a:rPr>
              <a:t>d</a:t>
            </a:r>
            <a:r>
              <a:rPr sz="1200" spc="20" dirty="0">
                <a:latin typeface="Calibri"/>
                <a:cs typeface="Calibri"/>
              </a:rPr>
              <a:t>a</a:t>
            </a:r>
            <a:r>
              <a:rPr sz="1200" spc="-3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35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1</a:t>
            </a:r>
            <a:r>
              <a:rPr sz="1200" spc="60" dirty="0">
                <a:latin typeface="Calibri"/>
                <a:cs typeface="Calibri"/>
              </a:rPr>
              <a:t>5</a:t>
            </a:r>
            <a:r>
              <a:rPr sz="1200" spc="-15" dirty="0">
                <a:latin typeface="Calibri"/>
                <a:cs typeface="Calibri"/>
              </a:rPr>
              <a:t>/</a:t>
            </a:r>
            <a:r>
              <a:rPr sz="1200" spc="-10" dirty="0">
                <a:latin typeface="Calibri"/>
                <a:cs typeface="Calibri"/>
              </a:rPr>
              <a:t>05</a:t>
            </a:r>
            <a:r>
              <a:rPr sz="1200" spc="-15" dirty="0">
                <a:latin typeface="Calibri"/>
                <a:cs typeface="Calibri"/>
              </a:rPr>
              <a:t>/</a:t>
            </a:r>
            <a:r>
              <a:rPr sz="1200" spc="-10" dirty="0">
                <a:latin typeface="Calibri"/>
                <a:cs typeface="Calibri"/>
              </a:rPr>
              <a:t>202</a:t>
            </a:r>
            <a:r>
              <a:rPr sz="1200" dirty="0"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3525756" y="90185"/>
            <a:ext cx="1339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spc="30" dirty="0">
                <a:latin typeface="Calibri"/>
                <a:cs typeface="Calibri"/>
              </a:rPr>
              <a:t>C</a:t>
            </a:r>
            <a:r>
              <a:rPr sz="1200" spc="-55" dirty="0">
                <a:latin typeface="Calibri"/>
                <a:cs typeface="Calibri"/>
              </a:rPr>
              <a:t>a</a:t>
            </a:r>
            <a:r>
              <a:rPr sz="1200" spc="45" dirty="0">
                <a:latin typeface="Calibri"/>
                <a:cs typeface="Calibri"/>
              </a:rPr>
              <a:t>t</a:t>
            </a:r>
            <a:r>
              <a:rPr sz="1200" spc="-55" dirty="0">
                <a:latin typeface="Calibri"/>
                <a:cs typeface="Calibri"/>
              </a:rPr>
              <a:t>a</a:t>
            </a:r>
            <a:r>
              <a:rPr sz="1200" spc="20" dirty="0">
                <a:latin typeface="Calibri"/>
                <a:cs typeface="Calibri"/>
              </a:rPr>
              <a:t>l</a:t>
            </a:r>
            <a:r>
              <a:rPr sz="1200" spc="-35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g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20" dirty="0">
                <a:latin typeface="Calibri"/>
                <a:cs typeface="Calibri"/>
              </a:rPr>
              <a:t>a</a:t>
            </a:r>
            <a:r>
              <a:rPr sz="1200" spc="-4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2</a:t>
            </a:r>
            <a:r>
              <a:rPr sz="1200" spc="60" dirty="0">
                <a:latin typeface="Calibri"/>
                <a:cs typeface="Calibri"/>
              </a:rPr>
              <a:t>0</a:t>
            </a:r>
            <a:r>
              <a:rPr sz="1200" spc="-10" dirty="0">
                <a:latin typeface="Calibri"/>
                <a:cs typeface="Calibri"/>
              </a:rPr>
              <a:t>243</a:t>
            </a:r>
            <a:r>
              <a:rPr sz="1200" dirty="0"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3659893" y="1693151"/>
            <a:ext cx="685800" cy="312906"/>
          </a:xfrm>
          <a:prstGeom prst="rect">
            <a:avLst/>
          </a:prstGeom>
          <a:solidFill>
            <a:srgbClr val="FFFFFF"/>
          </a:solidFill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/>
            <a:r>
              <a:rPr sz="750" b="1" spc="-15" dirty="0">
                <a:latin typeface="Arial"/>
                <a:cs typeface="Arial"/>
              </a:rPr>
              <a:t>CH</a:t>
            </a:r>
            <a:r>
              <a:rPr sz="750" b="1" spc="25" dirty="0">
                <a:latin typeface="Arial"/>
                <a:cs typeface="Arial"/>
              </a:rPr>
              <a:t>E</a:t>
            </a:r>
            <a:r>
              <a:rPr sz="750" b="1" dirty="0">
                <a:latin typeface="Arial"/>
                <a:cs typeface="Arial"/>
              </a:rPr>
              <a:t>M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2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127638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1376266" y="974284"/>
            <a:ext cx="114998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491</a:t>
            </a:r>
            <a:r>
              <a:rPr sz="800" b="1" spc="10" dirty="0">
                <a:latin typeface="Arial"/>
                <a:cs typeface="Arial"/>
              </a:rPr>
              <a:t>8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/</a:t>
            </a:r>
            <a:r>
              <a:rPr sz="800" b="1" spc="-80" dirty="0">
                <a:latin typeface="Arial"/>
                <a:cs typeface="Arial"/>
              </a:rPr>
              <a:t> </a:t>
            </a:r>
            <a:r>
              <a:rPr sz="800" b="1" spc="55" dirty="0">
                <a:latin typeface="Arial"/>
                <a:cs typeface="Arial"/>
              </a:rPr>
              <a:t>E</a:t>
            </a:r>
            <a:r>
              <a:rPr sz="800" b="1" spc="-60" dirty="0">
                <a:latin typeface="Arial"/>
                <a:cs typeface="Arial"/>
              </a:rPr>
              <a:t>C</a:t>
            </a:r>
            <a:r>
              <a:rPr sz="800" b="1" spc="45" dirty="0">
                <a:latin typeface="Arial"/>
                <a:cs typeface="Arial"/>
              </a:rPr>
              <a:t>O</a:t>
            </a:r>
            <a:r>
              <a:rPr sz="800" b="1" spc="15" dirty="0">
                <a:latin typeface="Arial"/>
                <a:cs typeface="Arial"/>
              </a:rPr>
              <a:t>R</a:t>
            </a:r>
            <a:r>
              <a:rPr sz="800" b="1" spc="-7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490</a:t>
            </a:r>
            <a:r>
              <a:rPr sz="800" b="1" spc="10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11620487" y="1096207"/>
            <a:ext cx="664845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80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11727671" y="1187442"/>
            <a:ext cx="44450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(1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3733723" y="983902"/>
            <a:ext cx="535305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6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4956035" y="983902"/>
            <a:ext cx="535305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73026" indent="-52070">
              <a:spcBef>
                <a:spcPts val="15"/>
              </a:spcBef>
            </a:pPr>
            <a:r>
              <a:rPr sz="600" spc="25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 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b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6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4881481" y="2536056"/>
            <a:ext cx="685800" cy="405239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445" algn="ctr"/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20" dirty="0">
                <a:latin typeface="Arial"/>
                <a:cs typeface="Arial"/>
              </a:rPr>
              <a:t>H</a:t>
            </a:r>
            <a:r>
              <a:rPr sz="750" b="1" spc="20" dirty="0">
                <a:latin typeface="Arial"/>
                <a:cs typeface="Arial"/>
              </a:rPr>
              <a:t>Y</a:t>
            </a:r>
            <a:r>
              <a:rPr sz="750" b="1" dirty="0">
                <a:latin typeface="Arial"/>
                <a:cs typeface="Arial"/>
              </a:rPr>
              <a:t>S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70" algn="ctr"/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  <a:p>
            <a:pPr marL="113032"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W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3659893" y="5579356"/>
            <a:ext cx="685800" cy="507831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7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61928" marR="122558" indent="-31116"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112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3659893" y="6390119"/>
            <a:ext cx="685800" cy="416524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710"/>
              </a:lnSpc>
            </a:pPr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118112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4881481" y="5579357"/>
            <a:ext cx="685800" cy="507831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2392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154308" marR="121287" indent="-22860"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747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6178785" y="891951"/>
            <a:ext cx="535940" cy="4975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00332" marR="90172" indent="635" algn="ctr"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ff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qu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endParaRPr sz="600">
              <a:latin typeface="Arial Narrow"/>
              <a:cs typeface="Arial Narrow"/>
            </a:endParaRPr>
          </a:p>
          <a:p>
            <a:pPr marL="1905" algn="ctr"/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65" dirty="0">
                <a:latin typeface="Arial Narrow"/>
                <a:cs typeface="Arial Narrow"/>
              </a:rPr>
              <a:t> 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6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7401165" y="938187"/>
            <a:ext cx="535305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270"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ab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6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8546192" y="850252"/>
            <a:ext cx="685800" cy="312906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8255" algn="ctr"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To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6350"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6099538" y="1971794"/>
            <a:ext cx="685800" cy="2333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2"/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1602"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6623032" y="1853758"/>
            <a:ext cx="127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6201265" y="3229897"/>
            <a:ext cx="49022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 dirty="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</a:p>
          <a:p>
            <a:pPr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</a:p>
        </p:txBody>
      </p:sp>
      <p:sp>
        <p:nvSpPr>
          <p:cNvPr id="167" name="object 167"/>
          <p:cNvSpPr txBox="1"/>
          <p:nvPr/>
        </p:nvSpPr>
        <p:spPr>
          <a:xfrm>
            <a:off x="6623032" y="2977459"/>
            <a:ext cx="127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7321023" y="1971789"/>
            <a:ext cx="68580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362"/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6047"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50" dirty="0">
                <a:latin typeface="Arial Narrow"/>
                <a:cs typeface="Arial Narrow"/>
              </a:rPr>
              <a:t>y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25097"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7845407" y="1853758"/>
            <a:ext cx="127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7845407" y="2977459"/>
            <a:ext cx="127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7321023" y="4214868"/>
            <a:ext cx="685800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0</a:t>
            </a:r>
            <a:endParaRPr sz="750" dirty="0">
              <a:latin typeface="Arial"/>
              <a:cs typeface="Arial"/>
            </a:endParaRPr>
          </a:p>
          <a:p>
            <a:pPr marL="8890" algn="ctr"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</a:p>
          <a:p>
            <a:pPr marL="172088" indent="-27940"/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</a:p>
          <a:p>
            <a:pPr marL="4445" algn="ctr">
              <a:spcBef>
                <a:spcPts val="13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x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</a:p>
        </p:txBody>
      </p:sp>
      <p:sp>
        <p:nvSpPr>
          <p:cNvPr id="172" name="object 172"/>
          <p:cNvSpPr txBox="1"/>
          <p:nvPr/>
        </p:nvSpPr>
        <p:spPr>
          <a:xfrm>
            <a:off x="4881481" y="1693151"/>
            <a:ext cx="685800" cy="312906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445" algn="ctr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R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1905" algn="ctr"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8546192" y="1971916"/>
            <a:ext cx="685800" cy="312906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7620" algn="ctr">
              <a:spcBef>
                <a:spcPts val="10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0160" algn="ctr"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8549748" y="4214863"/>
            <a:ext cx="685800" cy="312906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8890"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3970"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9767806" y="3093580"/>
            <a:ext cx="685800" cy="312906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8427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71121" indent="-17780"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71121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9767806" y="4214869"/>
            <a:ext cx="685800" cy="405239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795" algn="ctr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10160" algn="ctr"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3335" algn="ctr"/>
            <a:r>
              <a:rPr sz="600" spc="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0160" algn="ctr">
              <a:spcBef>
                <a:spcPts val="130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9796381" y="1971921"/>
            <a:ext cx="685800" cy="307777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2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321</a:t>
            </a:r>
            <a:r>
              <a:rPr sz="800" b="1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  <a:p>
            <a:pPr marL="125732">
              <a:spcBef>
                <a:spcPts val="20"/>
              </a:spcBef>
            </a:pPr>
            <a:r>
              <a:rPr sz="600" spc="-10" dirty="0">
                <a:latin typeface="Calibri"/>
                <a:cs typeface="Calibri"/>
              </a:rPr>
              <a:t>G</a:t>
            </a:r>
            <a:r>
              <a:rPr sz="600" dirty="0">
                <a:latin typeface="Calibri"/>
                <a:cs typeface="Calibri"/>
              </a:rPr>
              <a:t>e</a:t>
            </a:r>
            <a:r>
              <a:rPr sz="600" spc="-20" dirty="0">
                <a:latin typeface="Calibri"/>
                <a:cs typeface="Calibri"/>
              </a:rPr>
              <a:t>o</a:t>
            </a:r>
            <a:r>
              <a:rPr sz="600" spc="20" dirty="0">
                <a:latin typeface="Calibri"/>
                <a:cs typeface="Calibri"/>
              </a:rPr>
              <a:t>t</a:t>
            </a:r>
            <a:r>
              <a:rPr sz="600" dirty="0">
                <a:latin typeface="Calibri"/>
                <a:cs typeface="Calibri"/>
              </a:rPr>
              <a:t>e</a:t>
            </a:r>
            <a:r>
              <a:rPr sz="600" spc="-30" dirty="0">
                <a:latin typeface="Calibri"/>
                <a:cs typeface="Calibri"/>
              </a:rPr>
              <a:t>c</a:t>
            </a:r>
            <a:r>
              <a:rPr sz="600" spc="-20" dirty="0">
                <a:latin typeface="Calibri"/>
                <a:cs typeface="Calibri"/>
              </a:rPr>
              <a:t>h</a:t>
            </a:r>
            <a:r>
              <a:rPr sz="600" spc="55" dirty="0">
                <a:latin typeface="Calibri"/>
                <a:cs typeface="Calibri"/>
              </a:rPr>
              <a:t>n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30" dirty="0">
                <a:latin typeface="Calibri"/>
                <a:cs typeface="Calibri"/>
              </a:rPr>
              <a:t>c</a:t>
            </a:r>
            <a:r>
              <a:rPr sz="600" spc="10" dirty="0">
                <a:latin typeface="Calibri"/>
                <a:cs typeface="Calibri"/>
              </a:rPr>
              <a:t>a</a:t>
            </a:r>
            <a:r>
              <a:rPr sz="600" dirty="0">
                <a:latin typeface="Calibri"/>
                <a:cs typeface="Calibri"/>
              </a:rPr>
              <a:t>l</a:t>
            </a:r>
            <a:endParaRPr sz="600">
              <a:latin typeface="Calibri"/>
              <a:cs typeface="Calibri"/>
            </a:endParaRPr>
          </a:p>
          <a:p>
            <a:pPr marL="145418"/>
            <a:r>
              <a:rPr sz="600" spc="5" dirty="0">
                <a:latin typeface="Calibri"/>
                <a:cs typeface="Calibri"/>
              </a:rPr>
              <a:t>E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5" dirty="0">
                <a:latin typeface="Calibri"/>
                <a:cs typeface="Calibri"/>
              </a:rPr>
              <a:t>g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ee</a:t>
            </a:r>
            <a:r>
              <a:rPr sz="600" spc="5" dirty="0">
                <a:latin typeface="Calibri"/>
                <a:cs typeface="Calibri"/>
              </a:rPr>
              <a:t>r</a:t>
            </a:r>
            <a:r>
              <a:rPr sz="600" spc="-65" dirty="0">
                <a:latin typeface="Calibri"/>
                <a:cs typeface="Calibri"/>
              </a:rPr>
              <a:t>i</a:t>
            </a:r>
            <a:r>
              <a:rPr sz="600" spc="55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12196681" y="3646925"/>
            <a:ext cx="685800" cy="320601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11021676" y="4589900"/>
            <a:ext cx="685800" cy="320601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/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 dirty="0">
              <a:latin typeface="Arial"/>
              <a:cs typeface="Arial"/>
            </a:endParaRPr>
          </a:p>
          <a:p>
            <a:pPr marL="8890" algn="ctr">
              <a:spcBef>
                <a:spcPts val="2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</a:p>
          <a:p>
            <a:pPr marL="7620" algn="ctr"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11021676" y="5579357"/>
            <a:ext cx="685800" cy="321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5732" marR="107952" indent="42546">
              <a:lnSpc>
                <a:spcPct val="110400"/>
              </a:lnSpc>
            </a:pPr>
            <a:r>
              <a:rPr sz="750" b="1" spc="20" dirty="0">
                <a:latin typeface="Arial"/>
                <a:cs typeface="Arial"/>
                <a:hlinkClick r:id="rId12"/>
              </a:rPr>
              <a:t>E</a:t>
            </a:r>
            <a:r>
              <a:rPr sz="750" b="1" spc="-60" dirty="0">
                <a:latin typeface="Arial"/>
                <a:cs typeface="Arial"/>
                <a:hlinkClick r:id="rId12"/>
              </a:rPr>
              <a:t>l</a:t>
            </a:r>
            <a:r>
              <a:rPr sz="750" b="1" spc="30" dirty="0">
                <a:latin typeface="Arial"/>
                <a:cs typeface="Arial"/>
                <a:hlinkClick r:id="rId12"/>
              </a:rPr>
              <a:t>ec</a:t>
            </a:r>
            <a:r>
              <a:rPr sz="750" b="1" spc="-25" dirty="0">
                <a:latin typeface="Arial"/>
                <a:cs typeface="Arial"/>
                <a:hlinkClick r:id="rId12"/>
              </a:rPr>
              <a:t>t</a:t>
            </a:r>
            <a:r>
              <a:rPr sz="750" b="1" spc="15" dirty="0">
                <a:latin typeface="Arial"/>
                <a:cs typeface="Arial"/>
                <a:hlinkClick r:id="rId12"/>
              </a:rPr>
              <a:t>i</a:t>
            </a:r>
            <a:r>
              <a:rPr sz="750" b="1" spc="-45" dirty="0">
                <a:latin typeface="Arial"/>
                <a:cs typeface="Arial"/>
                <a:hlinkClick r:id="rId12"/>
              </a:rPr>
              <a:t>v</a:t>
            </a:r>
            <a:r>
              <a:rPr sz="750" b="1" dirty="0">
                <a:latin typeface="Arial"/>
                <a:cs typeface="Arial"/>
                <a:hlinkClick r:id="rId12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2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2"/>
              </a:rPr>
              <a:t>r</a:t>
            </a:r>
            <a:r>
              <a:rPr sz="600" dirty="0">
                <a:latin typeface="Arial Narrow"/>
                <a:cs typeface="Arial Narrow"/>
                <a:hlinkClick r:id="rId12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e</a:t>
            </a:r>
            <a:r>
              <a:rPr sz="600" dirty="0">
                <a:latin typeface="Arial Narrow"/>
                <a:cs typeface="Arial Narrow"/>
                <a:hlinkClick r:id="rId12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2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v</a:t>
            </a:r>
            <a:r>
              <a:rPr sz="600" dirty="0">
                <a:latin typeface="Arial Narrow"/>
                <a:cs typeface="Arial Narrow"/>
                <a:hlinkClick r:id="rId12"/>
              </a:rPr>
              <a:t>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9874745" y="983902"/>
            <a:ext cx="535305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8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 dirty="0">
              <a:latin typeface="Arial"/>
              <a:cs typeface="Arial"/>
            </a:endParaRPr>
          </a:p>
          <a:p>
            <a:pPr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</a:p>
          <a:p>
            <a:pPr marL="5080"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no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</a:p>
        </p:txBody>
      </p:sp>
      <p:sp>
        <p:nvSpPr>
          <p:cNvPr id="182" name="object 182"/>
          <p:cNvSpPr/>
          <p:nvPr/>
        </p:nvSpPr>
        <p:spPr>
          <a:xfrm>
            <a:off x="8546192" y="309358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546192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8546192" y="3093580"/>
            <a:ext cx="68580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algn="ctr"/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197489" indent="-33655"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6985"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8546192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546192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8650206" y="3229897"/>
            <a:ext cx="487680" cy="3129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 dirty="0">
              <a:latin typeface="Arial"/>
              <a:cs typeface="Arial"/>
            </a:endParaRPr>
          </a:p>
          <a:p>
            <a:pPr marL="93346" indent="-33655"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</a:p>
          <a:p>
            <a:pPr algn="ctr"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</a:p>
        </p:txBody>
      </p:sp>
      <p:sp>
        <p:nvSpPr>
          <p:cNvPr id="188" name="object 188"/>
          <p:cNvSpPr txBox="1"/>
          <p:nvPr/>
        </p:nvSpPr>
        <p:spPr>
          <a:xfrm>
            <a:off x="9071216" y="2980887"/>
            <a:ext cx="117475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9" name="object 189"/>
          <p:cNvSpPr/>
          <p:nvPr/>
        </p:nvSpPr>
        <p:spPr>
          <a:xfrm>
            <a:off x="12196681" y="458989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12196681" y="4589900"/>
            <a:ext cx="685800" cy="320601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66" algn="ctr"/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spcBef>
                <a:spcPts val="2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1" name="object 191"/>
          <p:cNvSpPr/>
          <p:nvPr/>
        </p:nvSpPr>
        <p:spPr>
          <a:xfrm>
            <a:off x="4367136" y="993018"/>
            <a:ext cx="436245" cy="1693545"/>
          </a:xfrm>
          <a:custGeom>
            <a:avLst/>
            <a:gdLst/>
            <a:ahLst/>
            <a:cxnLst/>
            <a:rect l="l" t="t" r="r" b="b"/>
            <a:pathLst>
              <a:path w="436244" h="1693545">
                <a:moveTo>
                  <a:pt x="0" y="0"/>
                </a:moveTo>
                <a:lnTo>
                  <a:pt x="352425" y="0"/>
                </a:lnTo>
                <a:lnTo>
                  <a:pt x="352425" y="1693036"/>
                </a:lnTo>
                <a:lnTo>
                  <a:pt x="436244" y="169303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795253" y="265367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000050" y="705019"/>
            <a:ext cx="2443480" cy="123825"/>
          </a:xfrm>
          <a:custGeom>
            <a:avLst/>
            <a:gdLst/>
            <a:ahLst/>
            <a:cxnLst/>
            <a:rect l="l" t="t" r="r" b="b"/>
            <a:pathLst>
              <a:path w="2443480" h="123825">
                <a:moveTo>
                  <a:pt x="0" y="123660"/>
                </a:moveTo>
                <a:lnTo>
                  <a:pt x="0" y="37935"/>
                </a:lnTo>
                <a:lnTo>
                  <a:pt x="1183436" y="37935"/>
                </a:lnTo>
                <a:lnTo>
                  <a:pt x="1186119" y="23875"/>
                </a:lnTo>
                <a:lnTo>
                  <a:pt x="1193469" y="12187"/>
                </a:lnTo>
                <a:lnTo>
                  <a:pt x="1204439" y="3889"/>
                </a:lnTo>
                <a:lnTo>
                  <a:pt x="1217981" y="0"/>
                </a:lnTo>
                <a:lnTo>
                  <a:pt x="1233318" y="2339"/>
                </a:lnTo>
                <a:lnTo>
                  <a:pt x="1245711" y="8985"/>
                </a:lnTo>
                <a:lnTo>
                  <a:pt x="1254524" y="19046"/>
                </a:lnTo>
                <a:lnTo>
                  <a:pt x="1259116" y="31632"/>
                </a:lnTo>
                <a:lnTo>
                  <a:pt x="2443149" y="37935"/>
                </a:lnTo>
                <a:lnTo>
                  <a:pt x="2443149" y="6701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6410819" y="76391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588750" y="1146561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4" h="634">
                <a:moveTo>
                  <a:pt x="0" y="126"/>
                </a:moveTo>
                <a:lnTo>
                  <a:pt x="149987" y="126"/>
                </a:ln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016865" y="111417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221591" y="657225"/>
            <a:ext cx="2267585" cy="171450"/>
          </a:xfrm>
          <a:custGeom>
            <a:avLst/>
            <a:gdLst/>
            <a:ahLst/>
            <a:cxnLst/>
            <a:rect l="l" t="t" r="r" b="b"/>
            <a:pathLst>
              <a:path w="2267585" h="171450">
                <a:moveTo>
                  <a:pt x="0" y="171450"/>
                </a:moveTo>
                <a:lnTo>
                  <a:pt x="0" y="0"/>
                </a:lnTo>
                <a:lnTo>
                  <a:pt x="2267331" y="0"/>
                </a:lnTo>
                <a:lnTo>
                  <a:pt x="2267331" y="11696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456538" y="76619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70" y="0"/>
                </a:moveTo>
                <a:lnTo>
                  <a:pt x="0" y="0"/>
                </a:lnTo>
                <a:lnTo>
                  <a:pt x="32385" y="64769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810363" y="1146561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5" h="634">
                <a:moveTo>
                  <a:pt x="0" y="126"/>
                </a:moveTo>
                <a:lnTo>
                  <a:pt x="149987" y="126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238478" y="111417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806679" y="1146561"/>
            <a:ext cx="1661795" cy="2089785"/>
          </a:xfrm>
          <a:custGeom>
            <a:avLst/>
            <a:gdLst/>
            <a:ahLst/>
            <a:cxnLst/>
            <a:rect l="l" t="t" r="r" b="b"/>
            <a:pathLst>
              <a:path w="1661795" h="2089785">
                <a:moveTo>
                  <a:pt x="0" y="2089658"/>
                </a:moveTo>
                <a:lnTo>
                  <a:pt x="246507" y="2089658"/>
                </a:lnTo>
                <a:lnTo>
                  <a:pt x="246507" y="653669"/>
                </a:lnTo>
                <a:lnTo>
                  <a:pt x="1475232" y="653669"/>
                </a:lnTo>
                <a:lnTo>
                  <a:pt x="1475232" y="0"/>
                </a:lnTo>
                <a:lnTo>
                  <a:pt x="166141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459964" y="1114176"/>
            <a:ext cx="65405" cy="64769"/>
          </a:xfrm>
          <a:custGeom>
            <a:avLst/>
            <a:gdLst/>
            <a:ahLst/>
            <a:cxnLst/>
            <a:rect l="l" t="t" r="r" b="b"/>
            <a:pathLst>
              <a:path w="65404" h="64769">
                <a:moveTo>
                  <a:pt x="0" y="0"/>
                </a:moveTo>
                <a:lnTo>
                  <a:pt x="0" y="64770"/>
                </a:lnTo>
                <a:lnTo>
                  <a:pt x="64897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806679" y="2642748"/>
            <a:ext cx="2078989" cy="901065"/>
          </a:xfrm>
          <a:custGeom>
            <a:avLst/>
            <a:gdLst/>
            <a:ahLst/>
            <a:cxnLst/>
            <a:rect l="l" t="t" r="r" b="b"/>
            <a:pathLst>
              <a:path w="2078989" h="901064">
                <a:moveTo>
                  <a:pt x="0" y="900684"/>
                </a:moveTo>
                <a:lnTo>
                  <a:pt x="360807" y="900684"/>
                </a:lnTo>
                <a:lnTo>
                  <a:pt x="360807" y="97536"/>
                </a:lnTo>
                <a:lnTo>
                  <a:pt x="2078863" y="97536"/>
                </a:lnTo>
                <a:lnTo>
                  <a:pt x="2078863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853158" y="258610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613889" y="3707644"/>
            <a:ext cx="3493770" cy="116205"/>
          </a:xfrm>
          <a:custGeom>
            <a:avLst/>
            <a:gdLst/>
            <a:ahLst/>
            <a:cxnLst/>
            <a:rect l="l" t="t" r="r" b="b"/>
            <a:pathLst>
              <a:path w="3493770" h="116204">
                <a:moveTo>
                  <a:pt x="0" y="0"/>
                </a:moveTo>
                <a:lnTo>
                  <a:pt x="0" y="115697"/>
                </a:lnTo>
                <a:lnTo>
                  <a:pt x="2944368" y="115697"/>
                </a:lnTo>
                <a:lnTo>
                  <a:pt x="2947034" y="101636"/>
                </a:lnTo>
                <a:lnTo>
                  <a:pt x="2954356" y="89948"/>
                </a:lnTo>
                <a:lnTo>
                  <a:pt x="2965315" y="81651"/>
                </a:lnTo>
                <a:lnTo>
                  <a:pt x="2978893" y="77761"/>
                </a:lnTo>
                <a:lnTo>
                  <a:pt x="2994236" y="80099"/>
                </a:lnTo>
                <a:lnTo>
                  <a:pt x="3006634" y="86742"/>
                </a:lnTo>
                <a:lnTo>
                  <a:pt x="3015449" y="96799"/>
                </a:lnTo>
                <a:lnTo>
                  <a:pt x="3020045" y="109380"/>
                </a:lnTo>
                <a:lnTo>
                  <a:pt x="3493262" y="115697"/>
                </a:lnTo>
                <a:lnTo>
                  <a:pt x="3493262" y="5676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0074770" y="370777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6438888" y="3707643"/>
            <a:ext cx="3669029" cy="429259"/>
          </a:xfrm>
          <a:custGeom>
            <a:avLst/>
            <a:gdLst/>
            <a:ahLst/>
            <a:cxnLst/>
            <a:rect l="l" t="t" r="r" b="b"/>
            <a:pathLst>
              <a:path w="3669029" h="429260">
                <a:moveTo>
                  <a:pt x="0" y="0"/>
                </a:moveTo>
                <a:lnTo>
                  <a:pt x="0" y="207137"/>
                </a:lnTo>
                <a:lnTo>
                  <a:pt x="3119374" y="207137"/>
                </a:lnTo>
                <a:lnTo>
                  <a:pt x="3122040" y="193076"/>
                </a:lnTo>
                <a:lnTo>
                  <a:pt x="3129362" y="181388"/>
                </a:lnTo>
                <a:lnTo>
                  <a:pt x="3140321" y="173091"/>
                </a:lnTo>
                <a:lnTo>
                  <a:pt x="3153899" y="169201"/>
                </a:lnTo>
                <a:lnTo>
                  <a:pt x="3169242" y="171539"/>
                </a:lnTo>
                <a:lnTo>
                  <a:pt x="3181640" y="178182"/>
                </a:lnTo>
                <a:lnTo>
                  <a:pt x="3190455" y="188239"/>
                </a:lnTo>
                <a:lnTo>
                  <a:pt x="3195051" y="200820"/>
                </a:lnTo>
                <a:lnTo>
                  <a:pt x="3669029" y="207137"/>
                </a:lnTo>
                <a:lnTo>
                  <a:pt x="3669029" y="429006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0075532" y="412852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4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806678" y="3389890"/>
            <a:ext cx="2883535" cy="2072005"/>
          </a:xfrm>
          <a:custGeom>
            <a:avLst/>
            <a:gdLst/>
            <a:ahLst/>
            <a:cxnLst/>
            <a:rect l="l" t="t" r="r" b="b"/>
            <a:pathLst>
              <a:path w="2883535" h="2072004">
                <a:moveTo>
                  <a:pt x="0" y="2071496"/>
                </a:moveTo>
                <a:lnTo>
                  <a:pt x="137922" y="2071496"/>
                </a:lnTo>
                <a:lnTo>
                  <a:pt x="137922" y="1582165"/>
                </a:lnTo>
                <a:lnTo>
                  <a:pt x="2789682" y="1582165"/>
                </a:lnTo>
                <a:lnTo>
                  <a:pt x="2789682" y="0"/>
                </a:lnTo>
                <a:lnTo>
                  <a:pt x="28830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9681578" y="3357504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806679" y="4885822"/>
            <a:ext cx="3300729" cy="883285"/>
          </a:xfrm>
          <a:custGeom>
            <a:avLst/>
            <a:gdLst/>
            <a:ahLst/>
            <a:cxnLst/>
            <a:rect l="l" t="t" r="r" b="b"/>
            <a:pathLst>
              <a:path w="3300729" h="883285">
                <a:moveTo>
                  <a:pt x="0" y="882776"/>
                </a:moveTo>
                <a:lnTo>
                  <a:pt x="360807" y="882776"/>
                </a:lnTo>
                <a:lnTo>
                  <a:pt x="360807" y="257682"/>
                </a:lnTo>
                <a:lnTo>
                  <a:pt x="3300476" y="257682"/>
                </a:lnTo>
                <a:lnTo>
                  <a:pt x="330047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10074770" y="482918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69"/>
                </a:lnTo>
                <a:lnTo>
                  <a:pt x="64770" y="64769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253456" y="2268226"/>
            <a:ext cx="464820" cy="1122045"/>
          </a:xfrm>
          <a:custGeom>
            <a:avLst/>
            <a:gdLst/>
            <a:ahLst/>
            <a:cxnLst/>
            <a:rect l="l" t="t" r="r" b="b"/>
            <a:pathLst>
              <a:path w="464820" h="1122045">
                <a:moveTo>
                  <a:pt x="0" y="1121790"/>
                </a:moveTo>
                <a:lnTo>
                  <a:pt x="242950" y="1121790"/>
                </a:lnTo>
                <a:lnTo>
                  <a:pt x="242950" y="0"/>
                </a:lnTo>
                <a:lnTo>
                  <a:pt x="46482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710153" y="223584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0503644" y="1148397"/>
            <a:ext cx="415290" cy="0"/>
          </a:xfrm>
          <a:custGeom>
            <a:avLst/>
            <a:gdLst/>
            <a:ahLst/>
            <a:cxnLst/>
            <a:rect l="l" t="t" r="r" b="b"/>
            <a:pathLst>
              <a:path w="415290">
                <a:moveTo>
                  <a:pt x="0" y="0"/>
                </a:moveTo>
                <a:lnTo>
                  <a:pt x="414781" y="0"/>
                </a:lnTo>
              </a:path>
            </a:pathLst>
          </a:custGeom>
          <a:ln w="3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10910303" y="111773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999230" y="1464437"/>
            <a:ext cx="4886325" cy="107314"/>
          </a:xfrm>
          <a:custGeom>
            <a:avLst/>
            <a:gdLst/>
            <a:ahLst/>
            <a:cxnLst/>
            <a:rect l="l" t="t" r="r" b="b"/>
            <a:pathLst>
              <a:path w="4886325" h="107315">
                <a:moveTo>
                  <a:pt x="0" y="0"/>
                </a:moveTo>
                <a:lnTo>
                  <a:pt x="0" y="107187"/>
                </a:lnTo>
                <a:lnTo>
                  <a:pt x="560793" y="107187"/>
                </a:lnTo>
                <a:lnTo>
                  <a:pt x="563465" y="93127"/>
                </a:lnTo>
                <a:lnTo>
                  <a:pt x="570795" y="81439"/>
                </a:lnTo>
                <a:lnTo>
                  <a:pt x="581757" y="73142"/>
                </a:lnTo>
                <a:lnTo>
                  <a:pt x="595324" y="69252"/>
                </a:lnTo>
                <a:lnTo>
                  <a:pt x="610645" y="71591"/>
                </a:lnTo>
                <a:lnTo>
                  <a:pt x="623042" y="78234"/>
                </a:lnTo>
                <a:lnTo>
                  <a:pt x="631866" y="88292"/>
                </a:lnTo>
                <a:lnTo>
                  <a:pt x="636470" y="100875"/>
                </a:lnTo>
                <a:lnTo>
                  <a:pt x="682231" y="107187"/>
                </a:lnTo>
                <a:lnTo>
                  <a:pt x="684898" y="93127"/>
                </a:lnTo>
                <a:lnTo>
                  <a:pt x="692219" y="81439"/>
                </a:lnTo>
                <a:lnTo>
                  <a:pt x="703178" y="73142"/>
                </a:lnTo>
                <a:lnTo>
                  <a:pt x="716756" y="69252"/>
                </a:lnTo>
                <a:lnTo>
                  <a:pt x="732100" y="71590"/>
                </a:lnTo>
                <a:lnTo>
                  <a:pt x="744497" y="78233"/>
                </a:lnTo>
                <a:lnTo>
                  <a:pt x="753312" y="88290"/>
                </a:lnTo>
                <a:lnTo>
                  <a:pt x="757908" y="100871"/>
                </a:lnTo>
                <a:lnTo>
                  <a:pt x="4244581" y="107187"/>
                </a:lnTo>
                <a:lnTo>
                  <a:pt x="4247248" y="93127"/>
                </a:lnTo>
                <a:lnTo>
                  <a:pt x="4254569" y="81439"/>
                </a:lnTo>
                <a:lnTo>
                  <a:pt x="4265528" y="73142"/>
                </a:lnTo>
                <a:lnTo>
                  <a:pt x="4279106" y="69252"/>
                </a:lnTo>
                <a:lnTo>
                  <a:pt x="4294450" y="71590"/>
                </a:lnTo>
                <a:lnTo>
                  <a:pt x="4306847" y="78233"/>
                </a:lnTo>
                <a:lnTo>
                  <a:pt x="4315662" y="88290"/>
                </a:lnTo>
                <a:lnTo>
                  <a:pt x="4320258" y="100871"/>
                </a:lnTo>
                <a:lnTo>
                  <a:pt x="4886312" y="107187"/>
                </a:lnTo>
                <a:lnTo>
                  <a:pt x="4886312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8853158" y="146444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659893" y="444780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 txBox="1"/>
          <p:nvPr/>
        </p:nvSpPr>
        <p:spPr>
          <a:xfrm>
            <a:off x="3659893" y="4447800"/>
            <a:ext cx="685800" cy="32419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5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21" name="object 221"/>
          <p:cNvSpPr/>
          <p:nvPr/>
        </p:nvSpPr>
        <p:spPr>
          <a:xfrm>
            <a:off x="4881481" y="444780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4881481" y="4447800"/>
            <a:ext cx="685800" cy="32419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946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67312">
              <a:lnSpc>
                <a:spcPts val="71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90807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23" name="object 223"/>
          <p:cNvSpPr/>
          <p:nvPr/>
        </p:nvSpPr>
        <p:spPr>
          <a:xfrm>
            <a:off x="3659893" y="5000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659893" y="5000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3733724" y="5024794"/>
            <a:ext cx="535305" cy="3241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7620" algn="ctr">
              <a:lnSpc>
                <a:spcPts val="710"/>
              </a:lnSpc>
              <a:spcBef>
                <a:spcPts val="10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4881481" y="5000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4881481" y="5000631"/>
            <a:ext cx="685800" cy="32419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4445" algn="ctr">
              <a:lnSpc>
                <a:spcPts val="710"/>
              </a:lnSpc>
              <a:spcBef>
                <a:spcPts val="1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90807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4881481" y="384772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881481" y="384772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 txBox="1"/>
          <p:nvPr/>
        </p:nvSpPr>
        <p:spPr>
          <a:xfrm>
            <a:off x="4956031" y="3869980"/>
            <a:ext cx="535940" cy="3241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6985" algn="ctr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1" name="object 231"/>
          <p:cNvSpPr/>
          <p:nvPr/>
        </p:nvSpPr>
        <p:spPr>
          <a:xfrm>
            <a:off x="4881481" y="330480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881481" y="330480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 txBox="1"/>
          <p:nvPr/>
        </p:nvSpPr>
        <p:spPr>
          <a:xfrm>
            <a:off x="4922756" y="3326420"/>
            <a:ext cx="604520" cy="3241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1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68581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3659893" y="384772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 txBox="1"/>
          <p:nvPr/>
        </p:nvSpPr>
        <p:spPr>
          <a:xfrm>
            <a:off x="3659893" y="3847725"/>
            <a:ext cx="685800" cy="32419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312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marL="129542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V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90172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3659893" y="330480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3659893" y="330480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 txBox="1"/>
          <p:nvPr/>
        </p:nvSpPr>
        <p:spPr>
          <a:xfrm>
            <a:off x="3733718" y="3326420"/>
            <a:ext cx="535940" cy="3241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9" name="object 239"/>
          <p:cNvSpPr/>
          <p:nvPr/>
        </p:nvSpPr>
        <p:spPr>
          <a:xfrm>
            <a:off x="4367136" y="3576325"/>
            <a:ext cx="88265" cy="1057275"/>
          </a:xfrm>
          <a:custGeom>
            <a:avLst/>
            <a:gdLst/>
            <a:ahLst/>
            <a:cxnLst/>
            <a:rect l="l" t="t" r="r" b="b"/>
            <a:pathLst>
              <a:path w="88265" h="1057275">
                <a:moveTo>
                  <a:pt x="0" y="0"/>
                </a:moveTo>
                <a:lnTo>
                  <a:pt x="88112" y="0"/>
                </a:lnTo>
                <a:lnTo>
                  <a:pt x="88112" y="1057274"/>
                </a:lnTo>
                <a:lnTo>
                  <a:pt x="56680" y="105727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367137" y="460121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4"/>
                </a:lnTo>
                <a:lnTo>
                  <a:pt x="64769" y="64769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367131" y="3490595"/>
            <a:ext cx="114300" cy="1785620"/>
          </a:xfrm>
          <a:custGeom>
            <a:avLst/>
            <a:gdLst/>
            <a:ahLst/>
            <a:cxnLst/>
            <a:rect l="l" t="t" r="r" b="b"/>
            <a:pathLst>
              <a:path w="114300" h="1785620">
                <a:moveTo>
                  <a:pt x="0" y="0"/>
                </a:moveTo>
                <a:lnTo>
                  <a:pt x="114300" y="0"/>
                </a:lnTo>
                <a:lnTo>
                  <a:pt x="114300" y="1785111"/>
                </a:lnTo>
                <a:lnTo>
                  <a:pt x="56680" y="178511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367137" y="524332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4"/>
                </a:lnTo>
                <a:lnTo>
                  <a:pt x="64769" y="64769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4693399" y="3576325"/>
            <a:ext cx="167005" cy="1136015"/>
          </a:xfrm>
          <a:custGeom>
            <a:avLst/>
            <a:gdLst/>
            <a:ahLst/>
            <a:cxnLst/>
            <a:rect l="l" t="t" r="r" b="b"/>
            <a:pathLst>
              <a:path w="167005" h="1136014">
                <a:moveTo>
                  <a:pt x="166624" y="0"/>
                </a:moveTo>
                <a:lnTo>
                  <a:pt x="0" y="0"/>
                </a:lnTo>
                <a:lnTo>
                  <a:pt x="0" y="1135887"/>
                </a:lnTo>
                <a:lnTo>
                  <a:pt x="2666" y="1121827"/>
                </a:lnTo>
                <a:lnTo>
                  <a:pt x="9988" y="1110139"/>
                </a:lnTo>
                <a:lnTo>
                  <a:pt x="20947" y="1101842"/>
                </a:lnTo>
                <a:lnTo>
                  <a:pt x="34525" y="1097952"/>
                </a:lnTo>
                <a:lnTo>
                  <a:pt x="49817" y="1100290"/>
                </a:lnTo>
                <a:lnTo>
                  <a:pt x="62214" y="1106933"/>
                </a:lnTo>
                <a:lnTo>
                  <a:pt x="71054" y="1116990"/>
                </a:lnTo>
                <a:lnTo>
                  <a:pt x="75674" y="1129571"/>
                </a:lnTo>
                <a:lnTo>
                  <a:pt x="109981" y="113588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795253" y="467982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648119" y="3426339"/>
            <a:ext cx="212090" cy="1849755"/>
          </a:xfrm>
          <a:custGeom>
            <a:avLst/>
            <a:gdLst/>
            <a:ahLst/>
            <a:cxnLst/>
            <a:rect l="l" t="t" r="r" b="b"/>
            <a:pathLst>
              <a:path w="212090" h="1849754">
                <a:moveTo>
                  <a:pt x="211899" y="0"/>
                </a:moveTo>
                <a:lnTo>
                  <a:pt x="0" y="0"/>
                </a:lnTo>
                <a:lnTo>
                  <a:pt x="0" y="1849373"/>
                </a:lnTo>
                <a:lnTo>
                  <a:pt x="155257" y="1849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4795253" y="524332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4367137" y="1146689"/>
            <a:ext cx="436245" cy="3416935"/>
          </a:xfrm>
          <a:custGeom>
            <a:avLst/>
            <a:gdLst/>
            <a:ahLst/>
            <a:cxnLst/>
            <a:rect l="l" t="t" r="r" b="b"/>
            <a:pathLst>
              <a:path w="436244" h="3416935">
                <a:moveTo>
                  <a:pt x="0" y="0"/>
                </a:moveTo>
                <a:lnTo>
                  <a:pt x="230987" y="0"/>
                </a:lnTo>
                <a:lnTo>
                  <a:pt x="230987" y="3416935"/>
                </a:lnTo>
                <a:lnTo>
                  <a:pt x="242887" y="3416935"/>
                </a:lnTo>
                <a:lnTo>
                  <a:pt x="254050" y="3376269"/>
                </a:lnTo>
                <a:lnTo>
                  <a:pt x="283333" y="3347558"/>
                </a:lnTo>
                <a:lnTo>
                  <a:pt x="309806" y="3338217"/>
                </a:lnTo>
                <a:lnTo>
                  <a:pt x="326765" y="3339043"/>
                </a:lnTo>
                <a:lnTo>
                  <a:pt x="368511" y="3353781"/>
                </a:lnTo>
                <a:lnTo>
                  <a:pt x="394562" y="3382917"/>
                </a:lnTo>
                <a:lnTo>
                  <a:pt x="401939" y="3407806"/>
                </a:lnTo>
                <a:lnTo>
                  <a:pt x="436244" y="3416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4795253" y="453123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4731494" y="4033526"/>
            <a:ext cx="127000" cy="1087755"/>
          </a:xfrm>
          <a:custGeom>
            <a:avLst/>
            <a:gdLst/>
            <a:ahLst/>
            <a:cxnLst/>
            <a:rect l="l" t="t" r="r" b="b"/>
            <a:pathLst>
              <a:path w="127000" h="1087754">
                <a:moveTo>
                  <a:pt x="126746" y="0"/>
                </a:moveTo>
                <a:lnTo>
                  <a:pt x="0" y="0"/>
                </a:lnTo>
                <a:lnTo>
                  <a:pt x="0" y="1087373"/>
                </a:lnTo>
                <a:lnTo>
                  <a:pt x="71881" y="1087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4795253" y="508851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6263748" y="3707643"/>
            <a:ext cx="2626360" cy="429259"/>
          </a:xfrm>
          <a:custGeom>
            <a:avLst/>
            <a:gdLst/>
            <a:ahLst/>
            <a:cxnLst/>
            <a:rect l="l" t="t" r="r" b="b"/>
            <a:pathLst>
              <a:path w="2626360" h="429260">
                <a:moveTo>
                  <a:pt x="0" y="0"/>
                </a:moveTo>
                <a:lnTo>
                  <a:pt x="0" y="307086"/>
                </a:lnTo>
                <a:lnTo>
                  <a:pt x="2626233" y="307086"/>
                </a:lnTo>
                <a:lnTo>
                  <a:pt x="2626233" y="42900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8857602" y="412852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2196681" y="176097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 txBox="1"/>
          <p:nvPr/>
        </p:nvSpPr>
        <p:spPr>
          <a:xfrm>
            <a:off x="12196681" y="1760975"/>
            <a:ext cx="685800" cy="320601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66" algn="ctr"/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55" name="object 255"/>
          <p:cNvSpPr/>
          <p:nvPr/>
        </p:nvSpPr>
        <p:spPr>
          <a:xfrm>
            <a:off x="4367137" y="2928536"/>
            <a:ext cx="436245" cy="2191385"/>
          </a:xfrm>
          <a:custGeom>
            <a:avLst/>
            <a:gdLst/>
            <a:ahLst/>
            <a:cxnLst/>
            <a:rect l="l" t="t" r="r" b="b"/>
            <a:pathLst>
              <a:path w="436244" h="2191385">
                <a:moveTo>
                  <a:pt x="0" y="2190839"/>
                </a:moveTo>
                <a:lnTo>
                  <a:pt x="76200" y="2190839"/>
                </a:lnTo>
                <a:lnTo>
                  <a:pt x="78871" y="2176779"/>
                </a:lnTo>
                <a:lnTo>
                  <a:pt x="86201" y="2165091"/>
                </a:lnTo>
                <a:lnTo>
                  <a:pt x="97163" y="2156793"/>
                </a:lnTo>
                <a:lnTo>
                  <a:pt x="110731" y="2152904"/>
                </a:lnTo>
                <a:lnTo>
                  <a:pt x="126057" y="2155242"/>
                </a:lnTo>
                <a:lnTo>
                  <a:pt x="138453" y="2161886"/>
                </a:lnTo>
                <a:lnTo>
                  <a:pt x="147275" y="2171944"/>
                </a:lnTo>
                <a:lnTo>
                  <a:pt x="151877" y="2184526"/>
                </a:lnTo>
                <a:lnTo>
                  <a:pt x="171450" y="2190839"/>
                </a:lnTo>
                <a:lnTo>
                  <a:pt x="171450" y="37935"/>
                </a:lnTo>
                <a:lnTo>
                  <a:pt x="192887" y="37935"/>
                </a:lnTo>
                <a:lnTo>
                  <a:pt x="195559" y="23875"/>
                </a:lnTo>
                <a:lnTo>
                  <a:pt x="202889" y="12187"/>
                </a:lnTo>
                <a:lnTo>
                  <a:pt x="213851" y="3889"/>
                </a:lnTo>
                <a:lnTo>
                  <a:pt x="227418" y="0"/>
                </a:lnTo>
                <a:lnTo>
                  <a:pt x="242739" y="2338"/>
                </a:lnTo>
                <a:lnTo>
                  <a:pt x="255135" y="8982"/>
                </a:lnTo>
                <a:lnTo>
                  <a:pt x="263959" y="19040"/>
                </a:lnTo>
                <a:lnTo>
                  <a:pt x="268564" y="31622"/>
                </a:lnTo>
                <a:lnTo>
                  <a:pt x="436244" y="37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4795253" y="293408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4367137" y="2796328"/>
            <a:ext cx="436245" cy="630555"/>
          </a:xfrm>
          <a:custGeom>
            <a:avLst/>
            <a:gdLst/>
            <a:ahLst/>
            <a:cxnLst/>
            <a:rect l="l" t="t" r="r" b="b"/>
            <a:pathLst>
              <a:path w="436244" h="630554">
                <a:moveTo>
                  <a:pt x="0" y="630009"/>
                </a:moveTo>
                <a:lnTo>
                  <a:pt x="57150" y="630009"/>
                </a:lnTo>
                <a:lnTo>
                  <a:pt x="57150" y="37935"/>
                </a:lnTo>
                <a:lnTo>
                  <a:pt x="192887" y="37935"/>
                </a:lnTo>
                <a:lnTo>
                  <a:pt x="195559" y="23875"/>
                </a:lnTo>
                <a:lnTo>
                  <a:pt x="202889" y="12187"/>
                </a:lnTo>
                <a:lnTo>
                  <a:pt x="213851" y="3889"/>
                </a:lnTo>
                <a:lnTo>
                  <a:pt x="227418" y="0"/>
                </a:lnTo>
                <a:lnTo>
                  <a:pt x="242739" y="2338"/>
                </a:lnTo>
                <a:lnTo>
                  <a:pt x="255135" y="8982"/>
                </a:lnTo>
                <a:lnTo>
                  <a:pt x="263959" y="19040"/>
                </a:lnTo>
                <a:lnTo>
                  <a:pt x="268564" y="31622"/>
                </a:lnTo>
                <a:lnTo>
                  <a:pt x="436244" y="37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795253" y="280187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3659893" y="253605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3659893" y="253605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 txBox="1"/>
          <p:nvPr/>
        </p:nvSpPr>
        <p:spPr>
          <a:xfrm>
            <a:off x="3659893" y="2536055"/>
            <a:ext cx="685800" cy="321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2" marR="113032" indent="41911">
              <a:lnSpc>
                <a:spcPct val="110300"/>
              </a:lnSpc>
            </a:pPr>
            <a:r>
              <a:rPr sz="750" b="1" spc="25" dirty="0">
                <a:latin typeface="Arial"/>
                <a:cs typeface="Arial"/>
                <a:hlinkClick r:id="rId12"/>
              </a:rPr>
              <a:t>E</a:t>
            </a:r>
            <a:r>
              <a:rPr sz="750" b="1" spc="-60" dirty="0">
                <a:latin typeface="Arial"/>
                <a:cs typeface="Arial"/>
                <a:hlinkClick r:id="rId12"/>
              </a:rPr>
              <a:t>l</a:t>
            </a:r>
            <a:r>
              <a:rPr sz="750" b="1" spc="30" dirty="0">
                <a:latin typeface="Arial"/>
                <a:cs typeface="Arial"/>
                <a:hlinkClick r:id="rId12"/>
              </a:rPr>
              <a:t>ec</a:t>
            </a:r>
            <a:r>
              <a:rPr sz="750" b="1" spc="-25" dirty="0">
                <a:latin typeface="Arial"/>
                <a:cs typeface="Arial"/>
                <a:hlinkClick r:id="rId12"/>
              </a:rPr>
              <a:t>t</a:t>
            </a:r>
            <a:r>
              <a:rPr sz="750" b="1" spc="15" dirty="0">
                <a:latin typeface="Arial"/>
                <a:cs typeface="Arial"/>
                <a:hlinkClick r:id="rId12"/>
              </a:rPr>
              <a:t>i</a:t>
            </a:r>
            <a:r>
              <a:rPr sz="750" b="1" spc="-40" dirty="0">
                <a:latin typeface="Arial"/>
                <a:cs typeface="Arial"/>
                <a:hlinkClick r:id="rId12"/>
              </a:rPr>
              <a:t>v</a:t>
            </a:r>
            <a:r>
              <a:rPr sz="750" b="1" dirty="0">
                <a:latin typeface="Arial"/>
                <a:cs typeface="Arial"/>
                <a:hlinkClick r:id="rId12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2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2"/>
              </a:rPr>
              <a:t>r</a:t>
            </a:r>
            <a:r>
              <a:rPr sz="600" dirty="0">
                <a:latin typeface="Arial Narrow"/>
                <a:cs typeface="Arial Narrow"/>
                <a:hlinkClick r:id="rId12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e</a:t>
            </a:r>
            <a:r>
              <a:rPr sz="600" dirty="0">
                <a:latin typeface="Arial Narrow"/>
                <a:cs typeface="Arial Narrow"/>
                <a:hlinkClick r:id="rId12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2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v</a:t>
            </a:r>
            <a:r>
              <a:rPr sz="600" dirty="0">
                <a:latin typeface="Arial Narrow"/>
                <a:cs typeface="Arial Narrow"/>
                <a:hlinkClick r:id="rId12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62" name="object 262"/>
          <p:cNvSpPr/>
          <p:nvPr/>
        </p:nvSpPr>
        <p:spPr>
          <a:xfrm>
            <a:off x="3659893" y="253605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3659893" y="253605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 txBox="1"/>
          <p:nvPr/>
        </p:nvSpPr>
        <p:spPr>
          <a:xfrm>
            <a:off x="3659893" y="2536055"/>
            <a:ext cx="685800" cy="321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2" marR="113032" indent="41911">
              <a:lnSpc>
                <a:spcPct val="110300"/>
              </a:lnSpc>
            </a:pPr>
            <a:r>
              <a:rPr sz="750" b="1" spc="25" dirty="0">
                <a:latin typeface="Arial"/>
                <a:cs typeface="Arial"/>
                <a:hlinkClick r:id="rId12"/>
              </a:rPr>
              <a:t>E</a:t>
            </a:r>
            <a:r>
              <a:rPr sz="750" b="1" spc="-60" dirty="0">
                <a:latin typeface="Arial"/>
                <a:cs typeface="Arial"/>
                <a:hlinkClick r:id="rId12"/>
              </a:rPr>
              <a:t>l</a:t>
            </a:r>
            <a:r>
              <a:rPr sz="750" b="1" spc="30" dirty="0">
                <a:latin typeface="Arial"/>
                <a:cs typeface="Arial"/>
                <a:hlinkClick r:id="rId12"/>
              </a:rPr>
              <a:t>ec</a:t>
            </a:r>
            <a:r>
              <a:rPr sz="750" b="1" spc="-25" dirty="0">
                <a:latin typeface="Arial"/>
                <a:cs typeface="Arial"/>
                <a:hlinkClick r:id="rId12"/>
              </a:rPr>
              <a:t>t</a:t>
            </a:r>
            <a:r>
              <a:rPr sz="750" b="1" spc="15" dirty="0">
                <a:latin typeface="Arial"/>
                <a:cs typeface="Arial"/>
                <a:hlinkClick r:id="rId12"/>
              </a:rPr>
              <a:t>i</a:t>
            </a:r>
            <a:r>
              <a:rPr sz="750" b="1" spc="-40" dirty="0">
                <a:latin typeface="Arial"/>
                <a:cs typeface="Arial"/>
                <a:hlinkClick r:id="rId12"/>
              </a:rPr>
              <a:t>v</a:t>
            </a:r>
            <a:r>
              <a:rPr sz="750" b="1" dirty="0">
                <a:latin typeface="Arial"/>
                <a:cs typeface="Arial"/>
                <a:hlinkClick r:id="rId12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2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2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2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2"/>
              </a:rPr>
              <a:t>r</a:t>
            </a:r>
            <a:r>
              <a:rPr sz="600" dirty="0">
                <a:latin typeface="Arial Narrow"/>
                <a:cs typeface="Arial Narrow"/>
                <a:hlinkClick r:id="rId12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2"/>
              </a:rPr>
              <a:t>e</a:t>
            </a:r>
            <a:r>
              <a:rPr sz="600" dirty="0">
                <a:latin typeface="Arial Narrow"/>
                <a:cs typeface="Arial Narrow"/>
                <a:hlinkClick r:id="rId12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2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2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2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2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2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2"/>
              </a:rPr>
              <a:t>v</a:t>
            </a:r>
            <a:r>
              <a:rPr sz="600" dirty="0">
                <a:latin typeface="Arial Narrow"/>
                <a:cs typeface="Arial Narrow"/>
                <a:hlinkClick r:id="rId12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65" name="object 265"/>
          <p:cNvSpPr/>
          <p:nvPr/>
        </p:nvSpPr>
        <p:spPr>
          <a:xfrm>
            <a:off x="11010882" y="176097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11010883" y="176097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 txBox="1"/>
          <p:nvPr/>
        </p:nvSpPr>
        <p:spPr>
          <a:xfrm>
            <a:off x="11010883" y="1760975"/>
            <a:ext cx="685800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" algn="ctr"/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3970"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0795" algn="ctr"/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7620" algn="ctr"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68" name="object 268"/>
          <p:cNvSpPr/>
          <p:nvPr/>
        </p:nvSpPr>
        <p:spPr>
          <a:xfrm>
            <a:off x="11010883" y="176097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11010883" y="176097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 txBox="1"/>
          <p:nvPr/>
        </p:nvSpPr>
        <p:spPr>
          <a:xfrm>
            <a:off x="11090263" y="1850047"/>
            <a:ext cx="535305" cy="405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6350" algn="ctr"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3175" algn="ctr"/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11577174" y="1632783"/>
            <a:ext cx="10795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11021676" y="3646925"/>
            <a:ext cx="685800" cy="320601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160" algn="ctr"/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8890" algn="ctr"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7620" algn="ctr"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11021676" y="2703949"/>
            <a:ext cx="685800" cy="320601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160" algn="ctr"/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8890" algn="ctr"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7620" algn="ctr">
              <a:spcBef>
                <a:spcPts val="135"/>
              </a:spcBef>
            </a:pPr>
            <a:r>
              <a:rPr sz="600" spc="-15" dirty="0">
                <a:latin typeface="Arial Narrow"/>
                <a:cs typeface="Arial Narrow"/>
              </a:rPr>
              <a:t>(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4" name="object 274"/>
          <p:cNvSpPr/>
          <p:nvPr/>
        </p:nvSpPr>
        <p:spPr>
          <a:xfrm>
            <a:off x="12196681" y="270394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 txBox="1"/>
          <p:nvPr/>
        </p:nvSpPr>
        <p:spPr>
          <a:xfrm>
            <a:off x="12196681" y="2703949"/>
            <a:ext cx="685800" cy="320601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spcBef>
                <a:spcPts val="135"/>
              </a:spcBef>
            </a:pPr>
            <a:r>
              <a:rPr sz="600" spc="-15" dirty="0">
                <a:latin typeface="Arial Narrow"/>
                <a:cs typeface="Arial Narrow"/>
              </a:rPr>
              <a:t>(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6" name="object 276"/>
          <p:cNvSpPr/>
          <p:nvPr/>
        </p:nvSpPr>
        <p:spPr>
          <a:xfrm>
            <a:off x="11021681" y="6600831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190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 txBox="1"/>
          <p:nvPr/>
        </p:nvSpPr>
        <p:spPr>
          <a:xfrm>
            <a:off x="11021681" y="6600825"/>
            <a:ext cx="18967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" algn="ctr"/>
            <a:r>
              <a:rPr sz="750" b="1" spc="20" dirty="0">
                <a:latin typeface="Arial"/>
                <a:cs typeface="Arial"/>
                <a:hlinkClick r:id="rId12"/>
              </a:rPr>
              <a:t>E</a:t>
            </a:r>
            <a:r>
              <a:rPr sz="750" b="1" spc="-20" dirty="0">
                <a:latin typeface="Arial"/>
                <a:cs typeface="Arial"/>
                <a:hlinkClick r:id="rId12"/>
              </a:rPr>
              <a:t>C</a:t>
            </a:r>
            <a:r>
              <a:rPr sz="750" b="1" spc="10" dirty="0">
                <a:latin typeface="Arial"/>
                <a:cs typeface="Arial"/>
                <a:hlinkClick r:id="rId12"/>
              </a:rPr>
              <a:t>O</a:t>
            </a:r>
            <a:r>
              <a:rPr sz="750" b="1" dirty="0">
                <a:latin typeface="Arial"/>
                <a:cs typeface="Arial"/>
                <a:hlinkClick r:id="rId12"/>
              </a:rPr>
              <a:t>R</a:t>
            </a:r>
            <a:r>
              <a:rPr sz="750" b="1" spc="-5" dirty="0">
                <a:latin typeface="Arial"/>
                <a:cs typeface="Arial"/>
                <a:hlinkClick r:id="rId12"/>
              </a:rPr>
              <a:t> </a:t>
            </a:r>
            <a:r>
              <a:rPr sz="750" b="1" spc="-45" dirty="0">
                <a:latin typeface="Arial"/>
                <a:cs typeface="Arial"/>
                <a:hlinkClick r:id="rId12"/>
              </a:rPr>
              <a:t>2</a:t>
            </a:r>
            <a:r>
              <a:rPr sz="750" b="1" spc="30" dirty="0">
                <a:latin typeface="Arial"/>
                <a:cs typeface="Arial"/>
                <a:hlinkClick r:id="rId12"/>
              </a:rPr>
              <a:t>9</a:t>
            </a:r>
            <a:r>
              <a:rPr sz="750" b="1" spc="-45" dirty="0">
                <a:latin typeface="Arial"/>
                <a:cs typeface="Arial"/>
                <a:hlinkClick r:id="rId12"/>
              </a:rPr>
              <a:t>9</a:t>
            </a:r>
            <a:r>
              <a:rPr sz="750" b="1" dirty="0">
                <a:latin typeface="Arial"/>
                <a:cs typeface="Arial"/>
                <a:hlinkClick r:id="rId12"/>
              </a:rPr>
              <a:t>5</a:t>
            </a:r>
            <a:r>
              <a:rPr sz="750" b="1" spc="45" dirty="0">
                <a:latin typeface="Arial"/>
                <a:cs typeface="Arial"/>
                <a:hlinkClick r:id="rId12"/>
              </a:rPr>
              <a:t> </a:t>
            </a:r>
            <a:r>
              <a:rPr sz="750" b="1" spc="-55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60" dirty="0">
                <a:latin typeface="Arial"/>
                <a:cs typeface="Arial"/>
              </a:rPr>
              <a:t>g</a:t>
            </a:r>
            <a:r>
              <a:rPr sz="750" b="1" spc="-60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30" dirty="0">
                <a:latin typeface="Arial"/>
                <a:cs typeface="Arial"/>
              </a:rPr>
              <a:t>ee</a:t>
            </a:r>
            <a:r>
              <a:rPr sz="750" b="1" spc="-70" dirty="0">
                <a:latin typeface="Arial"/>
                <a:cs typeface="Arial"/>
              </a:rPr>
              <a:t>r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dirty="0">
                <a:latin typeface="Arial"/>
                <a:cs typeface="Arial"/>
              </a:rPr>
              <a:t>g</a:t>
            </a:r>
            <a:r>
              <a:rPr sz="750" b="1" spc="5" dirty="0">
                <a:latin typeface="Arial"/>
                <a:cs typeface="Arial"/>
              </a:rPr>
              <a:t> </a:t>
            </a:r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5" dirty="0">
                <a:latin typeface="Arial"/>
                <a:cs typeface="Arial"/>
              </a:rPr>
              <a:t>r</a:t>
            </a:r>
            <a:r>
              <a:rPr sz="750" b="1" spc="-30" dirty="0">
                <a:latin typeface="Arial"/>
                <a:cs typeface="Arial"/>
              </a:rPr>
              <a:t>t</a:t>
            </a:r>
            <a:r>
              <a:rPr sz="750" b="1" spc="45" dirty="0">
                <a:latin typeface="Arial"/>
                <a:cs typeface="Arial"/>
              </a:rPr>
              <a:t>f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dirty="0">
                <a:latin typeface="Arial"/>
                <a:cs typeface="Arial"/>
              </a:rPr>
              <a:t>o</a:t>
            </a:r>
            <a:endParaRPr sz="750">
              <a:latin typeface="Arial"/>
              <a:cs typeface="Arial"/>
            </a:endParaRPr>
          </a:p>
          <a:p>
            <a:pPr marL="9525" algn="ctr"/>
            <a:r>
              <a:rPr sz="750" spc="-25" dirty="0">
                <a:latin typeface="Arial"/>
                <a:cs typeface="Arial"/>
                <a:hlinkClick r:id="rId12"/>
              </a:rPr>
              <a:t>(</a:t>
            </a:r>
            <a:r>
              <a:rPr sz="750" spc="30" dirty="0">
                <a:latin typeface="Arial"/>
                <a:cs typeface="Arial"/>
                <a:hlinkClick r:id="rId12"/>
              </a:rPr>
              <a:t>n</a:t>
            </a:r>
            <a:r>
              <a:rPr sz="750" spc="-45" dirty="0">
                <a:latin typeface="Arial"/>
                <a:cs typeface="Arial"/>
                <a:hlinkClick r:id="rId12"/>
              </a:rPr>
              <a:t>o</a:t>
            </a:r>
            <a:r>
              <a:rPr sz="750" spc="15" dirty="0">
                <a:latin typeface="Arial"/>
                <a:cs typeface="Arial"/>
                <a:hlinkClick r:id="rId12"/>
              </a:rPr>
              <a:t>t</a:t>
            </a:r>
            <a:r>
              <a:rPr sz="750" dirty="0">
                <a:latin typeface="Arial"/>
                <a:cs typeface="Arial"/>
              </a:rPr>
              <a:t>e</a:t>
            </a:r>
            <a:r>
              <a:rPr sz="750" spc="45" dirty="0">
                <a:latin typeface="Arial"/>
                <a:cs typeface="Arial"/>
              </a:rPr>
              <a:t> </a:t>
            </a:r>
            <a:r>
              <a:rPr sz="750" spc="-45" dirty="0">
                <a:latin typeface="Arial"/>
                <a:cs typeface="Arial"/>
              </a:rPr>
              <a:t>e</a:t>
            </a:r>
            <a:r>
              <a:rPr sz="750" dirty="0">
                <a:latin typeface="Arial"/>
                <a:cs typeface="Arial"/>
              </a:rPr>
              <a:t>)</a:t>
            </a:r>
            <a:r>
              <a:rPr sz="750" spc="10" dirty="0">
                <a:latin typeface="Arial"/>
                <a:cs typeface="Arial"/>
              </a:rPr>
              <a:t> 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750" b="1" spc="-70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e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d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t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sz="750">
              <a:latin typeface="Arial"/>
              <a:cs typeface="Arial"/>
            </a:endParaRPr>
          </a:p>
        </p:txBody>
      </p:sp>
      <p:sp>
        <p:nvSpPr>
          <p:cNvPr id="278" name="object 278"/>
          <p:cNvSpPr/>
          <p:nvPr/>
        </p:nvSpPr>
        <p:spPr>
          <a:xfrm>
            <a:off x="11021681" y="6600831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11021681" y="6600831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190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 txBox="1"/>
          <p:nvPr/>
        </p:nvSpPr>
        <p:spPr>
          <a:xfrm>
            <a:off x="11208874" y="6676102"/>
            <a:ext cx="153035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50" b="1" spc="20" dirty="0">
                <a:latin typeface="Arial"/>
                <a:cs typeface="Arial"/>
                <a:hlinkClick r:id="rId12"/>
              </a:rPr>
              <a:t>E</a:t>
            </a:r>
            <a:r>
              <a:rPr sz="750" b="1" spc="-20" dirty="0">
                <a:latin typeface="Arial"/>
                <a:cs typeface="Arial"/>
                <a:hlinkClick r:id="rId12"/>
              </a:rPr>
              <a:t>C</a:t>
            </a:r>
            <a:r>
              <a:rPr sz="750" b="1" spc="10" dirty="0">
                <a:latin typeface="Arial"/>
                <a:cs typeface="Arial"/>
                <a:hlinkClick r:id="rId12"/>
              </a:rPr>
              <a:t>O</a:t>
            </a:r>
            <a:r>
              <a:rPr sz="750" b="1" dirty="0">
                <a:latin typeface="Arial"/>
                <a:cs typeface="Arial"/>
                <a:hlinkClick r:id="rId12"/>
              </a:rPr>
              <a:t>R</a:t>
            </a:r>
            <a:r>
              <a:rPr sz="750" b="1" spc="-5" dirty="0">
                <a:latin typeface="Arial"/>
                <a:cs typeface="Arial"/>
                <a:hlinkClick r:id="rId12"/>
              </a:rPr>
              <a:t> </a:t>
            </a:r>
            <a:r>
              <a:rPr sz="750" b="1" spc="-45" dirty="0">
                <a:latin typeface="Arial"/>
                <a:cs typeface="Arial"/>
                <a:hlinkClick r:id="rId12"/>
              </a:rPr>
              <a:t>2</a:t>
            </a:r>
            <a:r>
              <a:rPr sz="750" b="1" spc="30" dirty="0">
                <a:latin typeface="Arial"/>
                <a:cs typeface="Arial"/>
                <a:hlinkClick r:id="rId12"/>
              </a:rPr>
              <a:t>9</a:t>
            </a:r>
            <a:r>
              <a:rPr sz="750" b="1" spc="-45" dirty="0">
                <a:latin typeface="Arial"/>
                <a:cs typeface="Arial"/>
                <a:hlinkClick r:id="rId12"/>
              </a:rPr>
              <a:t>9</a:t>
            </a:r>
            <a:r>
              <a:rPr sz="750" b="1" dirty="0">
                <a:latin typeface="Arial"/>
                <a:cs typeface="Arial"/>
                <a:hlinkClick r:id="rId12"/>
              </a:rPr>
              <a:t>5</a:t>
            </a:r>
            <a:r>
              <a:rPr sz="750" b="1" spc="45" dirty="0">
                <a:latin typeface="Arial"/>
                <a:cs typeface="Arial"/>
                <a:hlinkClick r:id="rId12"/>
              </a:rPr>
              <a:t> </a:t>
            </a:r>
            <a:r>
              <a:rPr sz="750" b="1" spc="-55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60" dirty="0">
                <a:latin typeface="Arial"/>
                <a:cs typeface="Arial"/>
              </a:rPr>
              <a:t>g</a:t>
            </a:r>
            <a:r>
              <a:rPr sz="750" b="1" spc="-60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30" dirty="0">
                <a:latin typeface="Arial"/>
                <a:cs typeface="Arial"/>
              </a:rPr>
              <a:t>ee</a:t>
            </a:r>
            <a:r>
              <a:rPr sz="750" b="1" spc="-70" dirty="0">
                <a:latin typeface="Arial"/>
                <a:cs typeface="Arial"/>
              </a:rPr>
              <a:t>r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dirty="0">
                <a:latin typeface="Arial"/>
                <a:cs typeface="Arial"/>
              </a:rPr>
              <a:t>g</a:t>
            </a:r>
            <a:r>
              <a:rPr sz="750" b="1" spc="5" dirty="0">
                <a:latin typeface="Arial"/>
                <a:cs typeface="Arial"/>
              </a:rPr>
              <a:t> </a:t>
            </a:r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5" dirty="0">
                <a:latin typeface="Arial"/>
                <a:cs typeface="Arial"/>
              </a:rPr>
              <a:t>r</a:t>
            </a:r>
            <a:r>
              <a:rPr sz="750" b="1" spc="-30" dirty="0">
                <a:latin typeface="Arial"/>
                <a:cs typeface="Arial"/>
              </a:rPr>
              <a:t>t</a:t>
            </a:r>
            <a:r>
              <a:rPr sz="750" b="1" spc="45" dirty="0">
                <a:latin typeface="Arial"/>
                <a:cs typeface="Arial"/>
              </a:rPr>
              <a:t>f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dirty="0">
                <a:latin typeface="Arial"/>
                <a:cs typeface="Arial"/>
              </a:rPr>
              <a:t>o</a:t>
            </a:r>
            <a:endParaRPr sz="750">
              <a:latin typeface="Arial"/>
              <a:cs typeface="Arial"/>
            </a:endParaRPr>
          </a:p>
        </p:txBody>
      </p:sp>
      <p:sp>
        <p:nvSpPr>
          <p:cNvPr id="281" name="object 281"/>
          <p:cNvSpPr txBox="1"/>
          <p:nvPr/>
        </p:nvSpPr>
        <p:spPr>
          <a:xfrm>
            <a:off x="11545171" y="6790977"/>
            <a:ext cx="85979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50" spc="-25" dirty="0">
                <a:latin typeface="Arial"/>
                <a:cs typeface="Arial"/>
                <a:hlinkClick r:id="rId12"/>
              </a:rPr>
              <a:t>(</a:t>
            </a:r>
            <a:r>
              <a:rPr sz="750" spc="30" dirty="0">
                <a:latin typeface="Arial"/>
                <a:cs typeface="Arial"/>
                <a:hlinkClick r:id="rId12"/>
              </a:rPr>
              <a:t>n</a:t>
            </a:r>
            <a:r>
              <a:rPr sz="750" spc="-45" dirty="0">
                <a:latin typeface="Arial"/>
                <a:cs typeface="Arial"/>
                <a:hlinkClick r:id="rId12"/>
              </a:rPr>
              <a:t>o</a:t>
            </a:r>
            <a:r>
              <a:rPr sz="750" spc="15" dirty="0">
                <a:latin typeface="Arial"/>
                <a:cs typeface="Arial"/>
                <a:hlinkClick r:id="rId12"/>
              </a:rPr>
              <a:t>t</a:t>
            </a:r>
            <a:r>
              <a:rPr sz="750" dirty="0">
                <a:latin typeface="Arial"/>
                <a:cs typeface="Arial"/>
              </a:rPr>
              <a:t>e</a:t>
            </a:r>
            <a:r>
              <a:rPr sz="750" spc="45" dirty="0">
                <a:latin typeface="Arial"/>
                <a:cs typeface="Arial"/>
              </a:rPr>
              <a:t> </a:t>
            </a:r>
            <a:r>
              <a:rPr sz="750" spc="-45" dirty="0">
                <a:latin typeface="Arial"/>
                <a:cs typeface="Arial"/>
              </a:rPr>
              <a:t>e</a:t>
            </a:r>
            <a:r>
              <a:rPr sz="750" dirty="0">
                <a:latin typeface="Arial"/>
                <a:cs typeface="Arial"/>
              </a:rPr>
              <a:t>)</a:t>
            </a:r>
            <a:r>
              <a:rPr sz="750" spc="10" dirty="0">
                <a:latin typeface="Arial"/>
                <a:cs typeface="Arial"/>
              </a:rPr>
              <a:t> 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750" b="1" spc="-70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e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d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t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sz="750">
              <a:latin typeface="Arial"/>
              <a:cs typeface="Arial"/>
            </a:endParaRPr>
          </a:p>
        </p:txBody>
      </p:sp>
      <p:sp>
        <p:nvSpPr>
          <p:cNvPr id="282" name="object 282"/>
          <p:cNvSpPr/>
          <p:nvPr/>
        </p:nvSpPr>
        <p:spPr>
          <a:xfrm>
            <a:off x="10850226" y="2058294"/>
            <a:ext cx="171450" cy="4728845"/>
          </a:xfrm>
          <a:custGeom>
            <a:avLst/>
            <a:gdLst/>
            <a:ahLst/>
            <a:cxnLst/>
            <a:rect l="l" t="t" r="r" b="b"/>
            <a:pathLst>
              <a:path w="171450" h="4728845">
                <a:moveTo>
                  <a:pt x="171450" y="4728273"/>
                </a:moveTo>
                <a:lnTo>
                  <a:pt x="0" y="4728273"/>
                </a:lnTo>
                <a:lnTo>
                  <a:pt x="0" y="0"/>
                </a:lnTo>
                <a:lnTo>
                  <a:pt x="82550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0924781" y="202591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 txBox="1"/>
          <p:nvPr/>
        </p:nvSpPr>
        <p:spPr>
          <a:xfrm>
            <a:off x="13213576" y="4049157"/>
            <a:ext cx="2921635" cy="29442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b="1" u="sng" spc="30" dirty="0">
                <a:latin typeface="Calibri"/>
                <a:cs typeface="Calibri"/>
                <a:hlinkClick r:id="rId13"/>
              </a:rPr>
              <a:t>N</a:t>
            </a:r>
            <a:r>
              <a:rPr sz="1200" b="1" u="sng" spc="-45" dirty="0">
                <a:latin typeface="Calibri"/>
                <a:cs typeface="Calibri"/>
                <a:hlinkClick r:id="rId13"/>
              </a:rPr>
              <a:t>o</a:t>
            </a:r>
            <a:r>
              <a:rPr sz="1200" b="1" u="sng" spc="30" dirty="0">
                <a:latin typeface="Calibri"/>
                <a:cs typeface="Calibri"/>
                <a:hlinkClick r:id="rId13"/>
              </a:rPr>
              <a:t>t</a:t>
            </a:r>
            <a:r>
              <a:rPr sz="1200" b="1" u="sng" spc="-5" dirty="0">
                <a:latin typeface="Calibri"/>
                <a:cs typeface="Calibri"/>
                <a:hlinkClick r:id="rId13"/>
              </a:rPr>
              <a:t>es</a:t>
            </a:r>
            <a:endParaRPr sz="1200">
              <a:latin typeface="Calibri"/>
              <a:cs typeface="Calibri"/>
            </a:endParaRPr>
          </a:p>
          <a:p>
            <a:pPr>
              <a:spcBef>
                <a:spcPts val="51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26034">
              <a:lnSpc>
                <a:spcPct val="87800"/>
              </a:lnSpc>
              <a:buFont typeface="Calibri"/>
              <a:buAutoNum type="alphaLcParenBoth"/>
              <a:tabLst>
                <a:tab pos="184153" algn="l"/>
              </a:tabLst>
            </a:pPr>
            <a:r>
              <a:rPr sz="950" spc="30" dirty="0">
                <a:latin typeface="Calibri"/>
                <a:cs typeface="Calibri"/>
                <a:hlinkClick r:id="rId13"/>
              </a:rPr>
              <a:t>3</a:t>
            </a:r>
            <a:r>
              <a:rPr sz="950" spc="-20" dirty="0">
                <a:latin typeface="Calibri"/>
                <a:cs typeface="Calibri"/>
                <a:hlinkClick r:id="rId13"/>
              </a:rPr>
              <a:t>.</a:t>
            </a:r>
            <a:r>
              <a:rPr sz="950" spc="5" dirty="0">
                <a:latin typeface="Calibri"/>
                <a:cs typeface="Calibri"/>
                <a:hlinkClick r:id="rId13"/>
              </a:rPr>
              <a:t>0</a:t>
            </a:r>
            <a:r>
              <a:rPr sz="950" spc="35" dirty="0">
                <a:latin typeface="Calibri"/>
                <a:cs typeface="Calibri"/>
                <a:hlinkClick r:id="rId13"/>
              </a:rPr>
              <a:t> 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-40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d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spc="75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in</a:t>
            </a:r>
            <a:r>
              <a:rPr sz="950" spc="15" dirty="0">
                <a:latin typeface="Calibri"/>
                <a:cs typeface="Calibri"/>
                <a:hlinkClick r:id="rId13"/>
              </a:rPr>
              <a:t> </a:t>
            </a:r>
            <a:r>
              <a:rPr sz="950" spc="-35" dirty="0">
                <a:latin typeface="Calibri"/>
                <a:cs typeface="Calibri"/>
                <a:hlinkClick r:id="rId13"/>
              </a:rPr>
              <a:t>A</a:t>
            </a:r>
            <a:r>
              <a:rPr sz="950" spc="10" dirty="0">
                <a:latin typeface="Calibri"/>
                <a:cs typeface="Calibri"/>
                <a:hlinkClick r:id="rId13"/>
              </a:rPr>
              <a:t>C</a:t>
            </a:r>
            <a:r>
              <a:rPr sz="950" spc="75" dirty="0">
                <a:latin typeface="Calibri"/>
                <a:cs typeface="Calibri"/>
                <a:hlinkClick r:id="rId13"/>
              </a:rPr>
              <a:t>S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0" dirty="0">
                <a:latin typeface="Calibri"/>
                <a:cs typeface="Calibri"/>
                <a:hlinkClick r:id="rId13"/>
              </a:rPr>
              <a:t>31</a:t>
            </a:r>
            <a:r>
              <a:rPr sz="950" spc="-45" dirty="0">
                <a:latin typeface="Calibri"/>
                <a:cs typeface="Calibri"/>
                <a:hlinkClick r:id="rId13"/>
              </a:rPr>
              <a:t>0</a:t>
            </a:r>
            <a:r>
              <a:rPr sz="950" spc="30" dirty="0">
                <a:latin typeface="Calibri"/>
                <a:cs typeface="Calibri"/>
                <a:hlinkClick r:id="rId13"/>
              </a:rPr>
              <a:t>5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-35" dirty="0">
                <a:latin typeface="Calibri"/>
                <a:cs typeface="Calibri"/>
                <a:hlinkClick r:id="rId13"/>
              </a:rPr>
              <a:t>A</a:t>
            </a:r>
            <a:r>
              <a:rPr sz="950" spc="10" dirty="0">
                <a:latin typeface="Calibri"/>
                <a:cs typeface="Calibri"/>
                <a:hlinkClick r:id="rId13"/>
              </a:rPr>
              <a:t>C</a:t>
            </a:r>
            <a:r>
              <a:rPr sz="950" dirty="0">
                <a:latin typeface="Calibri"/>
                <a:cs typeface="Calibri"/>
                <a:hlinkClick r:id="rId13"/>
              </a:rPr>
              <a:t>S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30" dirty="0">
                <a:latin typeface="Calibri"/>
                <a:cs typeface="Calibri"/>
                <a:hlinkClick r:id="rId13"/>
              </a:rPr>
              <a:t>4</a:t>
            </a:r>
            <a:r>
              <a:rPr sz="950" spc="-45" dirty="0">
                <a:latin typeface="Calibri"/>
                <a:cs typeface="Calibri"/>
                <a:hlinkClick r:id="rId13"/>
              </a:rPr>
              <a:t>1</a:t>
            </a:r>
            <a:r>
              <a:rPr sz="950" spc="30" dirty="0">
                <a:latin typeface="Calibri"/>
                <a:cs typeface="Calibri"/>
                <a:hlinkClick r:id="rId13"/>
              </a:rPr>
              <a:t>01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C</a:t>
            </a:r>
            <a:r>
              <a:rPr sz="950" spc="50" dirty="0">
                <a:latin typeface="Calibri"/>
                <a:cs typeface="Calibri"/>
                <a:hlinkClick r:id="rId13"/>
              </a:rPr>
              <a:t>I</a:t>
            </a:r>
            <a:r>
              <a:rPr sz="950" spc="-2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30" dirty="0">
                <a:latin typeface="Calibri"/>
                <a:cs typeface="Calibri"/>
                <a:hlinkClick r:id="rId13"/>
              </a:rPr>
              <a:t>3</a:t>
            </a:r>
            <a:r>
              <a:rPr sz="950" spc="-45" dirty="0">
                <a:latin typeface="Calibri"/>
                <a:cs typeface="Calibri"/>
                <a:hlinkClick r:id="rId13"/>
              </a:rPr>
              <a:t>2</a:t>
            </a:r>
            <a:r>
              <a:rPr sz="950" spc="30" dirty="0">
                <a:latin typeface="Calibri"/>
                <a:cs typeface="Calibri"/>
                <a:hlinkClick r:id="rId13"/>
              </a:rPr>
              <a:t>09</a:t>
            </a:r>
            <a:r>
              <a:rPr sz="950" dirty="0">
                <a:latin typeface="Calibri"/>
                <a:cs typeface="Calibri"/>
                <a:hlinkClick r:id="rId13"/>
              </a:rPr>
              <a:t>, 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60" dirty="0">
                <a:latin typeface="Calibri"/>
                <a:cs typeface="Calibri"/>
                <a:hlinkClick r:id="rId13"/>
              </a:rPr>
              <a:t> </a:t>
            </a:r>
            <a:r>
              <a:rPr sz="950" spc="-40" dirty="0">
                <a:latin typeface="Calibri"/>
                <a:cs typeface="Calibri"/>
                <a:hlinkClick r:id="rId13"/>
              </a:rPr>
              <a:t>4</a:t>
            </a:r>
            <a:r>
              <a:rPr sz="950" spc="35" dirty="0">
                <a:latin typeface="Calibri"/>
                <a:cs typeface="Calibri"/>
                <a:hlinkClick r:id="rId13"/>
              </a:rPr>
              <a:t>200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4201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420</a:t>
            </a:r>
            <a:r>
              <a:rPr sz="950" spc="-40" dirty="0">
                <a:latin typeface="Calibri"/>
                <a:cs typeface="Calibri"/>
                <a:hlinkClick r:id="rId13"/>
              </a:rPr>
              <a:t>2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420</a:t>
            </a:r>
            <a:r>
              <a:rPr sz="950" spc="-40" dirty="0">
                <a:latin typeface="Calibri"/>
                <a:cs typeface="Calibri"/>
                <a:hlinkClick r:id="rId13"/>
              </a:rPr>
              <a:t>4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420</a:t>
            </a:r>
            <a:r>
              <a:rPr sz="950" spc="-40" dirty="0">
                <a:latin typeface="Calibri"/>
                <a:cs typeface="Calibri"/>
                <a:hlinkClick r:id="rId13"/>
              </a:rPr>
              <a:t>5</a:t>
            </a:r>
            <a:r>
              <a:rPr sz="950" dirty="0">
                <a:latin typeface="Calibri"/>
                <a:cs typeface="Calibri"/>
                <a:hlinkClick r:id="rId13"/>
              </a:rPr>
              <a:t>,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-45" dirty="0">
                <a:latin typeface="Calibri"/>
                <a:cs typeface="Calibri"/>
                <a:hlinkClick r:id="rId13"/>
              </a:rPr>
              <a:t>4</a:t>
            </a:r>
            <a:r>
              <a:rPr sz="950" spc="35" dirty="0">
                <a:latin typeface="Calibri"/>
                <a:cs typeface="Calibri"/>
                <a:hlinkClick r:id="rId13"/>
              </a:rPr>
              <a:t>301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4302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430</a:t>
            </a:r>
            <a:r>
              <a:rPr sz="950" spc="-45" dirty="0">
                <a:latin typeface="Calibri"/>
                <a:cs typeface="Calibri"/>
                <a:hlinkClick r:id="rId13"/>
              </a:rPr>
              <a:t>3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430</a:t>
            </a:r>
            <a:r>
              <a:rPr sz="950" spc="-45" dirty="0">
                <a:latin typeface="Calibri"/>
                <a:cs typeface="Calibri"/>
                <a:hlinkClick r:id="rId13"/>
              </a:rPr>
              <a:t>7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430</a:t>
            </a:r>
            <a:r>
              <a:rPr sz="950" spc="-45" dirty="0">
                <a:latin typeface="Calibri"/>
                <a:cs typeface="Calibri"/>
                <a:hlinkClick r:id="rId13"/>
              </a:rPr>
              <a:t>8</a:t>
            </a:r>
            <a:r>
              <a:rPr sz="950" dirty="0">
                <a:latin typeface="Calibri"/>
                <a:cs typeface="Calibri"/>
                <a:hlinkClick r:id="rId13"/>
              </a:rPr>
              <a:t>,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60" dirty="0">
                <a:latin typeface="Calibri"/>
                <a:cs typeface="Calibri"/>
                <a:hlinkClick r:id="rId13"/>
              </a:rPr>
              <a:t> </a:t>
            </a:r>
            <a:r>
              <a:rPr sz="950" spc="-40" dirty="0">
                <a:latin typeface="Calibri"/>
                <a:cs typeface="Calibri"/>
                <a:hlinkClick r:id="rId13"/>
              </a:rPr>
              <a:t>4</a:t>
            </a:r>
            <a:r>
              <a:rPr sz="950" spc="35" dirty="0">
                <a:latin typeface="Calibri"/>
                <a:cs typeface="Calibri"/>
                <a:hlinkClick r:id="rId13"/>
              </a:rPr>
              <a:t>400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4403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450</a:t>
            </a:r>
            <a:r>
              <a:rPr sz="950" spc="-40" dirty="0">
                <a:latin typeface="Calibri"/>
                <a:cs typeface="Calibri"/>
                <a:hlinkClick r:id="rId13"/>
              </a:rPr>
              <a:t>0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461</a:t>
            </a:r>
            <a:r>
              <a:rPr sz="950" spc="-40" dirty="0">
                <a:latin typeface="Calibri"/>
                <a:cs typeface="Calibri"/>
                <a:hlinkClick r:id="rId13"/>
              </a:rPr>
              <a:t>4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490</a:t>
            </a:r>
            <a:r>
              <a:rPr sz="950" spc="-40" dirty="0">
                <a:latin typeface="Calibri"/>
                <a:cs typeface="Calibri"/>
                <a:hlinkClick r:id="rId13"/>
              </a:rPr>
              <a:t>7</a:t>
            </a:r>
            <a:r>
              <a:rPr sz="950" dirty="0">
                <a:latin typeface="Calibri"/>
                <a:cs typeface="Calibri"/>
                <a:hlinkClick r:id="rId13"/>
              </a:rPr>
              <a:t>,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-45" dirty="0">
                <a:latin typeface="Calibri"/>
                <a:cs typeface="Calibri"/>
                <a:hlinkClick r:id="rId13"/>
              </a:rPr>
              <a:t>4</a:t>
            </a:r>
            <a:r>
              <a:rPr sz="950" spc="35" dirty="0">
                <a:latin typeface="Calibri"/>
                <a:cs typeface="Calibri"/>
                <a:hlinkClick r:id="rId13"/>
              </a:rPr>
              <a:t>917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E</a:t>
            </a:r>
            <a:r>
              <a:rPr sz="950" spc="50" dirty="0">
                <a:latin typeface="Calibri"/>
                <a:cs typeface="Calibri"/>
                <a:hlinkClick r:id="rId13"/>
              </a:rPr>
              <a:t>NV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30</a:t>
            </a:r>
            <a:r>
              <a:rPr sz="950" spc="-45" dirty="0">
                <a:latin typeface="Calibri"/>
                <a:cs typeface="Calibri"/>
                <a:hlinkClick r:id="rId13"/>
              </a:rPr>
              <a:t>0</a:t>
            </a:r>
            <a:r>
              <a:rPr sz="950" spc="35" dirty="0">
                <a:latin typeface="Calibri"/>
                <a:cs typeface="Calibri"/>
                <a:hlinkClick r:id="rId13"/>
              </a:rPr>
              <a:t>3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E</a:t>
            </a:r>
            <a:r>
              <a:rPr sz="950" spc="50" dirty="0">
                <a:latin typeface="Calibri"/>
                <a:cs typeface="Calibri"/>
                <a:hlinkClick r:id="rId13"/>
              </a:rPr>
              <a:t>N</a:t>
            </a:r>
            <a:r>
              <a:rPr sz="950" spc="-2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-45" dirty="0">
                <a:latin typeface="Calibri"/>
                <a:cs typeface="Calibri"/>
                <a:hlinkClick r:id="rId13"/>
              </a:rPr>
              <a:t>4</a:t>
            </a:r>
            <a:r>
              <a:rPr sz="950" spc="35" dirty="0">
                <a:latin typeface="Calibri"/>
                <a:cs typeface="Calibri"/>
                <a:hlinkClick r:id="rId13"/>
              </a:rPr>
              <a:t>200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5" dirty="0">
                <a:latin typeface="Calibri"/>
                <a:cs typeface="Calibri"/>
                <a:hlinkClick r:id="rId13"/>
              </a:rPr>
              <a:t>M</a:t>
            </a:r>
            <a:r>
              <a:rPr sz="950" spc="45" dirty="0">
                <a:latin typeface="Calibri"/>
                <a:cs typeface="Calibri"/>
                <a:hlinkClick r:id="rId13"/>
              </a:rPr>
              <a:t>A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10" dirty="0">
                <a:latin typeface="Calibri"/>
                <a:cs typeface="Calibri"/>
                <a:hlinkClick r:id="rId13"/>
              </a:rPr>
              <a:t>H</a:t>
            </a:r>
            <a:r>
              <a:rPr sz="950" spc="75" dirty="0">
                <a:latin typeface="Calibri"/>
                <a:cs typeface="Calibri"/>
                <a:hlinkClick r:id="rId13"/>
              </a:rPr>
              <a:t> </a:t>
            </a:r>
            <a:r>
              <a:rPr sz="950" spc="-45" dirty="0">
                <a:latin typeface="Calibri"/>
                <a:cs typeface="Calibri"/>
                <a:hlinkClick r:id="rId13"/>
              </a:rPr>
              <a:t>3</a:t>
            </a:r>
            <a:r>
              <a:rPr sz="950" spc="35" dirty="0">
                <a:latin typeface="Calibri"/>
                <a:cs typeface="Calibri"/>
                <a:hlinkClick r:id="rId13"/>
              </a:rPr>
              <a:t>705</a:t>
            </a:r>
            <a:r>
              <a:rPr sz="950" spc="5" dirty="0">
                <a:latin typeface="Calibri"/>
                <a:cs typeface="Calibri"/>
                <a:hlinkClick r:id="rId13"/>
              </a:rPr>
              <a:t>.</a:t>
            </a:r>
            <a:endParaRPr sz="950">
              <a:latin typeface="Calibri"/>
              <a:cs typeface="Calibri"/>
            </a:endParaRPr>
          </a:p>
          <a:p>
            <a:pPr marL="188598" indent="-175898">
              <a:spcBef>
                <a:spcPts val="860"/>
              </a:spcBef>
              <a:buFont typeface="Calibri"/>
              <a:buAutoNum type="alphaLcParenBoth"/>
              <a:tabLst>
                <a:tab pos="189233" algn="l"/>
              </a:tabLst>
            </a:pPr>
            <a:r>
              <a:rPr sz="950" spc="30" dirty="0">
                <a:latin typeface="Calibri"/>
                <a:cs typeface="Calibri"/>
                <a:hlinkClick r:id="rId13"/>
              </a:rPr>
              <a:t>0</a:t>
            </a:r>
            <a:r>
              <a:rPr sz="950" spc="-20" dirty="0">
                <a:latin typeface="Calibri"/>
                <a:cs typeface="Calibri"/>
                <a:hlinkClick r:id="rId13"/>
              </a:rPr>
              <a:t>.</a:t>
            </a:r>
            <a:r>
              <a:rPr sz="950" spc="5" dirty="0">
                <a:latin typeface="Calibri"/>
                <a:cs typeface="Calibri"/>
                <a:hlinkClick r:id="rId13"/>
              </a:rPr>
              <a:t>5</a:t>
            </a:r>
            <a:r>
              <a:rPr sz="950" spc="35" dirty="0">
                <a:latin typeface="Calibri"/>
                <a:cs typeface="Calibri"/>
                <a:hlinkClick r:id="rId13"/>
              </a:rPr>
              <a:t> 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-40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d</a:t>
            </a:r>
            <a:r>
              <a:rPr sz="950" spc="5" dirty="0">
                <a:latin typeface="Calibri"/>
                <a:cs typeface="Calibri"/>
                <a:hlinkClick r:id="rId13"/>
              </a:rPr>
              <a:t>it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in</a:t>
            </a:r>
            <a:r>
              <a:rPr sz="950" spc="15" dirty="0">
                <a:latin typeface="Calibri"/>
                <a:cs typeface="Calibri"/>
                <a:hlinkClick r:id="rId13"/>
              </a:rPr>
              <a:t> </a:t>
            </a:r>
            <a:r>
              <a:rPr sz="950" spc="8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-2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30" dirty="0">
                <a:latin typeface="Calibri"/>
                <a:cs typeface="Calibri"/>
                <a:hlinkClick r:id="rId13"/>
              </a:rPr>
              <a:t>42</a:t>
            </a:r>
            <a:r>
              <a:rPr sz="950" spc="-45" dirty="0">
                <a:latin typeface="Calibri"/>
                <a:cs typeface="Calibri"/>
                <a:hlinkClick r:id="rId13"/>
              </a:rPr>
              <a:t>0</a:t>
            </a:r>
            <a:r>
              <a:rPr sz="950" spc="30" dirty="0">
                <a:latin typeface="Calibri"/>
                <a:cs typeface="Calibri"/>
                <a:hlinkClick r:id="rId13"/>
              </a:rPr>
              <a:t>2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C</a:t>
            </a:r>
            <a:r>
              <a:rPr sz="950" spc="50" dirty="0">
                <a:latin typeface="Calibri"/>
                <a:cs typeface="Calibri"/>
                <a:hlinkClick r:id="rId13"/>
              </a:rPr>
              <a:t>I</a:t>
            </a:r>
            <a:r>
              <a:rPr sz="950" spc="-2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30" dirty="0">
                <a:latin typeface="Calibri"/>
                <a:cs typeface="Calibri"/>
                <a:hlinkClick r:id="rId13"/>
              </a:rPr>
              <a:t>4</a:t>
            </a:r>
            <a:r>
              <a:rPr sz="950" spc="-45" dirty="0">
                <a:latin typeface="Calibri"/>
                <a:cs typeface="Calibri"/>
                <a:hlinkClick r:id="rId13"/>
              </a:rPr>
              <a:t>2</a:t>
            </a:r>
            <a:r>
              <a:rPr sz="950" spc="30" dirty="0">
                <a:latin typeface="Calibri"/>
                <a:cs typeface="Calibri"/>
                <a:hlinkClick r:id="rId13"/>
              </a:rPr>
              <a:t>04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o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-45" dirty="0">
                <a:latin typeface="Calibri"/>
                <a:cs typeface="Calibri"/>
                <a:hlinkClick r:id="rId13"/>
              </a:rPr>
              <a:t>4</a:t>
            </a:r>
            <a:r>
              <a:rPr sz="950" spc="30" dirty="0">
                <a:latin typeface="Calibri"/>
                <a:cs typeface="Calibri"/>
                <a:hlinkClick r:id="rId13"/>
              </a:rPr>
              <a:t>301</a:t>
            </a:r>
            <a:r>
              <a:rPr sz="950" spc="5" dirty="0">
                <a:latin typeface="Calibri"/>
                <a:cs typeface="Calibri"/>
                <a:hlinkClick r:id="rId13"/>
              </a:rPr>
              <a:t>.</a:t>
            </a:r>
            <a:endParaRPr sz="950">
              <a:latin typeface="Calibri"/>
              <a:cs typeface="Calibri"/>
            </a:endParaRPr>
          </a:p>
          <a:p>
            <a:pPr>
              <a:spcBef>
                <a:spcPts val="22"/>
              </a:spcBef>
              <a:buFont typeface="Calibri"/>
              <a:buAutoNum type="alphaLcParenBoth"/>
            </a:pPr>
            <a:endParaRPr sz="850">
              <a:latin typeface="Times New Roman"/>
              <a:cs typeface="Times New Roman"/>
            </a:endParaRPr>
          </a:p>
          <a:p>
            <a:pPr marL="12700" marR="5080">
              <a:lnSpc>
                <a:spcPct val="87900"/>
              </a:lnSpc>
              <a:buFont typeface="Calibri"/>
              <a:buAutoNum type="alphaLcParenBoth"/>
              <a:tabLst>
                <a:tab pos="173993" algn="l"/>
              </a:tabLst>
            </a:pPr>
            <a:r>
              <a:rPr sz="950" dirty="0">
                <a:latin typeface="Calibri"/>
                <a:cs typeface="Calibri"/>
                <a:hlinkClick r:id="rId13"/>
              </a:rPr>
              <a:t>S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20" dirty="0">
                <a:latin typeface="Calibri"/>
                <a:cs typeface="Calibri"/>
                <a:hlinkClick r:id="rId13"/>
              </a:rPr>
              <a:t>ud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50" dirty="0">
                <a:latin typeface="Calibri"/>
                <a:cs typeface="Calibri"/>
                <a:hlinkClick r:id="rId13"/>
              </a:rPr>
              <a:t>m</a:t>
            </a:r>
            <a:r>
              <a:rPr sz="950" spc="20" dirty="0">
                <a:latin typeface="Calibri"/>
                <a:cs typeface="Calibri"/>
                <a:hlinkClick r:id="rId13"/>
              </a:rPr>
              <a:t>u</a:t>
            </a:r>
            <a:r>
              <a:rPr sz="950" spc="-5" dirty="0">
                <a:latin typeface="Calibri"/>
                <a:cs typeface="Calibri"/>
                <a:hlinkClick r:id="rId13"/>
              </a:rPr>
              <a:t>s</a:t>
            </a:r>
            <a:r>
              <a:rPr sz="950" spc="5" dirty="0">
                <a:latin typeface="Calibri"/>
                <a:cs typeface="Calibri"/>
                <a:hlinkClick r:id="rId13"/>
              </a:rPr>
              <a:t>t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15" dirty="0">
                <a:latin typeface="Calibri"/>
                <a:cs typeface="Calibri"/>
                <a:hlinkClick r:id="rId13"/>
              </a:rPr>
              <a:t>o</a:t>
            </a:r>
            <a:r>
              <a:rPr sz="950" spc="50" dirty="0">
                <a:latin typeface="Calibri"/>
                <a:cs typeface="Calibri"/>
                <a:hlinkClick r:id="rId13"/>
              </a:rPr>
              <a:t>m</a:t>
            </a:r>
            <a:r>
              <a:rPr sz="950" spc="20" dirty="0">
                <a:latin typeface="Calibri"/>
                <a:cs typeface="Calibri"/>
                <a:hlinkClick r:id="rId13"/>
              </a:rPr>
              <a:t>p</a:t>
            </a:r>
            <a:r>
              <a:rPr sz="950" dirty="0">
                <a:latin typeface="Calibri"/>
                <a:cs typeface="Calibri"/>
                <a:hlinkClick r:id="rId13"/>
              </a:rPr>
              <a:t>l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30" dirty="0">
                <a:latin typeface="Calibri"/>
                <a:cs typeface="Calibri"/>
                <a:hlinkClick r:id="rId13"/>
              </a:rPr>
              <a:t> </a:t>
            </a:r>
            <a:r>
              <a:rPr sz="950" spc="60" dirty="0">
                <a:latin typeface="Calibri"/>
                <a:cs typeface="Calibri"/>
                <a:hlinkClick r:id="rId13"/>
              </a:rPr>
              <a:t>a</a:t>
            </a:r>
            <a:r>
              <a:rPr sz="950" spc="5" dirty="0">
                <a:latin typeface="Calibri"/>
                <a:cs typeface="Calibri"/>
                <a:hlinkClick r:id="rId13"/>
              </a:rPr>
              <a:t>ll</a:t>
            </a:r>
            <a:r>
              <a:rPr sz="950" spc="10" dirty="0">
                <a:latin typeface="Calibri"/>
                <a:cs typeface="Calibri"/>
                <a:hlinkClick r:id="rId13"/>
              </a:rPr>
              <a:t> </a:t>
            </a:r>
            <a:r>
              <a:rPr sz="950" dirty="0">
                <a:latin typeface="Calibri"/>
                <a:cs typeface="Calibri"/>
                <a:hlinkClick r:id="rId13"/>
              </a:rPr>
              <a:t>fi</a:t>
            </a:r>
            <a:r>
              <a:rPr sz="950" spc="40" dirty="0">
                <a:latin typeface="Calibri"/>
                <a:cs typeface="Calibri"/>
                <a:hlinkClick r:id="rId13"/>
              </a:rPr>
              <a:t>r</a:t>
            </a:r>
            <a:r>
              <a:rPr sz="950" spc="-5" dirty="0">
                <a:latin typeface="Calibri"/>
                <a:cs typeface="Calibri"/>
                <a:hlinkClick r:id="rId13"/>
              </a:rPr>
              <a:t>s</a:t>
            </a:r>
            <a:r>
              <a:rPr sz="950" spc="5" dirty="0">
                <a:latin typeface="Calibri"/>
                <a:cs typeface="Calibri"/>
                <a:hlinkClick r:id="rId13"/>
              </a:rPr>
              <a:t>t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60" dirty="0">
                <a:latin typeface="Calibri"/>
                <a:cs typeface="Calibri"/>
                <a:hlinkClick r:id="rId13"/>
              </a:rPr>
              <a:t>a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10" dirty="0">
                <a:latin typeface="Calibri"/>
                <a:cs typeface="Calibri"/>
                <a:hlinkClick r:id="rId13"/>
              </a:rPr>
              <a:t>d</a:t>
            </a:r>
            <a:r>
              <a:rPr sz="950" spc="15" dirty="0">
                <a:latin typeface="Calibri"/>
                <a:cs typeface="Calibri"/>
                <a:hlinkClick r:id="rId13"/>
              </a:rPr>
              <a:t> </a:t>
            </a:r>
            <a:r>
              <a:rPr sz="950" spc="-5" dirty="0">
                <a:latin typeface="Calibri"/>
                <a:cs typeface="Calibri"/>
                <a:hlinkClick r:id="rId13"/>
              </a:rPr>
              <a:t>s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-35" dirty="0">
                <a:latin typeface="Calibri"/>
                <a:cs typeface="Calibri"/>
                <a:hlinkClick r:id="rId13"/>
              </a:rPr>
              <a:t>c</a:t>
            </a:r>
            <a:r>
              <a:rPr sz="950" spc="15" dirty="0">
                <a:latin typeface="Calibri"/>
                <a:cs typeface="Calibri"/>
                <a:hlinkClick r:id="rId13"/>
              </a:rPr>
              <a:t>o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10" dirty="0">
                <a:latin typeface="Calibri"/>
                <a:cs typeface="Calibri"/>
                <a:hlinkClick r:id="rId13"/>
              </a:rPr>
              <a:t>d</a:t>
            </a:r>
            <a:r>
              <a:rPr sz="950" spc="15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y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20" dirty="0">
                <a:latin typeface="Calibri"/>
                <a:cs typeface="Calibri"/>
                <a:hlinkClick r:id="rId13"/>
              </a:rPr>
              <a:t>ou</a:t>
            </a:r>
            <a:r>
              <a:rPr sz="950" spc="-35" dirty="0">
                <a:latin typeface="Calibri"/>
                <a:cs typeface="Calibri"/>
                <a:hlinkClick r:id="rId13"/>
              </a:rPr>
              <a:t>r</a:t>
            </a:r>
            <a:r>
              <a:rPr sz="950" spc="70" dirty="0">
                <a:latin typeface="Calibri"/>
                <a:cs typeface="Calibri"/>
                <a:hlinkClick r:id="rId13"/>
              </a:rPr>
              <a:t>s</a:t>
            </a:r>
            <a:r>
              <a:rPr sz="950" spc="-30" dirty="0">
                <a:latin typeface="Calibri"/>
                <a:cs typeface="Calibri"/>
                <a:hlinkClick r:id="rId13"/>
              </a:rPr>
              <a:t>e</a:t>
            </a:r>
            <a:r>
              <a:rPr sz="950" spc="-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60" dirty="0">
                <a:latin typeface="Calibri"/>
                <a:cs typeface="Calibri"/>
                <a:hlinkClick r:id="rId13"/>
              </a:rPr>
              <a:t>w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dirty="0">
                <a:latin typeface="Calibri"/>
                <a:cs typeface="Calibri"/>
                <a:hlinkClick r:id="rId13"/>
              </a:rPr>
              <a:t>ll</a:t>
            </a:r>
            <a:r>
              <a:rPr sz="950" spc="10" dirty="0">
                <a:latin typeface="Calibri"/>
                <a:cs typeface="Calibri"/>
                <a:hlinkClick r:id="rId13"/>
              </a:rPr>
              <a:t> 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3</a:t>
            </a:r>
            <a:r>
              <a:rPr sz="950" spc="-25" dirty="0">
                <a:latin typeface="Calibri"/>
                <a:cs typeface="Calibri"/>
                <a:hlinkClick r:id="rId13"/>
              </a:rPr>
              <a:t>.</a:t>
            </a:r>
            <a:r>
              <a:rPr sz="950" spc="5" dirty="0">
                <a:latin typeface="Calibri"/>
                <a:cs typeface="Calibri"/>
                <a:hlinkClick r:id="rId13"/>
              </a:rPr>
              <a:t>5</a:t>
            </a:r>
            <a:r>
              <a:rPr sz="950" spc="40" dirty="0">
                <a:latin typeface="Calibri"/>
                <a:cs typeface="Calibri"/>
                <a:hlinkClick r:id="rId13"/>
              </a:rPr>
              <a:t> c</a:t>
            </a:r>
            <a:r>
              <a:rPr sz="950" spc="-35" dirty="0">
                <a:latin typeface="Calibri"/>
                <a:cs typeface="Calibri"/>
                <a:hlinkClick r:id="rId13"/>
              </a:rPr>
              <a:t>r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d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5" dirty="0">
                <a:latin typeface="Calibri"/>
                <a:cs typeface="Calibri"/>
                <a:hlinkClick r:id="rId13"/>
              </a:rPr>
              <a:t>f</a:t>
            </a:r>
            <a:r>
              <a:rPr sz="950" spc="1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20" dirty="0">
                <a:latin typeface="Calibri"/>
                <a:cs typeface="Calibri"/>
                <a:hlinkClick r:id="rId13"/>
              </a:rPr>
              <a:t>h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10" dirty="0">
                <a:latin typeface="Calibri"/>
                <a:cs typeface="Calibri"/>
                <a:hlinkClick r:id="rId13"/>
              </a:rPr>
              <a:t>d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y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c</a:t>
            </a:r>
            <a:r>
              <a:rPr sz="950" spc="20" dirty="0">
                <a:latin typeface="Calibri"/>
                <a:cs typeface="Calibri"/>
                <a:hlinkClick r:id="rId13"/>
              </a:rPr>
              <a:t>ou</a:t>
            </a:r>
            <a:r>
              <a:rPr sz="950" spc="-35" dirty="0">
                <a:latin typeface="Calibri"/>
                <a:cs typeface="Calibri"/>
                <a:hlinkClick r:id="rId13"/>
              </a:rPr>
              <a:t>r</a:t>
            </a:r>
            <a:r>
              <a:rPr sz="950" spc="-5" dirty="0">
                <a:latin typeface="Calibri"/>
                <a:cs typeface="Calibri"/>
                <a:hlinkClick r:id="rId13"/>
              </a:rPr>
              <a:t>s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5" dirty="0">
                <a:latin typeface="Calibri"/>
                <a:cs typeface="Calibri"/>
                <a:hlinkClick r:id="rId13"/>
              </a:rPr>
              <a:t>(</a:t>
            </a:r>
            <a:r>
              <a:rPr sz="950" spc="60" dirty="0">
                <a:latin typeface="Calibri"/>
                <a:cs typeface="Calibri"/>
                <a:hlinkClick r:id="rId13"/>
              </a:rPr>
              <a:t>w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10" dirty="0">
                <a:latin typeface="Calibri"/>
                <a:cs typeface="Calibri"/>
                <a:hlinkClick r:id="rId13"/>
              </a:rPr>
              <a:t>h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20" dirty="0">
                <a:latin typeface="Calibri"/>
                <a:cs typeface="Calibri"/>
                <a:hlinkClick r:id="rId13"/>
              </a:rPr>
              <a:t>h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45" dirty="0">
                <a:latin typeface="Calibri"/>
                <a:cs typeface="Calibri"/>
                <a:hlinkClick r:id="rId13"/>
              </a:rPr>
              <a:t> e</a:t>
            </a:r>
            <a:r>
              <a:rPr sz="950" spc="30" dirty="0">
                <a:latin typeface="Calibri"/>
                <a:cs typeface="Calibri"/>
                <a:hlinkClick r:id="rId13"/>
              </a:rPr>
              <a:t>x</a:t>
            </a:r>
            <a:r>
              <a:rPr sz="950" spc="-35" dirty="0">
                <a:latin typeface="Calibri"/>
                <a:cs typeface="Calibri"/>
                <a:hlinkClick r:id="rId13"/>
              </a:rPr>
              <a:t>c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p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i</a:t>
            </a:r>
            <a:r>
              <a:rPr sz="950" spc="25" dirty="0">
                <a:latin typeface="Calibri"/>
                <a:cs typeface="Calibri"/>
                <a:hlinkClick r:id="rId13"/>
              </a:rPr>
              <a:t>o</a:t>
            </a:r>
            <a:r>
              <a:rPr sz="950" spc="10" dirty="0">
                <a:latin typeface="Calibri"/>
                <a:cs typeface="Calibri"/>
                <a:hlinkClick r:id="rId13"/>
              </a:rPr>
              <a:t>n</a:t>
            </a:r>
            <a:r>
              <a:rPr sz="950" spc="20" dirty="0">
                <a:latin typeface="Calibri"/>
                <a:cs typeface="Calibri"/>
                <a:hlinkClick r:id="rId13"/>
              </a:rPr>
              <a:t> o</a:t>
            </a:r>
            <a:r>
              <a:rPr sz="950" spc="5" dirty="0">
                <a:latin typeface="Calibri"/>
                <a:cs typeface="Calibri"/>
                <a:hlinkClick r:id="rId13"/>
              </a:rPr>
              <a:t>f</a:t>
            </a:r>
            <a:r>
              <a:rPr sz="950" spc="10" dirty="0">
                <a:latin typeface="Calibri"/>
                <a:cs typeface="Calibri"/>
                <a:hlinkClick r:id="rId13"/>
              </a:rPr>
              <a:t> </a:t>
            </a:r>
            <a:r>
              <a:rPr sz="950" spc="90" dirty="0">
                <a:latin typeface="Calibri"/>
                <a:cs typeface="Calibri"/>
                <a:hlinkClick r:id="rId13"/>
              </a:rPr>
              <a:t>C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-15" dirty="0">
                <a:latin typeface="Calibri"/>
                <a:cs typeface="Calibri"/>
                <a:hlinkClick r:id="rId13"/>
              </a:rPr>
              <a:t>m</a:t>
            </a:r>
            <a:r>
              <a:rPr sz="950" spc="20" dirty="0">
                <a:latin typeface="Calibri"/>
                <a:cs typeface="Calibri"/>
                <a:hlinkClick r:id="rId13"/>
              </a:rPr>
              <a:t>p</a:t>
            </a:r>
            <a:r>
              <a:rPr sz="950" dirty="0">
                <a:latin typeface="Calibri"/>
                <a:cs typeface="Calibri"/>
                <a:hlinkClick r:id="rId13"/>
              </a:rPr>
              <a:t>l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55" dirty="0">
                <a:latin typeface="Calibri"/>
                <a:cs typeface="Calibri"/>
                <a:hlinkClick r:id="rId13"/>
              </a:rPr>
              <a:t>m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5" dirty="0">
                <a:latin typeface="Calibri"/>
                <a:cs typeface="Calibri"/>
                <a:hlinkClick r:id="rId13"/>
              </a:rPr>
              <a:t>y</a:t>
            </a:r>
            <a:r>
              <a:rPr sz="950" spc="15" dirty="0">
                <a:latin typeface="Calibri"/>
                <a:cs typeface="Calibri"/>
                <a:hlinkClick r:id="rId13"/>
              </a:rPr>
              <a:t> </a:t>
            </a:r>
            <a:r>
              <a:rPr sz="950" dirty="0">
                <a:latin typeface="Calibri"/>
                <a:cs typeface="Calibri"/>
                <a:hlinkClick r:id="rId13"/>
              </a:rPr>
              <a:t>S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20" dirty="0">
                <a:latin typeface="Calibri"/>
                <a:cs typeface="Calibri"/>
                <a:hlinkClick r:id="rId13"/>
              </a:rPr>
              <a:t>ud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50" dirty="0">
                <a:latin typeface="Calibri"/>
                <a:cs typeface="Calibri"/>
                <a:hlinkClick r:id="rId13"/>
              </a:rPr>
              <a:t>E</a:t>
            </a:r>
            <a:r>
              <a:rPr sz="950" dirty="0">
                <a:latin typeface="Calibri"/>
                <a:cs typeface="Calibri"/>
                <a:hlinkClick r:id="rId13"/>
              </a:rPr>
              <a:t>l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-35" dirty="0">
                <a:latin typeface="Calibri"/>
                <a:cs typeface="Calibri"/>
                <a:hlinkClick r:id="rId13"/>
              </a:rPr>
              <a:t>c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10" dirty="0">
                <a:latin typeface="Calibri"/>
                <a:cs typeface="Calibri"/>
                <a:hlinkClick r:id="rId13"/>
              </a:rPr>
              <a:t>v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spc="5" dirty="0">
                <a:latin typeface="Calibri"/>
                <a:cs typeface="Calibri"/>
                <a:hlinkClick r:id="rId13"/>
              </a:rPr>
              <a:t>)</a:t>
            </a:r>
            <a:r>
              <a:rPr sz="950" spc="10" dirty="0">
                <a:latin typeface="Calibri"/>
                <a:cs typeface="Calibri"/>
                <a:hlinkClick r:id="rId13"/>
              </a:rPr>
              <a:t> 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10" dirty="0">
                <a:latin typeface="Calibri"/>
                <a:cs typeface="Calibri"/>
                <a:hlinkClick r:id="rId13"/>
              </a:rPr>
              <a:t>o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-35" dirty="0">
                <a:latin typeface="Calibri"/>
                <a:cs typeface="Calibri"/>
                <a:hlinkClick r:id="rId13"/>
              </a:rPr>
              <a:t>r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dirty="0">
                <a:latin typeface="Calibri"/>
                <a:cs typeface="Calibri"/>
                <a:hlinkClick r:id="rId13"/>
              </a:rPr>
              <a:t>ll</a:t>
            </a:r>
            <a:r>
              <a:rPr sz="950" spc="10" dirty="0">
                <a:latin typeface="Calibri"/>
                <a:cs typeface="Calibri"/>
                <a:hlinkClick r:id="rId13"/>
              </a:rPr>
              <a:t> </a:t>
            </a:r>
            <a:r>
              <a:rPr sz="950" spc="75" dirty="0">
                <a:latin typeface="Calibri"/>
                <a:cs typeface="Calibri"/>
                <a:hlinkClick r:id="rId13"/>
              </a:rPr>
              <a:t>i</a:t>
            </a:r>
            <a:r>
              <a:rPr sz="950" spc="10" dirty="0">
                <a:latin typeface="Calibri"/>
                <a:cs typeface="Calibri"/>
                <a:hlinkClick r:id="rId13"/>
              </a:rPr>
              <a:t>n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-25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2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49</a:t>
            </a:r>
            <a:r>
              <a:rPr sz="950" spc="-40" dirty="0">
                <a:latin typeface="Calibri"/>
                <a:cs typeface="Calibri"/>
                <a:hlinkClick r:id="rId13"/>
              </a:rPr>
              <a:t>1</a:t>
            </a:r>
            <a:r>
              <a:rPr sz="950" spc="5" dirty="0">
                <a:latin typeface="Calibri"/>
                <a:cs typeface="Calibri"/>
                <a:hlinkClick r:id="rId13"/>
              </a:rPr>
              <a:t>8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E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40" dirty="0">
                <a:latin typeface="Calibri"/>
                <a:cs typeface="Calibri"/>
                <a:hlinkClick r:id="rId13"/>
              </a:rPr>
              <a:t>O</a:t>
            </a:r>
            <a:r>
              <a:rPr sz="950" spc="10" dirty="0">
                <a:latin typeface="Calibri"/>
                <a:cs typeface="Calibri"/>
                <a:hlinkClick r:id="rId13"/>
              </a:rPr>
              <a:t>R</a:t>
            </a:r>
            <a:r>
              <a:rPr sz="950" spc="80" dirty="0">
                <a:latin typeface="Calibri"/>
                <a:cs typeface="Calibri"/>
                <a:hlinkClick r:id="rId13"/>
              </a:rPr>
              <a:t> </a:t>
            </a:r>
            <a:r>
              <a:rPr sz="950" spc="-40" dirty="0">
                <a:latin typeface="Calibri"/>
                <a:cs typeface="Calibri"/>
                <a:hlinkClick r:id="rId13"/>
              </a:rPr>
              <a:t>4</a:t>
            </a:r>
            <a:r>
              <a:rPr sz="950" spc="35" dirty="0">
                <a:latin typeface="Calibri"/>
                <a:cs typeface="Calibri"/>
                <a:hlinkClick r:id="rId13"/>
              </a:rPr>
              <a:t>90</a:t>
            </a:r>
            <a:r>
              <a:rPr sz="950" spc="5" dirty="0">
                <a:latin typeface="Calibri"/>
                <a:cs typeface="Calibri"/>
                <a:hlinkClick r:id="rId13"/>
              </a:rPr>
              <a:t>7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5" dirty="0">
                <a:latin typeface="Calibri"/>
                <a:cs typeface="Calibri"/>
                <a:hlinkClick r:id="rId13"/>
              </a:rPr>
              <a:t>(D</a:t>
            </a:r>
            <a:r>
              <a:rPr sz="950" spc="-30" dirty="0">
                <a:latin typeface="Calibri"/>
                <a:cs typeface="Calibri"/>
                <a:hlinkClick r:id="rId13"/>
              </a:rPr>
              <a:t>e</a:t>
            </a:r>
            <a:r>
              <a:rPr sz="950" spc="70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-5" dirty="0">
                <a:latin typeface="Calibri"/>
                <a:cs typeface="Calibri"/>
                <a:hlinkClick r:id="rId13"/>
              </a:rPr>
              <a:t>g</a:t>
            </a:r>
            <a:r>
              <a:rPr sz="950" spc="10" dirty="0">
                <a:latin typeface="Calibri"/>
                <a:cs typeface="Calibri"/>
                <a:hlinkClick r:id="rId13"/>
              </a:rPr>
              <a:t>n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25" dirty="0">
                <a:latin typeface="Calibri"/>
                <a:cs typeface="Calibri"/>
                <a:hlinkClick r:id="rId13"/>
              </a:rPr>
              <a:t>P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-10" dirty="0">
                <a:latin typeface="Calibri"/>
                <a:cs typeface="Calibri"/>
                <a:hlinkClick r:id="rId13"/>
              </a:rPr>
              <a:t>j</a:t>
            </a:r>
            <a:r>
              <a:rPr sz="950" spc="-30" dirty="0">
                <a:latin typeface="Calibri"/>
                <a:cs typeface="Calibri"/>
                <a:hlinkClick r:id="rId13"/>
              </a:rPr>
              <a:t>e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).</a:t>
            </a:r>
            <a:endParaRPr sz="950">
              <a:latin typeface="Calibri"/>
              <a:cs typeface="Calibri"/>
            </a:endParaRPr>
          </a:p>
          <a:p>
            <a:pPr marL="188598" indent="-175898">
              <a:lnSpc>
                <a:spcPts val="1070"/>
              </a:lnSpc>
              <a:spcBef>
                <a:spcPts val="860"/>
              </a:spcBef>
              <a:buFont typeface="Calibri"/>
              <a:buAutoNum type="alphaLcParenBoth"/>
              <a:tabLst>
                <a:tab pos="189233" algn="l"/>
              </a:tabLst>
            </a:pPr>
            <a:r>
              <a:rPr sz="950" spc="50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C</a:t>
            </a:r>
            <a:r>
              <a:rPr sz="950" spc="-40" dirty="0">
                <a:latin typeface="Calibri"/>
                <a:cs typeface="Calibri"/>
                <a:hlinkClick r:id="rId13"/>
              </a:rPr>
              <a:t>O</a:t>
            </a:r>
            <a:r>
              <a:rPr sz="950" spc="10" dirty="0">
                <a:latin typeface="Calibri"/>
                <a:cs typeface="Calibri"/>
                <a:hlinkClick r:id="rId13"/>
              </a:rPr>
              <a:t>R</a:t>
            </a:r>
            <a:r>
              <a:rPr sz="950" spc="75" dirty="0">
                <a:latin typeface="Calibri"/>
                <a:cs typeface="Calibri"/>
                <a:hlinkClick r:id="rId13"/>
              </a:rPr>
              <a:t> </a:t>
            </a:r>
            <a:r>
              <a:rPr sz="950" spc="-40" dirty="0">
                <a:latin typeface="Calibri"/>
                <a:cs typeface="Calibri"/>
                <a:hlinkClick r:id="rId13"/>
              </a:rPr>
              <a:t>4</a:t>
            </a:r>
            <a:r>
              <a:rPr sz="950" spc="30" dirty="0">
                <a:latin typeface="Calibri"/>
                <a:cs typeface="Calibri"/>
                <a:hlinkClick r:id="rId13"/>
              </a:rPr>
              <a:t>99</a:t>
            </a:r>
            <a:r>
              <a:rPr sz="950" spc="5" dirty="0">
                <a:latin typeface="Calibri"/>
                <a:cs typeface="Calibri"/>
                <a:hlinkClick r:id="rId13"/>
              </a:rPr>
              <a:t>5</a:t>
            </a:r>
            <a:r>
              <a:rPr sz="950" spc="35" dirty="0">
                <a:latin typeface="Calibri"/>
                <a:cs typeface="Calibri"/>
                <a:hlinkClick r:id="rId13"/>
              </a:rPr>
              <a:t> </a:t>
            </a:r>
            <a:r>
              <a:rPr sz="950" spc="-35" dirty="0">
                <a:latin typeface="Calibri"/>
                <a:cs typeface="Calibri"/>
                <a:hlinkClick r:id="rId13"/>
              </a:rPr>
              <a:t>c</a:t>
            </a:r>
            <a:r>
              <a:rPr sz="950" spc="60" dirty="0">
                <a:latin typeface="Calibri"/>
                <a:cs typeface="Calibri"/>
                <a:hlinkClick r:id="rId13"/>
              </a:rPr>
              <a:t>a</a:t>
            </a:r>
            <a:r>
              <a:rPr sz="950" spc="10" dirty="0">
                <a:latin typeface="Calibri"/>
                <a:cs typeface="Calibri"/>
                <a:hlinkClick r:id="rId13"/>
              </a:rPr>
              <a:t>n</a:t>
            </a:r>
            <a:r>
              <a:rPr sz="950" spc="20" dirty="0">
                <a:latin typeface="Calibri"/>
                <a:cs typeface="Calibri"/>
                <a:hlinkClick r:id="rId13"/>
              </a:rPr>
              <a:t> b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30" dirty="0">
                <a:latin typeface="Calibri"/>
                <a:cs typeface="Calibri"/>
                <a:hlinkClick r:id="rId13"/>
              </a:rPr>
              <a:t> 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10" dirty="0">
                <a:latin typeface="Calibri"/>
                <a:cs typeface="Calibri"/>
                <a:hlinkClick r:id="rId13"/>
              </a:rPr>
              <a:t>k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n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5" dirty="0">
                <a:latin typeface="Calibri"/>
                <a:cs typeface="Calibri"/>
                <a:hlinkClick r:id="rId13"/>
              </a:rPr>
              <a:t>in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45" dirty="0">
                <a:latin typeface="Calibri"/>
                <a:cs typeface="Calibri"/>
                <a:hlinkClick r:id="rId13"/>
              </a:rPr>
              <a:t>W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-15" dirty="0">
                <a:latin typeface="Calibri"/>
                <a:cs typeface="Calibri"/>
                <a:hlinkClick r:id="rId13"/>
              </a:rPr>
              <a:t>m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65" dirty="0">
                <a:latin typeface="Calibri"/>
                <a:cs typeface="Calibri"/>
                <a:hlinkClick r:id="rId13"/>
              </a:rPr>
              <a:t> </a:t>
            </a:r>
            <a:r>
              <a:rPr sz="950" spc="5" dirty="0">
                <a:latin typeface="Calibri"/>
                <a:cs typeface="Calibri"/>
                <a:hlinkClick r:id="rId13"/>
              </a:rPr>
              <a:t>if</a:t>
            </a:r>
            <a:r>
              <a:rPr sz="950" spc="10" dirty="0">
                <a:latin typeface="Calibri"/>
                <a:cs typeface="Calibri"/>
                <a:hlinkClick r:id="rId13"/>
              </a:rPr>
              <a:t> </a:t>
            </a:r>
            <a:r>
              <a:rPr sz="950" spc="-3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qu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-30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d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ts val="1070"/>
              </a:lnSpc>
            </a:pPr>
            <a:r>
              <a:rPr sz="950" spc="20" dirty="0">
                <a:latin typeface="Calibri"/>
                <a:cs typeface="Calibri"/>
                <a:hlinkClick r:id="rId13"/>
              </a:rPr>
              <a:t>du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45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10" dirty="0">
                <a:latin typeface="Calibri"/>
                <a:cs typeface="Calibri"/>
                <a:hlinkClick r:id="rId13"/>
              </a:rPr>
              <a:t>o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dirty="0">
                <a:latin typeface="Calibri"/>
                <a:cs typeface="Calibri"/>
                <a:hlinkClick r:id="rId13"/>
              </a:rPr>
              <a:t>li</a:t>
            </a:r>
            <a:r>
              <a:rPr sz="950" spc="55" dirty="0">
                <a:latin typeface="Calibri"/>
                <a:cs typeface="Calibri"/>
                <a:hlinkClick r:id="rId13"/>
              </a:rPr>
              <a:t>m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d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dirty="0">
                <a:latin typeface="Calibri"/>
                <a:cs typeface="Calibri"/>
                <a:hlinkClick r:id="rId13"/>
              </a:rPr>
              <a:t>l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10" dirty="0">
                <a:latin typeface="Calibri"/>
                <a:cs typeface="Calibri"/>
                <a:hlinkClick r:id="rId13"/>
              </a:rPr>
              <a:t>v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30" dirty="0">
                <a:latin typeface="Calibri"/>
                <a:cs typeface="Calibri"/>
                <a:hlinkClick r:id="rId13"/>
              </a:rPr>
              <a:t> </a:t>
            </a:r>
            <a:r>
              <a:rPr sz="950" spc="20" dirty="0">
                <a:latin typeface="Calibri"/>
                <a:cs typeface="Calibri"/>
                <a:hlinkClick r:id="rId13"/>
              </a:rPr>
              <a:t>op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i</a:t>
            </a:r>
            <a:r>
              <a:rPr sz="950" spc="25" dirty="0">
                <a:latin typeface="Calibri"/>
                <a:cs typeface="Calibri"/>
                <a:hlinkClick r:id="rId13"/>
              </a:rPr>
              <a:t>o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in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45" dirty="0">
                <a:latin typeface="Calibri"/>
                <a:cs typeface="Calibri"/>
                <a:hlinkClick r:id="rId13"/>
              </a:rPr>
              <a:t>W</a:t>
            </a:r>
            <a:r>
              <a:rPr sz="950" spc="5" dirty="0">
                <a:latin typeface="Calibri"/>
                <a:cs typeface="Calibri"/>
                <a:hlinkClick r:id="rId13"/>
              </a:rPr>
              <a:t>i</a:t>
            </a:r>
            <a:r>
              <a:rPr sz="950" spc="25" dirty="0">
                <a:latin typeface="Calibri"/>
                <a:cs typeface="Calibri"/>
                <a:hlinkClick r:id="rId13"/>
              </a:rPr>
              <a:t>n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-15" dirty="0">
                <a:latin typeface="Calibri"/>
                <a:cs typeface="Calibri"/>
                <a:hlinkClick r:id="rId13"/>
              </a:rPr>
              <a:t>m</a:t>
            </a:r>
            <a:r>
              <a:rPr sz="950" spc="5" dirty="0">
                <a:latin typeface="Calibri"/>
                <a:cs typeface="Calibri"/>
                <a:hlinkClick r:id="rId13"/>
              </a:rPr>
              <a:t>.</a:t>
            </a:r>
            <a:endParaRPr sz="950">
              <a:latin typeface="Calibri"/>
              <a:cs typeface="Calibri"/>
            </a:endParaRPr>
          </a:p>
          <a:p>
            <a:pPr>
              <a:spcBef>
                <a:spcPts val="23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 marR="80647">
              <a:lnSpc>
                <a:spcPct val="87900"/>
              </a:lnSpc>
              <a:buFont typeface="Calibri"/>
              <a:buAutoNum type="alphaLcParenBoth" startAt="5"/>
              <a:tabLst>
                <a:tab pos="185423" algn="l"/>
              </a:tabLst>
            </a:pPr>
            <a:r>
              <a:rPr sz="950" spc="20" dirty="0">
                <a:latin typeface="Calibri"/>
                <a:cs typeface="Calibri"/>
                <a:hlinkClick r:id="rId13"/>
              </a:rPr>
              <a:t>P</a:t>
            </a:r>
            <a:r>
              <a:rPr sz="950" dirty="0">
                <a:latin typeface="Calibri"/>
                <a:cs typeface="Calibri"/>
                <a:hlinkClick r:id="rId13"/>
              </a:rPr>
              <a:t>l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-5" dirty="0">
                <a:latin typeface="Calibri"/>
                <a:cs typeface="Calibri"/>
                <a:hlinkClick r:id="rId13"/>
              </a:rPr>
              <a:t>s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45" dirty="0">
                <a:latin typeface="Calibri"/>
                <a:cs typeface="Calibri"/>
                <a:hlinkClick r:id="rId13"/>
              </a:rPr>
              <a:t> </a:t>
            </a:r>
            <a:r>
              <a:rPr sz="950" spc="-40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v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w</a:t>
            </a:r>
            <a:r>
              <a:rPr sz="950" spc="25" dirty="0">
                <a:latin typeface="Calibri"/>
                <a:cs typeface="Calibri"/>
                <a:hlinkClick r:id="rId13"/>
              </a:rPr>
              <a:t> 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E</a:t>
            </a:r>
            <a:r>
              <a:rPr sz="950" u="sng" spc="-17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950" u="sng" spc="-1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g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</a:t>
            </a:r>
            <a:r>
              <a:rPr sz="950" u="sng" spc="2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950" u="sng" spc="-3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e</a:t>
            </a:r>
            <a:r>
              <a:rPr sz="950" u="sng" spc="4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e</a:t>
            </a:r>
            <a:r>
              <a:rPr sz="950" u="sng" spc="3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</a:t>
            </a:r>
            <a:r>
              <a:rPr sz="950" u="sng" spc="2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g</a:t>
            </a:r>
            <a:r>
              <a:rPr sz="950" u="sng" spc="-1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P</a:t>
            </a:r>
            <a:r>
              <a:rPr sz="950" u="sng" spc="1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950" u="sng" spc="3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950" u="sng" spc="-2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950" u="sng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f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lio</a:t>
            </a:r>
            <a:r>
              <a:rPr sz="950" u="sng" spc="1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950" u="sng" spc="-15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ub</a:t>
            </a:r>
            <a:r>
              <a:rPr sz="950" u="sng" spc="-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m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is</a:t>
            </a:r>
            <a:r>
              <a:rPr sz="950" u="sng" spc="-15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-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950" u="sng" spc="1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 </a:t>
            </a:r>
            <a:r>
              <a:rPr sz="950" u="sng" spc="-1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a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950" u="sng" spc="1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d</a:t>
            </a:r>
            <a:r>
              <a:rPr sz="95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3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950" u="sng" spc="-3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e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g</a:t>
            </a:r>
            <a:r>
              <a:rPr sz="950" u="sng" spc="-15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</a:t>
            </a:r>
            <a:r>
              <a:rPr sz="950" u="sng" spc="-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950" u="sng" spc="-2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950" u="sng" spc="3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950" u="sng" spc="-1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a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950" u="sng" spc="-17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950" u="sng" spc="1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950" u="sng" spc="1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</a:t>
            </a:r>
            <a:r>
              <a:rPr sz="950" u="sng" spc="2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950" u="sng" spc="-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950" u="sng" spc="-17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-3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u</a:t>
            </a:r>
            <a:r>
              <a:rPr sz="950" u="sng" spc="4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c</a:t>
            </a:r>
            <a:r>
              <a:rPr sz="950" u="sng" spc="-2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950" u="sng" spc="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io</a:t>
            </a:r>
            <a:r>
              <a:rPr sz="950" u="sng" spc="-13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 </a:t>
            </a:r>
            <a:r>
              <a:rPr sz="950" u="sng" spc="20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950" u="sng" spc="-25" dirty="0">
                <a:solidFill>
                  <a:srgbClr val="006FC0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.</a:t>
            </a:r>
            <a:r>
              <a:rPr sz="950" spc="-15" dirty="0">
                <a:latin typeface="Calibri"/>
                <a:cs typeface="Calibri"/>
                <a:hlinkClick r:id="rId13"/>
              </a:rPr>
              <a:t> </a:t>
            </a:r>
            <a:r>
              <a:rPr sz="950" spc="80" dirty="0">
                <a:latin typeface="Calibri"/>
                <a:cs typeface="Calibri"/>
                <a:hlinkClick r:id="rId13"/>
              </a:rPr>
              <a:t>S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20" dirty="0">
                <a:latin typeface="Calibri"/>
                <a:cs typeface="Calibri"/>
                <a:hlinkClick r:id="rId13"/>
              </a:rPr>
              <a:t>ud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e</a:t>
            </a:r>
            <a:r>
              <a:rPr sz="950" spc="-5" dirty="0">
                <a:latin typeface="Calibri"/>
                <a:cs typeface="Calibri"/>
                <a:hlinkClick r:id="rId13"/>
              </a:rPr>
              <a:t>g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-5" dirty="0">
                <a:latin typeface="Calibri"/>
                <a:cs typeface="Calibri"/>
                <a:hlinkClick r:id="rId13"/>
              </a:rPr>
              <a:t>s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-30" dirty="0">
                <a:latin typeface="Calibri"/>
                <a:cs typeface="Calibri"/>
                <a:hlinkClick r:id="rId13"/>
              </a:rPr>
              <a:t>e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dirty="0">
                <a:latin typeface="Calibri"/>
                <a:cs typeface="Calibri"/>
                <a:hlinkClick r:id="rId13"/>
              </a:rPr>
              <a:t>f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C</a:t>
            </a:r>
            <a:r>
              <a:rPr sz="950" spc="35" dirty="0">
                <a:latin typeface="Calibri"/>
                <a:cs typeface="Calibri"/>
                <a:hlinkClick r:id="rId13"/>
              </a:rPr>
              <a:t>O</a:t>
            </a:r>
            <a:r>
              <a:rPr sz="950" spc="10" dirty="0">
                <a:latin typeface="Calibri"/>
                <a:cs typeface="Calibri"/>
                <a:hlinkClick r:id="rId13"/>
              </a:rPr>
              <a:t>R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29</a:t>
            </a:r>
            <a:r>
              <a:rPr sz="950" spc="-45" dirty="0">
                <a:latin typeface="Calibri"/>
                <a:cs typeface="Calibri"/>
                <a:hlinkClick r:id="rId13"/>
              </a:rPr>
              <a:t>9</a:t>
            </a:r>
            <a:r>
              <a:rPr sz="950" spc="5" dirty="0">
                <a:latin typeface="Calibri"/>
                <a:cs typeface="Calibri"/>
                <a:hlinkClick r:id="rId13"/>
              </a:rPr>
              <a:t>5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20" dirty="0">
                <a:latin typeface="Calibri"/>
                <a:cs typeface="Calibri"/>
                <a:hlinkClick r:id="rId13"/>
              </a:rPr>
              <a:t>on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-30" dirty="0">
                <a:latin typeface="Calibri"/>
                <a:cs typeface="Calibri"/>
                <a:hlinkClick r:id="rId13"/>
              </a:rPr>
              <a:t> </a:t>
            </a:r>
            <a:r>
              <a:rPr sz="950" spc="35" dirty="0">
                <a:latin typeface="Calibri"/>
                <a:cs typeface="Calibri"/>
                <a:hlinkClick r:id="rId13"/>
              </a:rPr>
              <a:t>4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10" dirty="0">
                <a:latin typeface="Calibri"/>
                <a:cs typeface="Calibri"/>
                <a:hlinkClick r:id="rId13"/>
              </a:rPr>
              <a:t>h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10" dirty="0">
                <a:latin typeface="Calibri"/>
                <a:cs typeface="Calibri"/>
                <a:hlinkClick r:id="rId13"/>
              </a:rPr>
              <a:t>y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spc="60" dirty="0">
                <a:latin typeface="Calibri"/>
                <a:cs typeface="Calibri"/>
                <a:hlinkClick r:id="rId13"/>
              </a:rPr>
              <a:t>a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-35" dirty="0">
                <a:latin typeface="Calibri"/>
                <a:cs typeface="Calibri"/>
                <a:hlinkClick r:id="rId13"/>
              </a:rPr>
              <a:t> </a:t>
            </a:r>
            <a:r>
              <a:rPr sz="950" spc="70" dirty="0">
                <a:latin typeface="Calibri"/>
                <a:cs typeface="Calibri"/>
                <a:hlinkClick r:id="rId13"/>
              </a:rPr>
              <a:t>s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-15" dirty="0">
                <a:latin typeface="Calibri"/>
                <a:cs typeface="Calibri"/>
                <a:hlinkClick r:id="rId13"/>
              </a:rPr>
              <a:t>a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20" dirty="0">
                <a:latin typeface="Calibri"/>
                <a:cs typeface="Calibri"/>
                <a:hlinkClick r:id="rId13"/>
              </a:rPr>
              <a:t>u</a:t>
            </a:r>
            <a:r>
              <a:rPr sz="950" spc="5" dirty="0">
                <a:latin typeface="Calibri"/>
                <a:cs typeface="Calibri"/>
                <a:hlinkClick r:id="rId13"/>
              </a:rPr>
              <a:t>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5" dirty="0">
                <a:latin typeface="Calibri"/>
                <a:cs typeface="Calibri"/>
                <a:hlinkClick r:id="rId13"/>
              </a:rPr>
              <a:t>is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60" dirty="0">
                <a:latin typeface="Calibri"/>
                <a:cs typeface="Calibri"/>
                <a:hlinkClick r:id="rId13"/>
              </a:rPr>
              <a:t>a</a:t>
            </a:r>
            <a:r>
              <a:rPr sz="950" spc="-35" dirty="0">
                <a:latin typeface="Calibri"/>
                <a:cs typeface="Calibri"/>
                <a:hlinkClick r:id="rId13"/>
              </a:rPr>
              <a:t>c</a:t>
            </a:r>
            <a:r>
              <a:rPr sz="950" spc="20" dirty="0">
                <a:latin typeface="Calibri"/>
                <a:cs typeface="Calibri"/>
                <a:hlinkClick r:id="rId13"/>
              </a:rPr>
              <a:t>h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10" dirty="0">
                <a:latin typeface="Calibri"/>
                <a:cs typeface="Calibri"/>
                <a:hlinkClick r:id="rId13"/>
              </a:rPr>
              <a:t>v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d</a:t>
            </a:r>
            <a:r>
              <a:rPr sz="950" dirty="0">
                <a:latin typeface="Calibri"/>
                <a:cs typeface="Calibri"/>
                <a:hlinkClick r:id="rId13"/>
              </a:rPr>
              <a:t>,</a:t>
            </a:r>
            <a:r>
              <a:rPr sz="950" spc="-10" dirty="0">
                <a:latin typeface="Calibri"/>
                <a:cs typeface="Calibri"/>
                <a:hlinkClick r:id="rId13"/>
              </a:rPr>
              <a:t> 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-25" dirty="0">
                <a:latin typeface="Calibri"/>
                <a:cs typeface="Calibri"/>
                <a:hlinkClick r:id="rId13"/>
              </a:rPr>
              <a:t>t</a:t>
            </a:r>
            <a:r>
              <a:rPr sz="950" spc="20" dirty="0">
                <a:latin typeface="Calibri"/>
                <a:cs typeface="Calibri"/>
                <a:hlinkClick r:id="rId13"/>
              </a:rPr>
              <a:t>h</a:t>
            </a:r>
            <a:r>
              <a:rPr sz="950" spc="45" dirty="0">
                <a:latin typeface="Calibri"/>
                <a:cs typeface="Calibri"/>
                <a:hlinkClick r:id="rId13"/>
              </a:rPr>
              <a:t>e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spc="40" dirty="0">
                <a:latin typeface="Calibri"/>
                <a:cs typeface="Calibri"/>
                <a:hlinkClick r:id="rId13"/>
              </a:rPr>
              <a:t> </a:t>
            </a:r>
            <a:r>
              <a:rPr sz="950" spc="20" dirty="0">
                <a:latin typeface="Calibri"/>
                <a:cs typeface="Calibri"/>
                <a:hlinkClick r:id="rId13"/>
              </a:rPr>
              <a:t>b</a:t>
            </a:r>
            <a:r>
              <a:rPr sz="950" spc="-35" dirty="0">
                <a:latin typeface="Calibri"/>
                <a:cs typeface="Calibri"/>
                <a:hlinkClick r:id="rId13"/>
              </a:rPr>
              <a:t>e</a:t>
            </a:r>
            <a:r>
              <a:rPr sz="950" dirty="0">
                <a:latin typeface="Calibri"/>
                <a:cs typeface="Calibri"/>
                <a:hlinkClick r:id="rId13"/>
              </a:rPr>
              <a:t>f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35" dirty="0">
                <a:latin typeface="Calibri"/>
                <a:cs typeface="Calibri"/>
                <a:hlinkClick r:id="rId13"/>
              </a:rPr>
              <a:t>r</a:t>
            </a:r>
            <a:r>
              <a:rPr sz="950" spc="5" dirty="0">
                <a:latin typeface="Calibri"/>
                <a:cs typeface="Calibri"/>
                <a:hlinkClick r:id="rId13"/>
              </a:rPr>
              <a:t>e</a:t>
            </a:r>
            <a:r>
              <a:rPr sz="950" spc="45" dirty="0">
                <a:latin typeface="Calibri"/>
                <a:cs typeface="Calibri"/>
                <a:hlinkClick r:id="rId13"/>
              </a:rPr>
              <a:t> </a:t>
            </a:r>
            <a:r>
              <a:rPr sz="950" spc="20" dirty="0">
                <a:latin typeface="Calibri"/>
                <a:cs typeface="Calibri"/>
                <a:hlinkClick r:id="rId13"/>
              </a:rPr>
              <a:t>o</a:t>
            </a:r>
            <a:r>
              <a:rPr sz="950" spc="5" dirty="0">
                <a:latin typeface="Calibri"/>
                <a:cs typeface="Calibri"/>
                <a:hlinkClick r:id="rId13"/>
              </a:rPr>
              <a:t>r</a:t>
            </a:r>
            <a:r>
              <a:rPr sz="950" dirty="0">
                <a:latin typeface="Calibri"/>
                <a:cs typeface="Calibri"/>
                <a:hlinkClick r:id="rId13"/>
              </a:rPr>
              <a:t> </a:t>
            </a:r>
            <a:r>
              <a:rPr sz="950" spc="40" dirty="0">
                <a:latin typeface="Calibri"/>
                <a:cs typeface="Calibri"/>
                <a:hlinkClick r:id="rId13"/>
              </a:rPr>
              <a:t>c</a:t>
            </a:r>
            <a:r>
              <a:rPr sz="950" spc="20" dirty="0">
                <a:latin typeface="Calibri"/>
                <a:cs typeface="Calibri"/>
                <a:hlinkClick r:id="rId13"/>
              </a:rPr>
              <a:t>on</a:t>
            </a:r>
            <a:r>
              <a:rPr sz="950" spc="-35" dirty="0">
                <a:latin typeface="Calibri"/>
                <a:cs typeface="Calibri"/>
                <a:hlinkClick r:id="rId13"/>
              </a:rPr>
              <a:t>c</a:t>
            </a:r>
            <a:r>
              <a:rPr sz="950" spc="20" dirty="0">
                <a:latin typeface="Calibri"/>
                <a:cs typeface="Calibri"/>
                <a:hlinkClick r:id="rId13"/>
              </a:rPr>
              <a:t>u</a:t>
            </a:r>
            <a:r>
              <a:rPr sz="950" spc="35" dirty="0">
                <a:latin typeface="Calibri"/>
                <a:cs typeface="Calibri"/>
                <a:hlinkClick r:id="rId13"/>
              </a:rPr>
              <a:t>rr</a:t>
            </a:r>
            <a:r>
              <a:rPr sz="950" spc="-30" dirty="0">
                <a:latin typeface="Calibri"/>
                <a:cs typeface="Calibri"/>
                <a:hlinkClick r:id="rId13"/>
              </a:rPr>
              <a:t>e</a:t>
            </a:r>
            <a:r>
              <a:rPr sz="950" spc="20" dirty="0">
                <a:latin typeface="Calibri"/>
                <a:cs typeface="Calibri"/>
                <a:hlinkClick r:id="rId13"/>
              </a:rPr>
              <a:t>n</a:t>
            </a:r>
            <a:r>
              <a:rPr sz="950" spc="5" dirty="0">
                <a:latin typeface="Calibri"/>
                <a:cs typeface="Calibri"/>
                <a:hlinkClick r:id="rId13"/>
              </a:rPr>
              <a:t>t</a:t>
            </a:r>
            <a:r>
              <a:rPr sz="950" spc="55" dirty="0">
                <a:latin typeface="Calibri"/>
                <a:cs typeface="Calibri"/>
                <a:hlinkClick r:id="rId13"/>
              </a:rPr>
              <a:t> </a:t>
            </a:r>
            <a:r>
              <a:rPr sz="950" spc="-10" dirty="0">
                <a:latin typeface="Calibri"/>
                <a:cs typeface="Calibri"/>
                <a:hlinkClick r:id="rId13"/>
              </a:rPr>
              <a:t>w</a:t>
            </a:r>
            <a:r>
              <a:rPr sz="950" dirty="0">
                <a:latin typeface="Calibri"/>
                <a:cs typeface="Calibri"/>
                <a:hlinkClick r:id="rId13"/>
              </a:rPr>
              <a:t>i</a:t>
            </a:r>
            <a:r>
              <a:rPr sz="950" spc="50" dirty="0">
                <a:latin typeface="Calibri"/>
                <a:cs typeface="Calibri"/>
                <a:hlinkClick r:id="rId13"/>
              </a:rPr>
              <a:t>t</a:t>
            </a:r>
            <a:r>
              <a:rPr sz="950" spc="10" dirty="0">
                <a:latin typeface="Calibri"/>
                <a:cs typeface="Calibri"/>
                <a:hlinkClick r:id="rId13"/>
              </a:rPr>
              <a:t>h</a:t>
            </a:r>
            <a:r>
              <a:rPr sz="950" spc="20" dirty="0">
                <a:latin typeface="Calibri"/>
                <a:cs typeface="Calibri"/>
                <a:hlinkClick r:id="rId13"/>
              </a:rPr>
              <a:t> </a:t>
            </a:r>
            <a:r>
              <a:rPr sz="950" spc="-25" dirty="0">
                <a:latin typeface="Calibri"/>
                <a:cs typeface="Calibri"/>
                <a:hlinkClick r:id="rId13"/>
              </a:rPr>
              <a:t>E</a:t>
            </a:r>
            <a:r>
              <a:rPr sz="950" spc="15" dirty="0">
                <a:latin typeface="Calibri"/>
                <a:cs typeface="Calibri"/>
                <a:hlinkClick r:id="rId13"/>
              </a:rPr>
              <a:t>C</a:t>
            </a:r>
            <a:r>
              <a:rPr sz="950" spc="40" dirty="0">
                <a:latin typeface="Calibri"/>
                <a:cs typeface="Calibri"/>
                <a:hlinkClick r:id="rId13"/>
              </a:rPr>
              <a:t>O</a:t>
            </a:r>
            <a:r>
              <a:rPr sz="950" spc="10" dirty="0">
                <a:latin typeface="Calibri"/>
                <a:cs typeface="Calibri"/>
                <a:hlinkClick r:id="rId13"/>
              </a:rPr>
              <a:t>R</a:t>
            </a:r>
            <a:r>
              <a:rPr sz="950" spc="80" dirty="0">
                <a:latin typeface="Calibri"/>
                <a:cs typeface="Calibri"/>
                <a:hlinkClick r:id="rId13"/>
              </a:rPr>
              <a:t> </a:t>
            </a:r>
            <a:r>
              <a:rPr sz="950" spc="-40" dirty="0">
                <a:latin typeface="Calibri"/>
                <a:cs typeface="Calibri"/>
                <a:hlinkClick r:id="rId13"/>
              </a:rPr>
              <a:t>4</a:t>
            </a:r>
            <a:r>
              <a:rPr sz="950" spc="35" dirty="0">
                <a:latin typeface="Calibri"/>
                <a:cs typeface="Calibri"/>
                <a:hlinkClick r:id="rId13"/>
              </a:rPr>
              <a:t>995</a:t>
            </a:r>
            <a:r>
              <a:rPr sz="950" dirty="0">
                <a:latin typeface="Calibri"/>
                <a:cs typeface="Calibri"/>
                <a:hlinkClick r:id="rId13"/>
              </a:rPr>
              <a:t>.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85" name="object 285"/>
          <p:cNvSpPr/>
          <p:nvPr/>
        </p:nvSpPr>
        <p:spPr>
          <a:xfrm>
            <a:off x="9746089" y="637945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9746089" y="63794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 txBox="1"/>
          <p:nvPr/>
        </p:nvSpPr>
        <p:spPr>
          <a:xfrm>
            <a:off x="9746089" y="6379457"/>
            <a:ext cx="6858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 algn="ctr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340</a:t>
            </a:r>
            <a:r>
              <a:rPr sz="800" b="1" spc="10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164468" marR="144783" indent="-5715" algn="ctr">
              <a:spcBef>
                <a:spcPts val="20"/>
              </a:spcBef>
            </a:pPr>
            <a:r>
              <a:rPr sz="600" dirty="0">
                <a:latin typeface="Calibri"/>
                <a:cs typeface="Calibri"/>
              </a:rPr>
              <a:t>M</a:t>
            </a:r>
            <a:r>
              <a:rPr sz="600" spc="-20" dirty="0">
                <a:latin typeface="Calibri"/>
                <a:cs typeface="Calibri"/>
              </a:rPr>
              <a:t>un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35" dirty="0">
                <a:latin typeface="Calibri"/>
                <a:cs typeface="Calibri"/>
              </a:rPr>
              <a:t>c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55" dirty="0">
                <a:latin typeface="Calibri"/>
                <a:cs typeface="Calibri"/>
              </a:rPr>
              <a:t>p</a:t>
            </a:r>
            <a:r>
              <a:rPr sz="600" spc="-65" dirty="0">
                <a:latin typeface="Calibri"/>
                <a:cs typeface="Calibri"/>
              </a:rPr>
              <a:t>a</a:t>
            </a:r>
            <a:r>
              <a:rPr sz="600" dirty="0">
                <a:latin typeface="Calibri"/>
                <a:cs typeface="Calibri"/>
              </a:rPr>
              <a:t>l </a:t>
            </a:r>
            <a:r>
              <a:rPr sz="600" spc="5" dirty="0">
                <a:latin typeface="Calibri"/>
                <a:cs typeface="Calibri"/>
              </a:rPr>
              <a:t>E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5" dirty="0">
                <a:latin typeface="Calibri"/>
                <a:cs typeface="Calibri"/>
              </a:rPr>
              <a:t>g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ee</a:t>
            </a:r>
            <a:r>
              <a:rPr sz="600" spc="5" dirty="0">
                <a:latin typeface="Calibri"/>
                <a:cs typeface="Calibri"/>
              </a:rPr>
              <a:t>r</a:t>
            </a:r>
            <a:r>
              <a:rPr sz="600" spc="-65" dirty="0">
                <a:latin typeface="Calibri"/>
                <a:cs typeface="Calibri"/>
              </a:rPr>
              <a:t>i</a:t>
            </a:r>
            <a:r>
              <a:rPr sz="600" spc="55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288" name="object 288"/>
          <p:cNvSpPr/>
          <p:nvPr/>
        </p:nvSpPr>
        <p:spPr>
          <a:xfrm>
            <a:off x="9746089" y="637945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9746089" y="63794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 txBox="1"/>
          <p:nvPr/>
        </p:nvSpPr>
        <p:spPr>
          <a:xfrm>
            <a:off x="9746089" y="6379457"/>
            <a:ext cx="6858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 algn="ctr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340</a:t>
            </a:r>
            <a:r>
              <a:rPr sz="800" b="1" spc="10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164468" marR="144783" indent="-5715" algn="ctr">
              <a:spcBef>
                <a:spcPts val="20"/>
              </a:spcBef>
            </a:pPr>
            <a:r>
              <a:rPr sz="600" dirty="0">
                <a:latin typeface="Calibri"/>
                <a:cs typeface="Calibri"/>
              </a:rPr>
              <a:t>M</a:t>
            </a:r>
            <a:r>
              <a:rPr sz="600" spc="-20" dirty="0">
                <a:latin typeface="Calibri"/>
                <a:cs typeface="Calibri"/>
              </a:rPr>
              <a:t>un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35" dirty="0">
                <a:latin typeface="Calibri"/>
                <a:cs typeface="Calibri"/>
              </a:rPr>
              <a:t>c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55" dirty="0">
                <a:latin typeface="Calibri"/>
                <a:cs typeface="Calibri"/>
              </a:rPr>
              <a:t>p</a:t>
            </a:r>
            <a:r>
              <a:rPr sz="600" spc="-65" dirty="0">
                <a:latin typeface="Calibri"/>
                <a:cs typeface="Calibri"/>
              </a:rPr>
              <a:t>a</a:t>
            </a:r>
            <a:r>
              <a:rPr sz="600" dirty="0">
                <a:latin typeface="Calibri"/>
                <a:cs typeface="Calibri"/>
              </a:rPr>
              <a:t>l </a:t>
            </a:r>
            <a:r>
              <a:rPr sz="600" spc="5" dirty="0">
                <a:latin typeface="Calibri"/>
                <a:cs typeface="Calibri"/>
              </a:rPr>
              <a:t>E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5" dirty="0">
                <a:latin typeface="Calibri"/>
                <a:cs typeface="Calibri"/>
              </a:rPr>
              <a:t>g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ee</a:t>
            </a:r>
            <a:r>
              <a:rPr sz="600" spc="5" dirty="0">
                <a:latin typeface="Calibri"/>
                <a:cs typeface="Calibri"/>
              </a:rPr>
              <a:t>r</a:t>
            </a:r>
            <a:r>
              <a:rPr sz="600" spc="-65" dirty="0">
                <a:latin typeface="Calibri"/>
                <a:cs typeface="Calibri"/>
              </a:rPr>
              <a:t>i</a:t>
            </a:r>
            <a:r>
              <a:rPr sz="600" spc="55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291" name="object 291"/>
          <p:cNvSpPr/>
          <p:nvPr/>
        </p:nvSpPr>
        <p:spPr>
          <a:xfrm>
            <a:off x="9746089" y="63794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9746089" y="63794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 txBox="1"/>
          <p:nvPr/>
        </p:nvSpPr>
        <p:spPr>
          <a:xfrm>
            <a:off x="9746089" y="6379457"/>
            <a:ext cx="6858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 algn="ctr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340</a:t>
            </a:r>
            <a:r>
              <a:rPr sz="800" b="1" spc="10" dirty="0">
                <a:latin typeface="Arial"/>
                <a:cs typeface="Arial"/>
              </a:rPr>
              <a:t>7</a:t>
            </a:r>
            <a:endParaRPr sz="800" dirty="0">
              <a:latin typeface="Arial"/>
              <a:cs typeface="Arial"/>
            </a:endParaRPr>
          </a:p>
          <a:p>
            <a:pPr marL="164468" marR="144783" indent="-5715" algn="ctr">
              <a:spcBef>
                <a:spcPts val="20"/>
              </a:spcBef>
            </a:pPr>
            <a:r>
              <a:rPr sz="600" dirty="0">
                <a:latin typeface="Calibri"/>
                <a:cs typeface="Calibri"/>
              </a:rPr>
              <a:t>M</a:t>
            </a:r>
            <a:r>
              <a:rPr sz="600" spc="-20" dirty="0">
                <a:latin typeface="Calibri"/>
                <a:cs typeface="Calibri"/>
              </a:rPr>
              <a:t>un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35" dirty="0">
                <a:latin typeface="Calibri"/>
                <a:cs typeface="Calibri"/>
              </a:rPr>
              <a:t>c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55" dirty="0">
                <a:latin typeface="Calibri"/>
                <a:cs typeface="Calibri"/>
              </a:rPr>
              <a:t>p</a:t>
            </a:r>
            <a:r>
              <a:rPr sz="600" spc="-65" dirty="0">
                <a:latin typeface="Calibri"/>
                <a:cs typeface="Calibri"/>
              </a:rPr>
              <a:t>a</a:t>
            </a:r>
            <a:r>
              <a:rPr sz="600" dirty="0">
                <a:latin typeface="Calibri"/>
                <a:cs typeface="Calibri"/>
              </a:rPr>
              <a:t>l </a:t>
            </a:r>
            <a:r>
              <a:rPr sz="600" spc="5" dirty="0">
                <a:latin typeface="Calibri"/>
                <a:cs typeface="Calibri"/>
              </a:rPr>
              <a:t>E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5" dirty="0">
                <a:latin typeface="Calibri"/>
                <a:cs typeface="Calibri"/>
              </a:rPr>
              <a:t>g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20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ee</a:t>
            </a:r>
            <a:r>
              <a:rPr sz="600" spc="5" dirty="0">
                <a:latin typeface="Calibri"/>
                <a:cs typeface="Calibri"/>
              </a:rPr>
              <a:t>r</a:t>
            </a:r>
            <a:r>
              <a:rPr sz="600" spc="-65" dirty="0">
                <a:latin typeface="Calibri"/>
                <a:cs typeface="Calibri"/>
              </a:rPr>
              <a:t>i</a:t>
            </a:r>
            <a:r>
              <a:rPr sz="600" spc="55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g</a:t>
            </a:r>
            <a:endParaRPr sz="600" dirty="0">
              <a:latin typeface="Calibri"/>
              <a:cs typeface="Calibri"/>
            </a:endParaRPr>
          </a:p>
        </p:txBody>
      </p:sp>
      <p:sp>
        <p:nvSpPr>
          <p:cNvPr id="294" name="object 294"/>
          <p:cNvSpPr/>
          <p:nvPr/>
        </p:nvSpPr>
        <p:spPr>
          <a:xfrm>
            <a:off x="9745581" y="531862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9745581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 txBox="1"/>
          <p:nvPr/>
        </p:nvSpPr>
        <p:spPr>
          <a:xfrm>
            <a:off x="9745581" y="5318626"/>
            <a:ext cx="6858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 algn="ctr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330</a:t>
            </a:r>
            <a:r>
              <a:rPr sz="800" b="1" spc="10" dirty="0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marL="6350" algn="ctr">
              <a:spcBef>
                <a:spcPts val="20"/>
              </a:spcBef>
            </a:pPr>
            <a:r>
              <a:rPr sz="600" dirty="0">
                <a:latin typeface="Calibri"/>
                <a:cs typeface="Calibri"/>
              </a:rPr>
              <a:t>H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15" dirty="0">
                <a:latin typeface="Calibri"/>
                <a:cs typeface="Calibri"/>
              </a:rPr>
              <a:t>g</a:t>
            </a:r>
            <a:r>
              <a:rPr sz="600" spc="-20" dirty="0">
                <a:latin typeface="Calibri"/>
                <a:cs typeface="Calibri"/>
              </a:rPr>
              <a:t>h</a:t>
            </a:r>
            <a:r>
              <a:rPr sz="600" spc="15" dirty="0">
                <a:latin typeface="Calibri"/>
                <a:cs typeface="Calibri"/>
              </a:rPr>
              <a:t>w</a:t>
            </a:r>
            <a:r>
              <a:rPr sz="600" spc="-65" dirty="0">
                <a:latin typeface="Calibri"/>
                <a:cs typeface="Calibri"/>
              </a:rPr>
              <a:t>a</a:t>
            </a:r>
            <a:r>
              <a:rPr sz="600" dirty="0">
                <a:latin typeface="Calibri"/>
                <a:cs typeface="Calibri"/>
              </a:rPr>
              <a:t>y</a:t>
            </a:r>
            <a:endParaRPr sz="600">
              <a:latin typeface="Calibri"/>
              <a:cs typeface="Calibri"/>
            </a:endParaRPr>
          </a:p>
          <a:p>
            <a:pPr marL="164468"/>
            <a:r>
              <a:rPr sz="600" spc="5" dirty="0">
                <a:latin typeface="Calibri"/>
                <a:cs typeface="Calibri"/>
              </a:rPr>
              <a:t>E</a:t>
            </a:r>
            <a:r>
              <a:rPr sz="600" spc="-15" dirty="0">
                <a:latin typeface="Calibri"/>
                <a:cs typeface="Calibri"/>
              </a:rPr>
              <a:t>n</a:t>
            </a:r>
            <a:r>
              <a:rPr sz="600" spc="5" dirty="0">
                <a:latin typeface="Calibri"/>
                <a:cs typeface="Calibri"/>
              </a:rPr>
              <a:t>g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15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ee</a:t>
            </a:r>
            <a:r>
              <a:rPr sz="600" spc="5" dirty="0">
                <a:latin typeface="Calibri"/>
                <a:cs typeface="Calibri"/>
              </a:rPr>
              <a:t>r</a:t>
            </a:r>
            <a:r>
              <a:rPr sz="600" spc="-65" dirty="0">
                <a:latin typeface="Calibri"/>
                <a:cs typeface="Calibri"/>
              </a:rPr>
              <a:t>i</a:t>
            </a:r>
            <a:r>
              <a:rPr sz="600" spc="60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297" name="object 297"/>
          <p:cNvSpPr/>
          <p:nvPr/>
        </p:nvSpPr>
        <p:spPr>
          <a:xfrm>
            <a:off x="9745581" y="531862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9745581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 txBox="1"/>
          <p:nvPr/>
        </p:nvSpPr>
        <p:spPr>
          <a:xfrm>
            <a:off x="9745581" y="5318626"/>
            <a:ext cx="6858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 algn="ctr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330</a:t>
            </a:r>
            <a:r>
              <a:rPr sz="800" b="1" spc="10" dirty="0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marL="6350" algn="ctr">
              <a:spcBef>
                <a:spcPts val="20"/>
              </a:spcBef>
            </a:pPr>
            <a:r>
              <a:rPr sz="600" dirty="0">
                <a:latin typeface="Calibri"/>
                <a:cs typeface="Calibri"/>
              </a:rPr>
              <a:t>H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15" dirty="0">
                <a:latin typeface="Calibri"/>
                <a:cs typeface="Calibri"/>
              </a:rPr>
              <a:t>g</a:t>
            </a:r>
            <a:r>
              <a:rPr sz="600" spc="-20" dirty="0">
                <a:latin typeface="Calibri"/>
                <a:cs typeface="Calibri"/>
              </a:rPr>
              <a:t>h</a:t>
            </a:r>
            <a:r>
              <a:rPr sz="600" spc="15" dirty="0">
                <a:latin typeface="Calibri"/>
                <a:cs typeface="Calibri"/>
              </a:rPr>
              <a:t>w</a:t>
            </a:r>
            <a:r>
              <a:rPr sz="600" spc="-65" dirty="0">
                <a:latin typeface="Calibri"/>
                <a:cs typeface="Calibri"/>
              </a:rPr>
              <a:t>a</a:t>
            </a:r>
            <a:r>
              <a:rPr sz="600" dirty="0">
                <a:latin typeface="Calibri"/>
                <a:cs typeface="Calibri"/>
              </a:rPr>
              <a:t>y</a:t>
            </a:r>
            <a:endParaRPr sz="600">
              <a:latin typeface="Calibri"/>
              <a:cs typeface="Calibri"/>
            </a:endParaRPr>
          </a:p>
          <a:p>
            <a:pPr marL="164468"/>
            <a:r>
              <a:rPr sz="600" spc="5" dirty="0">
                <a:latin typeface="Calibri"/>
                <a:cs typeface="Calibri"/>
              </a:rPr>
              <a:t>E</a:t>
            </a:r>
            <a:r>
              <a:rPr sz="600" spc="-15" dirty="0">
                <a:latin typeface="Calibri"/>
                <a:cs typeface="Calibri"/>
              </a:rPr>
              <a:t>n</a:t>
            </a:r>
            <a:r>
              <a:rPr sz="600" spc="5" dirty="0">
                <a:latin typeface="Calibri"/>
                <a:cs typeface="Calibri"/>
              </a:rPr>
              <a:t>g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15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ee</a:t>
            </a:r>
            <a:r>
              <a:rPr sz="600" spc="5" dirty="0">
                <a:latin typeface="Calibri"/>
                <a:cs typeface="Calibri"/>
              </a:rPr>
              <a:t>r</a:t>
            </a:r>
            <a:r>
              <a:rPr sz="600" spc="-65" dirty="0">
                <a:latin typeface="Calibri"/>
                <a:cs typeface="Calibri"/>
              </a:rPr>
              <a:t>i</a:t>
            </a:r>
            <a:r>
              <a:rPr sz="600" spc="60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00" name="object 300"/>
          <p:cNvSpPr/>
          <p:nvPr/>
        </p:nvSpPr>
        <p:spPr>
          <a:xfrm>
            <a:off x="9745581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9745581" y="531862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 txBox="1"/>
          <p:nvPr/>
        </p:nvSpPr>
        <p:spPr>
          <a:xfrm>
            <a:off x="9745581" y="5318626"/>
            <a:ext cx="6858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 algn="ctr"/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330</a:t>
            </a:r>
            <a:r>
              <a:rPr sz="800" b="1" spc="10" dirty="0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marL="6350" algn="ctr">
              <a:spcBef>
                <a:spcPts val="20"/>
              </a:spcBef>
            </a:pPr>
            <a:r>
              <a:rPr sz="600" dirty="0">
                <a:latin typeface="Calibri"/>
                <a:cs typeface="Calibri"/>
              </a:rPr>
              <a:t>H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15" dirty="0">
                <a:latin typeface="Calibri"/>
                <a:cs typeface="Calibri"/>
              </a:rPr>
              <a:t>g</a:t>
            </a:r>
            <a:r>
              <a:rPr sz="600" spc="-20" dirty="0">
                <a:latin typeface="Calibri"/>
                <a:cs typeface="Calibri"/>
              </a:rPr>
              <a:t>h</a:t>
            </a:r>
            <a:r>
              <a:rPr sz="600" spc="15" dirty="0">
                <a:latin typeface="Calibri"/>
                <a:cs typeface="Calibri"/>
              </a:rPr>
              <a:t>w</a:t>
            </a:r>
            <a:r>
              <a:rPr sz="600" spc="-65" dirty="0">
                <a:latin typeface="Calibri"/>
                <a:cs typeface="Calibri"/>
              </a:rPr>
              <a:t>a</a:t>
            </a:r>
            <a:r>
              <a:rPr sz="600" dirty="0">
                <a:latin typeface="Calibri"/>
                <a:cs typeface="Calibri"/>
              </a:rPr>
              <a:t>y</a:t>
            </a:r>
            <a:endParaRPr sz="600">
              <a:latin typeface="Calibri"/>
              <a:cs typeface="Calibri"/>
            </a:endParaRPr>
          </a:p>
          <a:p>
            <a:pPr marL="164468"/>
            <a:r>
              <a:rPr sz="600" spc="5" dirty="0">
                <a:latin typeface="Calibri"/>
                <a:cs typeface="Calibri"/>
              </a:rPr>
              <a:t>E</a:t>
            </a:r>
            <a:r>
              <a:rPr sz="600" spc="-15" dirty="0">
                <a:latin typeface="Calibri"/>
                <a:cs typeface="Calibri"/>
              </a:rPr>
              <a:t>n</a:t>
            </a:r>
            <a:r>
              <a:rPr sz="600" spc="5" dirty="0">
                <a:latin typeface="Calibri"/>
                <a:cs typeface="Calibri"/>
              </a:rPr>
              <a:t>g</a:t>
            </a:r>
            <a:r>
              <a:rPr sz="600" spc="10" dirty="0">
                <a:latin typeface="Calibri"/>
                <a:cs typeface="Calibri"/>
              </a:rPr>
              <a:t>i</a:t>
            </a:r>
            <a:r>
              <a:rPr sz="600" spc="-15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ee</a:t>
            </a:r>
            <a:r>
              <a:rPr sz="600" spc="5" dirty="0">
                <a:latin typeface="Calibri"/>
                <a:cs typeface="Calibri"/>
              </a:rPr>
              <a:t>r</a:t>
            </a:r>
            <a:r>
              <a:rPr sz="600" spc="-65" dirty="0">
                <a:latin typeface="Calibri"/>
                <a:cs typeface="Calibri"/>
              </a:rPr>
              <a:t>i</a:t>
            </a:r>
            <a:r>
              <a:rPr sz="600" spc="60" dirty="0">
                <a:latin typeface="Calibri"/>
                <a:cs typeface="Calibri"/>
              </a:rPr>
              <a:t>n</a:t>
            </a:r>
            <a:r>
              <a:rPr sz="600" spc="-5" dirty="0">
                <a:latin typeface="Calibri"/>
                <a:cs typeface="Calibri"/>
              </a:rPr>
              <a:t>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03" name="object 303"/>
          <p:cNvSpPr txBox="1"/>
          <p:nvPr/>
        </p:nvSpPr>
        <p:spPr>
          <a:xfrm>
            <a:off x="10265017" y="6274633"/>
            <a:ext cx="117475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04" name="object 304"/>
          <p:cNvSpPr/>
          <p:nvPr/>
        </p:nvSpPr>
        <p:spPr>
          <a:xfrm>
            <a:off x="9249900" y="5614929"/>
            <a:ext cx="417830" cy="635"/>
          </a:xfrm>
          <a:custGeom>
            <a:avLst/>
            <a:gdLst/>
            <a:ahLst/>
            <a:cxnLst/>
            <a:rect l="l" t="t" r="r" b="b"/>
            <a:pathLst>
              <a:path w="417829" h="635">
                <a:moveTo>
                  <a:pt x="0" y="126"/>
                </a:moveTo>
                <a:lnTo>
                  <a:pt x="149986" y="126"/>
                </a:lnTo>
                <a:lnTo>
                  <a:pt x="4175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9659353" y="558254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TextBox 628">
            <a:extLst>
              <a:ext uri="{FF2B5EF4-FFF2-40B4-BE49-F238E27FC236}">
                <a16:creationId xmlns:a16="http://schemas.microsoft.com/office/drawing/2014/main" id="{4E043229-9CB2-ACC0-800B-E82774A187D3}"/>
              </a:ext>
            </a:extLst>
          </p:cNvPr>
          <p:cNvSpPr txBox="1"/>
          <p:nvPr/>
        </p:nvSpPr>
        <p:spPr>
          <a:xfrm>
            <a:off x="363594" y="374579"/>
            <a:ext cx="2537474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Instructions</a:t>
            </a:r>
            <a:r>
              <a:rPr lang="en-CA" u="sng" dirty="0"/>
              <a:t>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Select the program tree for your catalog year (starting year) </a:t>
            </a:r>
            <a:r>
              <a:rPr lang="en-CA" sz="1600" b="1" dirty="0"/>
              <a:t>and</a:t>
            </a:r>
            <a:r>
              <a:rPr lang="en-CA" sz="1600" dirty="0"/>
              <a:t> </a:t>
            </a:r>
            <a:r>
              <a:rPr lang="en-CA" sz="1600" b="1" dirty="0"/>
              <a:t>delete all other slides except the one for your catalog year.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you passed and those you plan to take next (if you need advice on those)</a:t>
            </a:r>
            <a:endParaRPr lang="en-CA" sz="1600" u="sng" dirty="0"/>
          </a:p>
        </p:txBody>
      </p:sp>
      <p:sp>
        <p:nvSpPr>
          <p:cNvPr id="630" name="object 63">
            <a:extLst>
              <a:ext uri="{FF2B5EF4-FFF2-40B4-BE49-F238E27FC236}">
                <a16:creationId xmlns:a16="http://schemas.microsoft.com/office/drawing/2014/main" id="{0F4E42B0-5471-8862-A201-E759B7CB8336}"/>
              </a:ext>
            </a:extLst>
          </p:cNvPr>
          <p:cNvSpPr txBox="1"/>
          <p:nvPr/>
        </p:nvSpPr>
        <p:spPr>
          <a:xfrm>
            <a:off x="703501" y="55877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11505778-2EC5-34D3-735B-58A8B8F41725}"/>
              </a:ext>
            </a:extLst>
          </p:cNvPr>
          <p:cNvSpPr/>
          <p:nvPr/>
        </p:nvSpPr>
        <p:spPr>
          <a:xfrm rot="20613354">
            <a:off x="595696" y="5773328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632" name="Rectangle 631">
            <a:extLst>
              <a:ext uri="{FF2B5EF4-FFF2-40B4-BE49-F238E27FC236}">
                <a16:creationId xmlns:a16="http://schemas.microsoft.com/office/drawing/2014/main" id="{17EF357D-D44F-CA23-E675-95B101309577}"/>
              </a:ext>
            </a:extLst>
          </p:cNvPr>
          <p:cNvSpPr/>
          <p:nvPr/>
        </p:nvSpPr>
        <p:spPr>
          <a:xfrm>
            <a:off x="1773530" y="4571569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33" name="Rectangle 632">
            <a:extLst>
              <a:ext uri="{FF2B5EF4-FFF2-40B4-BE49-F238E27FC236}">
                <a16:creationId xmlns:a16="http://schemas.microsoft.com/office/drawing/2014/main" id="{4D56CF84-CDD6-9926-AC41-B0D259CB592C}"/>
              </a:ext>
            </a:extLst>
          </p:cNvPr>
          <p:cNvSpPr/>
          <p:nvPr/>
        </p:nvSpPr>
        <p:spPr>
          <a:xfrm>
            <a:off x="457396" y="4597304"/>
            <a:ext cx="927952" cy="304963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C00000"/>
                </a:solidFill>
              </a:rPr>
              <a:t>Planned for Fall</a:t>
            </a:r>
          </a:p>
        </p:txBody>
      </p:sp>
      <p:sp>
        <p:nvSpPr>
          <p:cNvPr id="634" name="Rectangle 633">
            <a:extLst>
              <a:ext uri="{FF2B5EF4-FFF2-40B4-BE49-F238E27FC236}">
                <a16:creationId xmlns:a16="http://schemas.microsoft.com/office/drawing/2014/main" id="{FC2D8033-B768-14B6-CE03-49A09BED724E}"/>
              </a:ext>
            </a:extLst>
          </p:cNvPr>
          <p:cNvSpPr/>
          <p:nvPr/>
        </p:nvSpPr>
        <p:spPr>
          <a:xfrm>
            <a:off x="1780168" y="4046885"/>
            <a:ext cx="927952" cy="304963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chemeClr val="accent6">
                    <a:lumMod val="75000"/>
                  </a:schemeClr>
                </a:solidFill>
              </a:rPr>
              <a:t>Planned for Summer</a:t>
            </a:r>
          </a:p>
        </p:txBody>
      </p:sp>
      <p:sp>
        <p:nvSpPr>
          <p:cNvPr id="635" name="Rectangle 634">
            <a:extLst>
              <a:ext uri="{FF2B5EF4-FFF2-40B4-BE49-F238E27FC236}">
                <a16:creationId xmlns:a16="http://schemas.microsoft.com/office/drawing/2014/main" id="{E82D97C1-61D7-EF2B-7662-6106ECE6D346}"/>
              </a:ext>
            </a:extLst>
          </p:cNvPr>
          <p:cNvSpPr/>
          <p:nvPr/>
        </p:nvSpPr>
        <p:spPr>
          <a:xfrm rot="20613354">
            <a:off x="614037" y="4066276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636" name="TextBox 635">
            <a:extLst>
              <a:ext uri="{FF2B5EF4-FFF2-40B4-BE49-F238E27FC236}">
                <a16:creationId xmlns:a16="http://schemas.microsoft.com/office/drawing/2014/main" id="{90E5C707-80AB-8E01-0992-FA630578F9E7}"/>
              </a:ext>
            </a:extLst>
          </p:cNvPr>
          <p:cNvSpPr txBox="1"/>
          <p:nvPr/>
        </p:nvSpPr>
        <p:spPr>
          <a:xfrm>
            <a:off x="606169" y="4934466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637" name="object 76">
            <a:extLst>
              <a:ext uri="{FF2B5EF4-FFF2-40B4-BE49-F238E27FC236}">
                <a16:creationId xmlns:a16="http://schemas.microsoft.com/office/drawing/2014/main" id="{453F3F70-A98A-133B-0D96-8774A094F41A}"/>
              </a:ext>
            </a:extLst>
          </p:cNvPr>
          <p:cNvSpPr txBox="1"/>
          <p:nvPr/>
        </p:nvSpPr>
        <p:spPr>
          <a:xfrm>
            <a:off x="1741217" y="5587229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352D10DD-EB23-5197-55BC-CF7CA61F2EEB}"/>
              </a:ext>
            </a:extLst>
          </p:cNvPr>
          <p:cNvSpPr/>
          <p:nvPr/>
        </p:nvSpPr>
        <p:spPr>
          <a:xfrm>
            <a:off x="1643834" y="5789195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39" name="TextBox 638">
            <a:extLst>
              <a:ext uri="{FF2B5EF4-FFF2-40B4-BE49-F238E27FC236}">
                <a16:creationId xmlns:a16="http://schemas.microsoft.com/office/drawing/2014/main" id="{DFE8411D-5613-9A59-DF47-3D8B016B37F3}"/>
              </a:ext>
            </a:extLst>
          </p:cNvPr>
          <p:cNvSpPr txBox="1"/>
          <p:nvPr/>
        </p:nvSpPr>
        <p:spPr>
          <a:xfrm>
            <a:off x="57402" y="79949"/>
            <a:ext cx="302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fld id="{CBAA20ED-255A-47B3-92A4-27BF59783876}" type="datetime4">
              <a:rPr lang="en-CA" b="1" i="1"/>
              <a:pPr/>
              <a:t>June 17, 2026</a:t>
            </a:fld>
            <a:endParaRPr lang="en-CA" sz="1600" i="1" dirty="0"/>
          </a:p>
        </p:txBody>
      </p:sp>
      <p:sp>
        <p:nvSpPr>
          <p:cNvPr id="640" name="Left Brace 639">
            <a:extLst>
              <a:ext uri="{FF2B5EF4-FFF2-40B4-BE49-F238E27FC236}">
                <a16:creationId xmlns:a16="http://schemas.microsoft.com/office/drawing/2014/main" id="{6D86BC44-962B-13DB-94EB-D5CBA9B52503}"/>
              </a:ext>
            </a:extLst>
          </p:cNvPr>
          <p:cNvSpPr/>
          <p:nvPr/>
        </p:nvSpPr>
        <p:spPr>
          <a:xfrm rot="5400000">
            <a:off x="1464262" y="2460261"/>
            <a:ext cx="216338" cy="260830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6" name="Oval 575">
            <a:extLst>
              <a:ext uri="{FF2B5EF4-FFF2-40B4-BE49-F238E27FC236}">
                <a16:creationId xmlns:a16="http://schemas.microsoft.com/office/drawing/2014/main" id="{4F57DFB1-6AD4-09EC-98FC-C2C9D95FE952}"/>
              </a:ext>
            </a:extLst>
          </p:cNvPr>
          <p:cNvSpPr/>
          <p:nvPr/>
        </p:nvSpPr>
        <p:spPr>
          <a:xfrm>
            <a:off x="4129826" y="4175444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77" name="Oval 576">
            <a:extLst>
              <a:ext uri="{FF2B5EF4-FFF2-40B4-BE49-F238E27FC236}">
                <a16:creationId xmlns:a16="http://schemas.microsoft.com/office/drawing/2014/main" id="{37DC4CC7-261D-8712-787E-2CED93871975}"/>
              </a:ext>
            </a:extLst>
          </p:cNvPr>
          <p:cNvSpPr/>
          <p:nvPr/>
        </p:nvSpPr>
        <p:spPr>
          <a:xfrm>
            <a:off x="5348673" y="4184062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78" name="Oval 577">
            <a:extLst>
              <a:ext uri="{FF2B5EF4-FFF2-40B4-BE49-F238E27FC236}">
                <a16:creationId xmlns:a16="http://schemas.microsoft.com/office/drawing/2014/main" id="{7E75B89F-2F41-023F-1446-F7B13B4B3F2E}"/>
              </a:ext>
            </a:extLst>
          </p:cNvPr>
          <p:cNvSpPr/>
          <p:nvPr/>
        </p:nvSpPr>
        <p:spPr>
          <a:xfrm>
            <a:off x="3714131" y="416006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79" name="Oval 578">
            <a:extLst>
              <a:ext uri="{FF2B5EF4-FFF2-40B4-BE49-F238E27FC236}">
                <a16:creationId xmlns:a16="http://schemas.microsoft.com/office/drawing/2014/main" id="{029C4EC0-5D7B-9338-F8B5-1E7262E76EE4}"/>
              </a:ext>
            </a:extLst>
          </p:cNvPr>
          <p:cNvSpPr/>
          <p:nvPr/>
        </p:nvSpPr>
        <p:spPr>
          <a:xfrm>
            <a:off x="5144677" y="417388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580" name="Oval 579">
            <a:extLst>
              <a:ext uri="{FF2B5EF4-FFF2-40B4-BE49-F238E27FC236}">
                <a16:creationId xmlns:a16="http://schemas.microsoft.com/office/drawing/2014/main" id="{ECD4F64C-AB79-2401-E1B5-63BCE1660D2E}"/>
              </a:ext>
            </a:extLst>
          </p:cNvPr>
          <p:cNvSpPr/>
          <p:nvPr/>
        </p:nvSpPr>
        <p:spPr>
          <a:xfrm>
            <a:off x="3915213" y="4182334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581" name="Oval 580">
            <a:extLst>
              <a:ext uri="{FF2B5EF4-FFF2-40B4-BE49-F238E27FC236}">
                <a16:creationId xmlns:a16="http://schemas.microsoft.com/office/drawing/2014/main" id="{D2237BE9-6C65-D35E-CEF7-11161240B013}"/>
              </a:ext>
            </a:extLst>
          </p:cNvPr>
          <p:cNvSpPr/>
          <p:nvPr/>
        </p:nvSpPr>
        <p:spPr>
          <a:xfrm>
            <a:off x="4926740" y="416837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82" name="Oval 581">
            <a:extLst>
              <a:ext uri="{FF2B5EF4-FFF2-40B4-BE49-F238E27FC236}">
                <a16:creationId xmlns:a16="http://schemas.microsoft.com/office/drawing/2014/main" id="{236D07DD-DB2F-A3EF-21C8-CF52005C3FBA}"/>
              </a:ext>
            </a:extLst>
          </p:cNvPr>
          <p:cNvSpPr/>
          <p:nvPr/>
        </p:nvSpPr>
        <p:spPr>
          <a:xfrm>
            <a:off x="3671616" y="137021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83" name="Oval 582">
            <a:extLst>
              <a:ext uri="{FF2B5EF4-FFF2-40B4-BE49-F238E27FC236}">
                <a16:creationId xmlns:a16="http://schemas.microsoft.com/office/drawing/2014/main" id="{19F50AAB-4812-29AC-0F5D-2F5F74099245}"/>
              </a:ext>
            </a:extLst>
          </p:cNvPr>
          <p:cNvSpPr/>
          <p:nvPr/>
        </p:nvSpPr>
        <p:spPr>
          <a:xfrm>
            <a:off x="5390872" y="3030309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84" name="Oval 583">
            <a:extLst>
              <a:ext uri="{FF2B5EF4-FFF2-40B4-BE49-F238E27FC236}">
                <a16:creationId xmlns:a16="http://schemas.microsoft.com/office/drawing/2014/main" id="{8FB8902F-715B-3CA5-E80E-5B1E7A31B065}"/>
              </a:ext>
            </a:extLst>
          </p:cNvPr>
          <p:cNvSpPr/>
          <p:nvPr/>
        </p:nvSpPr>
        <p:spPr>
          <a:xfrm>
            <a:off x="5403946" y="1372521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85" name="Oval 584">
            <a:extLst>
              <a:ext uri="{FF2B5EF4-FFF2-40B4-BE49-F238E27FC236}">
                <a16:creationId xmlns:a16="http://schemas.microsoft.com/office/drawing/2014/main" id="{6A2EC3A2-9112-3867-73F5-B1FAF454FD60}"/>
              </a:ext>
            </a:extLst>
          </p:cNvPr>
          <p:cNvSpPr/>
          <p:nvPr/>
        </p:nvSpPr>
        <p:spPr>
          <a:xfrm>
            <a:off x="4223809" y="1925310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87" name="Oval 586">
            <a:extLst>
              <a:ext uri="{FF2B5EF4-FFF2-40B4-BE49-F238E27FC236}">
                <a16:creationId xmlns:a16="http://schemas.microsoft.com/office/drawing/2014/main" id="{08DFD018-D036-8B8F-A14A-DBFF3667F88B}"/>
              </a:ext>
            </a:extLst>
          </p:cNvPr>
          <p:cNvSpPr/>
          <p:nvPr/>
        </p:nvSpPr>
        <p:spPr>
          <a:xfrm>
            <a:off x="4144608" y="3627091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88" name="Oval 587">
            <a:extLst>
              <a:ext uri="{FF2B5EF4-FFF2-40B4-BE49-F238E27FC236}">
                <a16:creationId xmlns:a16="http://schemas.microsoft.com/office/drawing/2014/main" id="{68C67147-33DC-2691-AF07-8C1FCF33C30C}"/>
              </a:ext>
            </a:extLst>
          </p:cNvPr>
          <p:cNvSpPr/>
          <p:nvPr/>
        </p:nvSpPr>
        <p:spPr>
          <a:xfrm>
            <a:off x="4142072" y="4770470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89" name="Oval 588">
            <a:extLst>
              <a:ext uri="{FF2B5EF4-FFF2-40B4-BE49-F238E27FC236}">
                <a16:creationId xmlns:a16="http://schemas.microsoft.com/office/drawing/2014/main" id="{398C6C3C-D6AB-1461-BA04-742936FE3DDA}"/>
              </a:ext>
            </a:extLst>
          </p:cNvPr>
          <p:cNvSpPr/>
          <p:nvPr/>
        </p:nvSpPr>
        <p:spPr>
          <a:xfrm>
            <a:off x="5342316" y="4749963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90" name="Oval 589">
            <a:extLst>
              <a:ext uri="{FF2B5EF4-FFF2-40B4-BE49-F238E27FC236}">
                <a16:creationId xmlns:a16="http://schemas.microsoft.com/office/drawing/2014/main" id="{7E459EEC-882F-2B79-50C3-5856BDC9B73E}"/>
              </a:ext>
            </a:extLst>
          </p:cNvPr>
          <p:cNvSpPr/>
          <p:nvPr/>
        </p:nvSpPr>
        <p:spPr>
          <a:xfrm>
            <a:off x="5352600" y="3614377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91" name="Oval 590">
            <a:extLst>
              <a:ext uri="{FF2B5EF4-FFF2-40B4-BE49-F238E27FC236}">
                <a16:creationId xmlns:a16="http://schemas.microsoft.com/office/drawing/2014/main" id="{6133721C-2347-4A03-5DF0-A948A5723B38}"/>
              </a:ext>
            </a:extLst>
          </p:cNvPr>
          <p:cNvSpPr/>
          <p:nvPr/>
        </p:nvSpPr>
        <p:spPr>
          <a:xfrm>
            <a:off x="5374688" y="534217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92" name="Oval 591">
            <a:extLst>
              <a:ext uri="{FF2B5EF4-FFF2-40B4-BE49-F238E27FC236}">
                <a16:creationId xmlns:a16="http://schemas.microsoft.com/office/drawing/2014/main" id="{08BD2E1B-40E7-F0E0-45E2-9E7AB80EB089}"/>
              </a:ext>
            </a:extLst>
          </p:cNvPr>
          <p:cNvSpPr/>
          <p:nvPr/>
        </p:nvSpPr>
        <p:spPr>
          <a:xfrm>
            <a:off x="4104215" y="5320086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593" name="Oval 592">
            <a:extLst>
              <a:ext uri="{FF2B5EF4-FFF2-40B4-BE49-F238E27FC236}">
                <a16:creationId xmlns:a16="http://schemas.microsoft.com/office/drawing/2014/main" id="{11509553-DA8F-CB83-58F6-63B650029D9E}"/>
              </a:ext>
            </a:extLst>
          </p:cNvPr>
          <p:cNvSpPr/>
          <p:nvPr/>
        </p:nvSpPr>
        <p:spPr>
          <a:xfrm>
            <a:off x="3582241" y="1968078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94" name="Oval 593">
            <a:extLst>
              <a:ext uri="{FF2B5EF4-FFF2-40B4-BE49-F238E27FC236}">
                <a16:creationId xmlns:a16="http://schemas.microsoft.com/office/drawing/2014/main" id="{39DEBF81-F431-22A3-FE9B-7E2CC2172007}"/>
              </a:ext>
            </a:extLst>
          </p:cNvPr>
          <p:cNvSpPr/>
          <p:nvPr/>
        </p:nvSpPr>
        <p:spPr>
          <a:xfrm>
            <a:off x="3678743" y="306765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95" name="Oval 594">
            <a:extLst>
              <a:ext uri="{FF2B5EF4-FFF2-40B4-BE49-F238E27FC236}">
                <a16:creationId xmlns:a16="http://schemas.microsoft.com/office/drawing/2014/main" id="{23E8BA07-127B-DAFF-970C-A1085299DC71}"/>
              </a:ext>
            </a:extLst>
          </p:cNvPr>
          <p:cNvSpPr/>
          <p:nvPr/>
        </p:nvSpPr>
        <p:spPr>
          <a:xfrm>
            <a:off x="3722345" y="363392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96" name="Oval 595">
            <a:extLst>
              <a:ext uri="{FF2B5EF4-FFF2-40B4-BE49-F238E27FC236}">
                <a16:creationId xmlns:a16="http://schemas.microsoft.com/office/drawing/2014/main" id="{7A50658A-A287-D2BE-9D2E-0A1A1B8ADD89}"/>
              </a:ext>
            </a:extLst>
          </p:cNvPr>
          <p:cNvSpPr/>
          <p:nvPr/>
        </p:nvSpPr>
        <p:spPr>
          <a:xfrm>
            <a:off x="3720322" y="476702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97" name="Oval 596">
            <a:extLst>
              <a:ext uri="{FF2B5EF4-FFF2-40B4-BE49-F238E27FC236}">
                <a16:creationId xmlns:a16="http://schemas.microsoft.com/office/drawing/2014/main" id="{71C9CCCF-5CDB-910E-46FC-FD136F41E2FA}"/>
              </a:ext>
            </a:extLst>
          </p:cNvPr>
          <p:cNvSpPr/>
          <p:nvPr/>
        </p:nvSpPr>
        <p:spPr>
          <a:xfrm>
            <a:off x="3669415" y="5312987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98" name="Oval 597">
            <a:extLst>
              <a:ext uri="{FF2B5EF4-FFF2-40B4-BE49-F238E27FC236}">
                <a16:creationId xmlns:a16="http://schemas.microsoft.com/office/drawing/2014/main" id="{A7D0E51C-88F6-0D3A-1984-AF0C8FBDB8DD}"/>
              </a:ext>
            </a:extLst>
          </p:cNvPr>
          <p:cNvSpPr/>
          <p:nvPr/>
        </p:nvSpPr>
        <p:spPr>
          <a:xfrm>
            <a:off x="3718024" y="607492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599" name="Oval 598">
            <a:extLst>
              <a:ext uri="{FF2B5EF4-FFF2-40B4-BE49-F238E27FC236}">
                <a16:creationId xmlns:a16="http://schemas.microsoft.com/office/drawing/2014/main" id="{6D4E1C6D-A941-0F80-0568-4D212DA29499}"/>
              </a:ext>
            </a:extLst>
          </p:cNvPr>
          <p:cNvSpPr/>
          <p:nvPr/>
        </p:nvSpPr>
        <p:spPr>
          <a:xfrm>
            <a:off x="3659893" y="677927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00" name="Oval 599">
            <a:extLst>
              <a:ext uri="{FF2B5EF4-FFF2-40B4-BE49-F238E27FC236}">
                <a16:creationId xmlns:a16="http://schemas.microsoft.com/office/drawing/2014/main" id="{44B72704-ABF4-8DD3-C3DB-93F574766B3B}"/>
              </a:ext>
            </a:extLst>
          </p:cNvPr>
          <p:cNvSpPr/>
          <p:nvPr/>
        </p:nvSpPr>
        <p:spPr>
          <a:xfrm>
            <a:off x="5148845" y="532904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1" name="Oval 600">
            <a:extLst>
              <a:ext uri="{FF2B5EF4-FFF2-40B4-BE49-F238E27FC236}">
                <a16:creationId xmlns:a16="http://schemas.microsoft.com/office/drawing/2014/main" id="{84966523-BC96-24FB-312B-B11759990941}"/>
              </a:ext>
            </a:extLst>
          </p:cNvPr>
          <p:cNvSpPr/>
          <p:nvPr/>
        </p:nvSpPr>
        <p:spPr>
          <a:xfrm>
            <a:off x="5459769" y="602956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2" name="Oval 601">
            <a:extLst>
              <a:ext uri="{FF2B5EF4-FFF2-40B4-BE49-F238E27FC236}">
                <a16:creationId xmlns:a16="http://schemas.microsoft.com/office/drawing/2014/main" id="{4C889B8B-135B-C40E-A8BB-398AC9E41244}"/>
              </a:ext>
            </a:extLst>
          </p:cNvPr>
          <p:cNvSpPr/>
          <p:nvPr/>
        </p:nvSpPr>
        <p:spPr>
          <a:xfrm>
            <a:off x="5159191" y="361788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3" name="Oval 602">
            <a:extLst>
              <a:ext uri="{FF2B5EF4-FFF2-40B4-BE49-F238E27FC236}">
                <a16:creationId xmlns:a16="http://schemas.microsoft.com/office/drawing/2014/main" id="{145FC6C5-7E62-9D46-6328-376E25EE7470}"/>
              </a:ext>
            </a:extLst>
          </p:cNvPr>
          <p:cNvSpPr/>
          <p:nvPr/>
        </p:nvSpPr>
        <p:spPr>
          <a:xfrm>
            <a:off x="5146368" y="475427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4" name="Oval 603">
            <a:extLst>
              <a:ext uri="{FF2B5EF4-FFF2-40B4-BE49-F238E27FC236}">
                <a16:creationId xmlns:a16="http://schemas.microsoft.com/office/drawing/2014/main" id="{A42E8720-EC93-D365-8F4B-A2124A6FCA6A}"/>
              </a:ext>
            </a:extLst>
          </p:cNvPr>
          <p:cNvSpPr/>
          <p:nvPr/>
        </p:nvSpPr>
        <p:spPr>
          <a:xfrm>
            <a:off x="5156335" y="136004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5" name="Oval 604">
            <a:extLst>
              <a:ext uri="{FF2B5EF4-FFF2-40B4-BE49-F238E27FC236}">
                <a16:creationId xmlns:a16="http://schemas.microsoft.com/office/drawing/2014/main" id="{2787A262-68C2-7AB9-B8CF-61AB2724A368}"/>
              </a:ext>
            </a:extLst>
          </p:cNvPr>
          <p:cNvSpPr/>
          <p:nvPr/>
        </p:nvSpPr>
        <p:spPr>
          <a:xfrm>
            <a:off x="4881481" y="192531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6" name="Oval 605">
            <a:extLst>
              <a:ext uri="{FF2B5EF4-FFF2-40B4-BE49-F238E27FC236}">
                <a16:creationId xmlns:a16="http://schemas.microsoft.com/office/drawing/2014/main" id="{D613E5AE-E4EE-5D04-3EE0-169D35A9AC7D}"/>
              </a:ext>
            </a:extLst>
          </p:cNvPr>
          <p:cNvSpPr/>
          <p:nvPr/>
        </p:nvSpPr>
        <p:spPr>
          <a:xfrm>
            <a:off x="5176614" y="307649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7" name="Oval 606">
            <a:extLst>
              <a:ext uri="{FF2B5EF4-FFF2-40B4-BE49-F238E27FC236}">
                <a16:creationId xmlns:a16="http://schemas.microsoft.com/office/drawing/2014/main" id="{3DD2345C-B359-AEA5-8BB9-F997CBE943A1}"/>
              </a:ext>
            </a:extLst>
          </p:cNvPr>
          <p:cNvSpPr/>
          <p:nvPr/>
        </p:nvSpPr>
        <p:spPr>
          <a:xfrm>
            <a:off x="3899447" y="533066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8" name="Oval 607">
            <a:extLst>
              <a:ext uri="{FF2B5EF4-FFF2-40B4-BE49-F238E27FC236}">
                <a16:creationId xmlns:a16="http://schemas.microsoft.com/office/drawing/2014/main" id="{76BF82CF-E4B7-CB11-7921-B86210616343}"/>
              </a:ext>
            </a:extLst>
          </p:cNvPr>
          <p:cNvSpPr/>
          <p:nvPr/>
        </p:nvSpPr>
        <p:spPr>
          <a:xfrm>
            <a:off x="3929727" y="362632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09" name="Oval 608">
            <a:extLst>
              <a:ext uri="{FF2B5EF4-FFF2-40B4-BE49-F238E27FC236}">
                <a16:creationId xmlns:a16="http://schemas.microsoft.com/office/drawing/2014/main" id="{CEBC30E2-3F95-2A16-BFBB-4403C1D45BFA}"/>
              </a:ext>
            </a:extLst>
          </p:cNvPr>
          <p:cNvSpPr/>
          <p:nvPr/>
        </p:nvSpPr>
        <p:spPr>
          <a:xfrm>
            <a:off x="3916904" y="476272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10" name="Oval 609">
            <a:extLst>
              <a:ext uri="{FF2B5EF4-FFF2-40B4-BE49-F238E27FC236}">
                <a16:creationId xmlns:a16="http://schemas.microsoft.com/office/drawing/2014/main" id="{814E2B7A-B24B-500D-D7B3-57E5BAC51660}"/>
              </a:ext>
            </a:extLst>
          </p:cNvPr>
          <p:cNvSpPr/>
          <p:nvPr/>
        </p:nvSpPr>
        <p:spPr>
          <a:xfrm>
            <a:off x="3909375" y="137021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11" name="Oval 610">
            <a:extLst>
              <a:ext uri="{FF2B5EF4-FFF2-40B4-BE49-F238E27FC236}">
                <a16:creationId xmlns:a16="http://schemas.microsoft.com/office/drawing/2014/main" id="{8C944616-8CCE-689E-FD5C-E5AB5E563A0D}"/>
              </a:ext>
            </a:extLst>
          </p:cNvPr>
          <p:cNvSpPr/>
          <p:nvPr/>
        </p:nvSpPr>
        <p:spPr>
          <a:xfrm>
            <a:off x="4938503" y="134926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12" name="Oval 611">
            <a:extLst>
              <a:ext uri="{FF2B5EF4-FFF2-40B4-BE49-F238E27FC236}">
                <a16:creationId xmlns:a16="http://schemas.microsoft.com/office/drawing/2014/main" id="{39859831-7ED4-7614-8A69-FAD9E89218FF}"/>
              </a:ext>
            </a:extLst>
          </p:cNvPr>
          <p:cNvSpPr/>
          <p:nvPr/>
        </p:nvSpPr>
        <p:spPr>
          <a:xfrm>
            <a:off x="4956909" y="307856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13" name="Oval 612">
            <a:extLst>
              <a:ext uri="{FF2B5EF4-FFF2-40B4-BE49-F238E27FC236}">
                <a16:creationId xmlns:a16="http://schemas.microsoft.com/office/drawing/2014/main" id="{945DE7AC-21FC-132B-527F-82BCBD89E9B2}"/>
              </a:ext>
            </a:extLst>
          </p:cNvPr>
          <p:cNvSpPr/>
          <p:nvPr/>
        </p:nvSpPr>
        <p:spPr>
          <a:xfrm>
            <a:off x="4959747" y="362709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14" name="Oval 613">
            <a:extLst>
              <a:ext uri="{FF2B5EF4-FFF2-40B4-BE49-F238E27FC236}">
                <a16:creationId xmlns:a16="http://schemas.microsoft.com/office/drawing/2014/main" id="{03B3C554-3D08-6C60-D62B-42ABA706A6D1}"/>
              </a:ext>
            </a:extLst>
          </p:cNvPr>
          <p:cNvSpPr/>
          <p:nvPr/>
        </p:nvSpPr>
        <p:spPr>
          <a:xfrm>
            <a:off x="4926333" y="474213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15" name="Oval 614">
            <a:extLst>
              <a:ext uri="{FF2B5EF4-FFF2-40B4-BE49-F238E27FC236}">
                <a16:creationId xmlns:a16="http://schemas.microsoft.com/office/drawing/2014/main" id="{67A4CCA9-DCC8-B1EE-7A65-435DCDE1F6D4}"/>
              </a:ext>
            </a:extLst>
          </p:cNvPr>
          <p:cNvSpPr/>
          <p:nvPr/>
        </p:nvSpPr>
        <p:spPr>
          <a:xfrm>
            <a:off x="4926333" y="533130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16" name="Oval 615">
            <a:extLst>
              <a:ext uri="{FF2B5EF4-FFF2-40B4-BE49-F238E27FC236}">
                <a16:creationId xmlns:a16="http://schemas.microsoft.com/office/drawing/2014/main" id="{26749050-6639-559B-D000-CD44B4FB9ED7}"/>
              </a:ext>
            </a:extLst>
          </p:cNvPr>
          <p:cNvSpPr/>
          <p:nvPr/>
        </p:nvSpPr>
        <p:spPr>
          <a:xfrm>
            <a:off x="4117714" y="3054119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17" name="Oval 616">
            <a:extLst>
              <a:ext uri="{FF2B5EF4-FFF2-40B4-BE49-F238E27FC236}">
                <a16:creationId xmlns:a16="http://schemas.microsoft.com/office/drawing/2014/main" id="{E947C0EF-A74B-D7AF-51BE-61C3B70E78EE}"/>
              </a:ext>
            </a:extLst>
          </p:cNvPr>
          <p:cNvSpPr/>
          <p:nvPr/>
        </p:nvSpPr>
        <p:spPr>
          <a:xfrm>
            <a:off x="3905035" y="306811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18" name="Oval 617">
            <a:extLst>
              <a:ext uri="{FF2B5EF4-FFF2-40B4-BE49-F238E27FC236}">
                <a16:creationId xmlns:a16="http://schemas.microsoft.com/office/drawing/2014/main" id="{206FE2F8-0CF8-C53F-47E9-DACC05913F4D}"/>
              </a:ext>
            </a:extLst>
          </p:cNvPr>
          <p:cNvSpPr/>
          <p:nvPr/>
        </p:nvSpPr>
        <p:spPr>
          <a:xfrm>
            <a:off x="7628155" y="137794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19" name="Oval 618">
            <a:extLst>
              <a:ext uri="{FF2B5EF4-FFF2-40B4-BE49-F238E27FC236}">
                <a16:creationId xmlns:a16="http://schemas.microsoft.com/office/drawing/2014/main" id="{765A085C-0407-3B4F-EC5B-6CA904672995}"/>
              </a:ext>
            </a:extLst>
          </p:cNvPr>
          <p:cNvSpPr/>
          <p:nvPr/>
        </p:nvSpPr>
        <p:spPr>
          <a:xfrm>
            <a:off x="6647176" y="1366993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20" name="Oval 619">
            <a:extLst>
              <a:ext uri="{FF2B5EF4-FFF2-40B4-BE49-F238E27FC236}">
                <a16:creationId xmlns:a16="http://schemas.microsoft.com/office/drawing/2014/main" id="{F4BB3AD9-7B10-FBBC-BB04-810C211F9659}"/>
              </a:ext>
            </a:extLst>
          </p:cNvPr>
          <p:cNvSpPr/>
          <p:nvPr/>
        </p:nvSpPr>
        <p:spPr>
          <a:xfrm>
            <a:off x="7841997" y="1381685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21" name="Oval 620">
            <a:extLst>
              <a:ext uri="{FF2B5EF4-FFF2-40B4-BE49-F238E27FC236}">
                <a16:creationId xmlns:a16="http://schemas.microsoft.com/office/drawing/2014/main" id="{37A9F764-28CB-2CE4-A15C-A126E6CBAD44}"/>
              </a:ext>
            </a:extLst>
          </p:cNvPr>
          <p:cNvSpPr/>
          <p:nvPr/>
        </p:nvSpPr>
        <p:spPr>
          <a:xfrm>
            <a:off x="6084915" y="136703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22" name="Oval 621">
            <a:extLst>
              <a:ext uri="{FF2B5EF4-FFF2-40B4-BE49-F238E27FC236}">
                <a16:creationId xmlns:a16="http://schemas.microsoft.com/office/drawing/2014/main" id="{5B66C37B-221C-001A-F09C-5B597BC2F2FD}"/>
              </a:ext>
            </a:extLst>
          </p:cNvPr>
          <p:cNvSpPr/>
          <p:nvPr/>
        </p:nvSpPr>
        <p:spPr>
          <a:xfrm>
            <a:off x="6027582" y="360553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23" name="Oval 622">
            <a:extLst>
              <a:ext uri="{FF2B5EF4-FFF2-40B4-BE49-F238E27FC236}">
                <a16:creationId xmlns:a16="http://schemas.microsoft.com/office/drawing/2014/main" id="{5C42B8F8-D7C2-3875-C140-95B243AB128F}"/>
              </a:ext>
            </a:extLst>
          </p:cNvPr>
          <p:cNvSpPr/>
          <p:nvPr/>
        </p:nvSpPr>
        <p:spPr>
          <a:xfrm>
            <a:off x="6369744" y="138947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24" name="Oval 623">
            <a:extLst>
              <a:ext uri="{FF2B5EF4-FFF2-40B4-BE49-F238E27FC236}">
                <a16:creationId xmlns:a16="http://schemas.microsoft.com/office/drawing/2014/main" id="{F9D1C6C6-022B-D70C-C57C-F2C3EA09721E}"/>
              </a:ext>
            </a:extLst>
          </p:cNvPr>
          <p:cNvSpPr/>
          <p:nvPr/>
        </p:nvSpPr>
        <p:spPr>
          <a:xfrm>
            <a:off x="7381300" y="139603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25" name="Oval 624">
            <a:extLst>
              <a:ext uri="{FF2B5EF4-FFF2-40B4-BE49-F238E27FC236}">
                <a16:creationId xmlns:a16="http://schemas.microsoft.com/office/drawing/2014/main" id="{D742A5A7-CCEE-4C49-C76D-CB21A62DB53E}"/>
              </a:ext>
            </a:extLst>
          </p:cNvPr>
          <p:cNvSpPr/>
          <p:nvPr/>
        </p:nvSpPr>
        <p:spPr>
          <a:xfrm>
            <a:off x="6105955" y="250015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26" name="Oval 625">
            <a:extLst>
              <a:ext uri="{FF2B5EF4-FFF2-40B4-BE49-F238E27FC236}">
                <a16:creationId xmlns:a16="http://schemas.microsoft.com/office/drawing/2014/main" id="{BEA8E917-EFCE-43A7-DF5A-1ABA0745750C}"/>
              </a:ext>
            </a:extLst>
          </p:cNvPr>
          <p:cNvSpPr/>
          <p:nvPr/>
        </p:nvSpPr>
        <p:spPr>
          <a:xfrm>
            <a:off x="6500116" y="2492843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41" name="Oval 640">
            <a:extLst>
              <a:ext uri="{FF2B5EF4-FFF2-40B4-BE49-F238E27FC236}">
                <a16:creationId xmlns:a16="http://schemas.microsoft.com/office/drawing/2014/main" id="{C1732A35-E07E-BBA6-112D-750A8ED24A1C}"/>
              </a:ext>
            </a:extLst>
          </p:cNvPr>
          <p:cNvSpPr/>
          <p:nvPr/>
        </p:nvSpPr>
        <p:spPr>
          <a:xfrm>
            <a:off x="6304168" y="249715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524FF0DA-7E7F-5C66-4405-FF536AEC8DE7}"/>
              </a:ext>
            </a:extLst>
          </p:cNvPr>
          <p:cNvSpPr/>
          <p:nvPr/>
        </p:nvSpPr>
        <p:spPr>
          <a:xfrm>
            <a:off x="7548065" y="2422338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44" name="Oval 643">
            <a:extLst>
              <a:ext uri="{FF2B5EF4-FFF2-40B4-BE49-F238E27FC236}">
                <a16:creationId xmlns:a16="http://schemas.microsoft.com/office/drawing/2014/main" id="{E84E030A-E2F7-78AB-9EF2-0222BC2F8F23}"/>
              </a:ext>
            </a:extLst>
          </p:cNvPr>
          <p:cNvSpPr/>
          <p:nvPr/>
        </p:nvSpPr>
        <p:spPr>
          <a:xfrm>
            <a:off x="7328030" y="241019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45" name="Oval 644">
            <a:extLst>
              <a:ext uri="{FF2B5EF4-FFF2-40B4-BE49-F238E27FC236}">
                <a16:creationId xmlns:a16="http://schemas.microsoft.com/office/drawing/2014/main" id="{879DB407-047C-61AA-94A8-D76B6DAA3E2B}"/>
              </a:ext>
            </a:extLst>
          </p:cNvPr>
          <p:cNvSpPr/>
          <p:nvPr/>
        </p:nvSpPr>
        <p:spPr>
          <a:xfrm>
            <a:off x="6079924" y="581991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46" name="Oval 645">
            <a:extLst>
              <a:ext uri="{FF2B5EF4-FFF2-40B4-BE49-F238E27FC236}">
                <a16:creationId xmlns:a16="http://schemas.microsoft.com/office/drawing/2014/main" id="{1B00BB4B-AADC-E38A-470E-21048C05B391}"/>
              </a:ext>
            </a:extLst>
          </p:cNvPr>
          <p:cNvSpPr/>
          <p:nvPr/>
        </p:nvSpPr>
        <p:spPr>
          <a:xfrm>
            <a:off x="7598590" y="586363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47" name="Oval 646">
            <a:extLst>
              <a:ext uri="{FF2B5EF4-FFF2-40B4-BE49-F238E27FC236}">
                <a16:creationId xmlns:a16="http://schemas.microsoft.com/office/drawing/2014/main" id="{09AD15F1-249E-2A65-1064-1FB9145548B1}"/>
              </a:ext>
            </a:extLst>
          </p:cNvPr>
          <p:cNvSpPr/>
          <p:nvPr/>
        </p:nvSpPr>
        <p:spPr>
          <a:xfrm>
            <a:off x="7763310" y="4728920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48" name="Oval 647">
            <a:extLst>
              <a:ext uri="{FF2B5EF4-FFF2-40B4-BE49-F238E27FC236}">
                <a16:creationId xmlns:a16="http://schemas.microsoft.com/office/drawing/2014/main" id="{22EEA977-D6F9-6572-9945-CC25D735FE31}"/>
              </a:ext>
            </a:extLst>
          </p:cNvPr>
          <p:cNvSpPr/>
          <p:nvPr/>
        </p:nvSpPr>
        <p:spPr>
          <a:xfrm>
            <a:off x="7567362" y="4733234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1C9D3070-56A5-A7ED-9FC2-28D886EDBD1C}"/>
              </a:ext>
            </a:extLst>
          </p:cNvPr>
          <p:cNvSpPr/>
          <p:nvPr/>
        </p:nvSpPr>
        <p:spPr>
          <a:xfrm>
            <a:off x="7347327" y="472109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50" name="Oval 649">
            <a:extLst>
              <a:ext uri="{FF2B5EF4-FFF2-40B4-BE49-F238E27FC236}">
                <a16:creationId xmlns:a16="http://schemas.microsoft.com/office/drawing/2014/main" id="{94F3F12C-AF19-81D8-2B59-4FD65A1F75D3}"/>
              </a:ext>
            </a:extLst>
          </p:cNvPr>
          <p:cNvSpPr/>
          <p:nvPr/>
        </p:nvSpPr>
        <p:spPr>
          <a:xfrm>
            <a:off x="7406012" y="586021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51" name="Oval 650">
            <a:extLst>
              <a:ext uri="{FF2B5EF4-FFF2-40B4-BE49-F238E27FC236}">
                <a16:creationId xmlns:a16="http://schemas.microsoft.com/office/drawing/2014/main" id="{A075D126-1AF1-E9CF-F79B-84FC138D07BD}"/>
              </a:ext>
            </a:extLst>
          </p:cNvPr>
          <p:cNvSpPr/>
          <p:nvPr/>
        </p:nvSpPr>
        <p:spPr>
          <a:xfrm>
            <a:off x="11482947" y="2351607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52" name="Oval 651">
            <a:extLst>
              <a:ext uri="{FF2B5EF4-FFF2-40B4-BE49-F238E27FC236}">
                <a16:creationId xmlns:a16="http://schemas.microsoft.com/office/drawing/2014/main" id="{93697C54-0F7F-5FFF-AC8E-880114FC8673}"/>
              </a:ext>
            </a:extLst>
          </p:cNvPr>
          <p:cNvSpPr/>
          <p:nvPr/>
        </p:nvSpPr>
        <p:spPr>
          <a:xfrm>
            <a:off x="11240537" y="235517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53" name="Oval 652">
            <a:extLst>
              <a:ext uri="{FF2B5EF4-FFF2-40B4-BE49-F238E27FC236}">
                <a16:creationId xmlns:a16="http://schemas.microsoft.com/office/drawing/2014/main" id="{7DD7F109-7E79-5F63-5FB8-7112BEC9927E}"/>
              </a:ext>
            </a:extLst>
          </p:cNvPr>
          <p:cNvSpPr/>
          <p:nvPr/>
        </p:nvSpPr>
        <p:spPr>
          <a:xfrm>
            <a:off x="11026647" y="236088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54" name="Oval 653">
            <a:extLst>
              <a:ext uri="{FF2B5EF4-FFF2-40B4-BE49-F238E27FC236}">
                <a16:creationId xmlns:a16="http://schemas.microsoft.com/office/drawing/2014/main" id="{1B89493A-3887-389B-1078-C27CD763B6C4}"/>
              </a:ext>
            </a:extLst>
          </p:cNvPr>
          <p:cNvSpPr/>
          <p:nvPr/>
        </p:nvSpPr>
        <p:spPr>
          <a:xfrm>
            <a:off x="10260803" y="1470343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A1EB678F-50AE-AD27-BAB9-FEED6AA50D42}"/>
              </a:ext>
            </a:extLst>
          </p:cNvPr>
          <p:cNvSpPr/>
          <p:nvPr/>
        </p:nvSpPr>
        <p:spPr>
          <a:xfrm>
            <a:off x="10061630" y="145790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56" name="Oval 655">
            <a:extLst>
              <a:ext uri="{FF2B5EF4-FFF2-40B4-BE49-F238E27FC236}">
                <a16:creationId xmlns:a16="http://schemas.microsoft.com/office/drawing/2014/main" id="{31523D9A-65E1-3C0C-2C13-CB068795A207}"/>
              </a:ext>
            </a:extLst>
          </p:cNvPr>
          <p:cNvSpPr/>
          <p:nvPr/>
        </p:nvSpPr>
        <p:spPr>
          <a:xfrm>
            <a:off x="9819387" y="146171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57" name="Oval 656">
            <a:extLst>
              <a:ext uri="{FF2B5EF4-FFF2-40B4-BE49-F238E27FC236}">
                <a16:creationId xmlns:a16="http://schemas.microsoft.com/office/drawing/2014/main" id="{C55AC745-5177-EB55-07B7-53310EED0ED9}"/>
              </a:ext>
            </a:extLst>
          </p:cNvPr>
          <p:cNvSpPr/>
          <p:nvPr/>
        </p:nvSpPr>
        <p:spPr>
          <a:xfrm>
            <a:off x="11365856" y="1288264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58" name="Oval 657">
            <a:extLst>
              <a:ext uri="{FF2B5EF4-FFF2-40B4-BE49-F238E27FC236}">
                <a16:creationId xmlns:a16="http://schemas.microsoft.com/office/drawing/2014/main" id="{DEFA24BC-87A6-25FA-4312-067D235FE31C}"/>
              </a:ext>
            </a:extLst>
          </p:cNvPr>
          <p:cNvSpPr/>
          <p:nvPr/>
        </p:nvSpPr>
        <p:spPr>
          <a:xfrm>
            <a:off x="11143738" y="127770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E491C0F7-89B4-83C5-73FE-A4BD8C616A5E}"/>
              </a:ext>
            </a:extLst>
          </p:cNvPr>
          <p:cNvSpPr/>
          <p:nvPr/>
        </p:nvSpPr>
        <p:spPr>
          <a:xfrm>
            <a:off x="12540963" y="3971184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60" name="Oval 659">
            <a:extLst>
              <a:ext uri="{FF2B5EF4-FFF2-40B4-BE49-F238E27FC236}">
                <a16:creationId xmlns:a16="http://schemas.microsoft.com/office/drawing/2014/main" id="{7CA622BB-2DDD-E603-280F-A0CDF907C7D1}"/>
              </a:ext>
            </a:extLst>
          </p:cNvPr>
          <p:cNvSpPr/>
          <p:nvPr/>
        </p:nvSpPr>
        <p:spPr>
          <a:xfrm>
            <a:off x="12384429" y="3968407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6E72A14-DB9D-5B8A-6104-83304A6992A6}"/>
              </a:ext>
            </a:extLst>
          </p:cNvPr>
          <p:cNvSpPr/>
          <p:nvPr/>
        </p:nvSpPr>
        <p:spPr>
          <a:xfrm>
            <a:off x="12540963" y="494435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62" name="Oval 661">
            <a:extLst>
              <a:ext uri="{FF2B5EF4-FFF2-40B4-BE49-F238E27FC236}">
                <a16:creationId xmlns:a16="http://schemas.microsoft.com/office/drawing/2014/main" id="{F8845810-3175-4130-04F3-4BC6326C4803}"/>
              </a:ext>
            </a:extLst>
          </p:cNvPr>
          <p:cNvSpPr/>
          <p:nvPr/>
        </p:nvSpPr>
        <p:spPr>
          <a:xfrm>
            <a:off x="12384429" y="494157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F5083B82-44F6-8242-12C8-CC1E64475703}"/>
              </a:ext>
            </a:extLst>
          </p:cNvPr>
          <p:cNvSpPr/>
          <p:nvPr/>
        </p:nvSpPr>
        <p:spPr>
          <a:xfrm>
            <a:off x="11373998" y="491590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64" name="Oval 663">
            <a:extLst>
              <a:ext uri="{FF2B5EF4-FFF2-40B4-BE49-F238E27FC236}">
                <a16:creationId xmlns:a16="http://schemas.microsoft.com/office/drawing/2014/main" id="{91032D18-6981-5E44-4F1B-6E7170B916EC}"/>
              </a:ext>
            </a:extLst>
          </p:cNvPr>
          <p:cNvSpPr/>
          <p:nvPr/>
        </p:nvSpPr>
        <p:spPr>
          <a:xfrm>
            <a:off x="11217464" y="491312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EC505E75-513F-5770-A3CD-3FA25D47524A}"/>
              </a:ext>
            </a:extLst>
          </p:cNvPr>
          <p:cNvSpPr/>
          <p:nvPr/>
        </p:nvSpPr>
        <p:spPr>
          <a:xfrm>
            <a:off x="11365267" y="398986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66" name="Oval 665">
            <a:extLst>
              <a:ext uri="{FF2B5EF4-FFF2-40B4-BE49-F238E27FC236}">
                <a16:creationId xmlns:a16="http://schemas.microsoft.com/office/drawing/2014/main" id="{E5FEB883-AF6C-357B-B26A-1798E0714CAC}"/>
              </a:ext>
            </a:extLst>
          </p:cNvPr>
          <p:cNvSpPr/>
          <p:nvPr/>
        </p:nvSpPr>
        <p:spPr>
          <a:xfrm>
            <a:off x="11208733" y="3987092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6D81FC70-25EF-0665-2D90-D4009AA78267}"/>
              </a:ext>
            </a:extLst>
          </p:cNvPr>
          <p:cNvSpPr/>
          <p:nvPr/>
        </p:nvSpPr>
        <p:spPr>
          <a:xfrm>
            <a:off x="11365267" y="3076340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68" name="Oval 667">
            <a:extLst>
              <a:ext uri="{FF2B5EF4-FFF2-40B4-BE49-F238E27FC236}">
                <a16:creationId xmlns:a16="http://schemas.microsoft.com/office/drawing/2014/main" id="{DC105031-D5B9-D1A4-0C38-78B4447A6887}"/>
              </a:ext>
            </a:extLst>
          </p:cNvPr>
          <p:cNvSpPr/>
          <p:nvPr/>
        </p:nvSpPr>
        <p:spPr>
          <a:xfrm>
            <a:off x="11208733" y="3073563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BDFCF4B8-0C42-C861-4F20-7AD0BC658755}"/>
              </a:ext>
            </a:extLst>
          </p:cNvPr>
          <p:cNvSpPr/>
          <p:nvPr/>
        </p:nvSpPr>
        <p:spPr>
          <a:xfrm>
            <a:off x="12540963" y="305770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72" name="Oval 671">
            <a:extLst>
              <a:ext uri="{FF2B5EF4-FFF2-40B4-BE49-F238E27FC236}">
                <a16:creationId xmlns:a16="http://schemas.microsoft.com/office/drawing/2014/main" id="{327E4565-2F37-0DA7-ED44-4A186CBDB473}"/>
              </a:ext>
            </a:extLst>
          </p:cNvPr>
          <p:cNvSpPr/>
          <p:nvPr/>
        </p:nvSpPr>
        <p:spPr>
          <a:xfrm>
            <a:off x="12384429" y="3054925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5109ADB4-0CAE-BA80-12D7-3DA176D24C84}"/>
              </a:ext>
            </a:extLst>
          </p:cNvPr>
          <p:cNvSpPr/>
          <p:nvPr/>
        </p:nvSpPr>
        <p:spPr>
          <a:xfrm>
            <a:off x="12540963" y="2133753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74" name="Oval 673">
            <a:extLst>
              <a:ext uri="{FF2B5EF4-FFF2-40B4-BE49-F238E27FC236}">
                <a16:creationId xmlns:a16="http://schemas.microsoft.com/office/drawing/2014/main" id="{32E875E2-791B-BDAD-A132-B1A0F84393FB}"/>
              </a:ext>
            </a:extLst>
          </p:cNvPr>
          <p:cNvSpPr/>
          <p:nvPr/>
        </p:nvSpPr>
        <p:spPr>
          <a:xfrm>
            <a:off x="12384429" y="2130976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F2B0A2EE-9043-3D5B-6FBA-E8E2044E1220}"/>
              </a:ext>
            </a:extLst>
          </p:cNvPr>
          <p:cNvSpPr/>
          <p:nvPr/>
        </p:nvSpPr>
        <p:spPr>
          <a:xfrm>
            <a:off x="12788012" y="6972567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76" name="Oval 675">
            <a:extLst>
              <a:ext uri="{FF2B5EF4-FFF2-40B4-BE49-F238E27FC236}">
                <a16:creationId xmlns:a16="http://schemas.microsoft.com/office/drawing/2014/main" id="{53EA76E2-F77F-C885-9858-03F12EFF3599}"/>
              </a:ext>
            </a:extLst>
          </p:cNvPr>
          <p:cNvSpPr/>
          <p:nvPr/>
        </p:nvSpPr>
        <p:spPr>
          <a:xfrm>
            <a:off x="12545602" y="6976132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F2BA5C31-2B9C-9014-A826-EAD9D2B436BF}"/>
              </a:ext>
            </a:extLst>
          </p:cNvPr>
          <p:cNvSpPr/>
          <p:nvPr/>
        </p:nvSpPr>
        <p:spPr>
          <a:xfrm>
            <a:off x="12331712" y="698184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78" name="Oval 677">
            <a:extLst>
              <a:ext uri="{FF2B5EF4-FFF2-40B4-BE49-F238E27FC236}">
                <a16:creationId xmlns:a16="http://schemas.microsoft.com/office/drawing/2014/main" id="{22FE5074-854C-65A2-3F25-4027DDBB4A0E}"/>
              </a:ext>
            </a:extLst>
          </p:cNvPr>
          <p:cNvSpPr/>
          <p:nvPr/>
        </p:nvSpPr>
        <p:spPr>
          <a:xfrm>
            <a:off x="11501457" y="6190444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5E27E03E-F5C4-113A-20B5-2E56D5792E8B}"/>
              </a:ext>
            </a:extLst>
          </p:cNvPr>
          <p:cNvSpPr/>
          <p:nvPr/>
        </p:nvSpPr>
        <p:spPr>
          <a:xfrm>
            <a:off x="11259047" y="6194009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80" name="Oval 679">
            <a:extLst>
              <a:ext uri="{FF2B5EF4-FFF2-40B4-BE49-F238E27FC236}">
                <a16:creationId xmlns:a16="http://schemas.microsoft.com/office/drawing/2014/main" id="{C2E1D718-FFAD-9DAB-20C7-885F26F2605D}"/>
              </a:ext>
            </a:extLst>
          </p:cNvPr>
          <p:cNvSpPr/>
          <p:nvPr/>
        </p:nvSpPr>
        <p:spPr>
          <a:xfrm>
            <a:off x="11045157" y="619972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2" name="Oval 681">
            <a:extLst>
              <a:ext uri="{FF2B5EF4-FFF2-40B4-BE49-F238E27FC236}">
                <a16:creationId xmlns:a16="http://schemas.microsoft.com/office/drawing/2014/main" id="{71FE87E4-1EB2-925B-99B0-E7650E46BD88}"/>
              </a:ext>
            </a:extLst>
          </p:cNvPr>
          <p:cNvSpPr/>
          <p:nvPr/>
        </p:nvSpPr>
        <p:spPr>
          <a:xfrm>
            <a:off x="8570092" y="5875897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14CD6399-A49C-DF05-5DBD-CFE4CACE0CE2}"/>
              </a:ext>
            </a:extLst>
          </p:cNvPr>
          <p:cNvSpPr/>
          <p:nvPr/>
        </p:nvSpPr>
        <p:spPr>
          <a:xfrm>
            <a:off x="8570092" y="451024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4" name="Oval 683">
            <a:extLst>
              <a:ext uri="{FF2B5EF4-FFF2-40B4-BE49-F238E27FC236}">
                <a16:creationId xmlns:a16="http://schemas.microsoft.com/office/drawing/2014/main" id="{D25DD2C0-E08F-26B6-CD39-7D44A05AF29A}"/>
              </a:ext>
            </a:extLst>
          </p:cNvPr>
          <p:cNvSpPr/>
          <p:nvPr/>
        </p:nvSpPr>
        <p:spPr>
          <a:xfrm>
            <a:off x="8570092" y="3584821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5DDB9C95-95D8-3CC3-5D81-2928855EE89A}"/>
              </a:ext>
            </a:extLst>
          </p:cNvPr>
          <p:cNvSpPr/>
          <p:nvPr/>
        </p:nvSpPr>
        <p:spPr>
          <a:xfrm>
            <a:off x="8570092" y="2263680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6" name="Oval 685">
            <a:extLst>
              <a:ext uri="{FF2B5EF4-FFF2-40B4-BE49-F238E27FC236}">
                <a16:creationId xmlns:a16="http://schemas.microsoft.com/office/drawing/2014/main" id="{5D734CF9-7A60-1FFA-FD5A-70F2686C819B}"/>
              </a:ext>
            </a:extLst>
          </p:cNvPr>
          <p:cNvSpPr/>
          <p:nvPr/>
        </p:nvSpPr>
        <p:spPr>
          <a:xfrm>
            <a:off x="8547025" y="1146797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D0F1E09-4130-BCC5-16AC-44CEBDF08C61}"/>
              </a:ext>
            </a:extLst>
          </p:cNvPr>
          <p:cNvSpPr/>
          <p:nvPr/>
        </p:nvSpPr>
        <p:spPr>
          <a:xfrm>
            <a:off x="6060616" y="4733234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88" name="Oval 687">
            <a:extLst>
              <a:ext uri="{FF2B5EF4-FFF2-40B4-BE49-F238E27FC236}">
                <a16:creationId xmlns:a16="http://schemas.microsoft.com/office/drawing/2014/main" id="{AC1563C5-AFCF-D19A-0AFC-D35B13329F56}"/>
              </a:ext>
            </a:extLst>
          </p:cNvPr>
          <p:cNvSpPr/>
          <p:nvPr/>
        </p:nvSpPr>
        <p:spPr>
          <a:xfrm>
            <a:off x="7293609" y="362134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885C89F8-A11D-2907-7C0F-7B2496537432}"/>
              </a:ext>
            </a:extLst>
          </p:cNvPr>
          <p:cNvSpPr/>
          <p:nvPr/>
        </p:nvSpPr>
        <p:spPr>
          <a:xfrm>
            <a:off x="9848183" y="5883517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90" name="Oval 689">
            <a:extLst>
              <a:ext uri="{FF2B5EF4-FFF2-40B4-BE49-F238E27FC236}">
                <a16:creationId xmlns:a16="http://schemas.microsoft.com/office/drawing/2014/main" id="{B00D3453-F11D-EF52-3552-5BEEE35EFD58}"/>
              </a:ext>
            </a:extLst>
          </p:cNvPr>
          <p:cNvSpPr/>
          <p:nvPr/>
        </p:nvSpPr>
        <p:spPr>
          <a:xfrm>
            <a:off x="9716643" y="4590351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D109E2D4-878B-23E1-28D1-EC4CDDA82476}"/>
              </a:ext>
            </a:extLst>
          </p:cNvPr>
          <p:cNvSpPr/>
          <p:nvPr/>
        </p:nvSpPr>
        <p:spPr>
          <a:xfrm>
            <a:off x="9808913" y="338339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92" name="Oval 691">
            <a:extLst>
              <a:ext uri="{FF2B5EF4-FFF2-40B4-BE49-F238E27FC236}">
                <a16:creationId xmlns:a16="http://schemas.microsoft.com/office/drawing/2014/main" id="{94D73745-385A-BF16-35CB-BB79852CAF5C}"/>
              </a:ext>
            </a:extLst>
          </p:cNvPr>
          <p:cNvSpPr/>
          <p:nvPr/>
        </p:nvSpPr>
        <p:spPr>
          <a:xfrm>
            <a:off x="10111451" y="2310596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A67F8DDB-57C3-BB3D-6E1C-42518DA00AC3}"/>
              </a:ext>
            </a:extLst>
          </p:cNvPr>
          <p:cNvSpPr/>
          <p:nvPr/>
        </p:nvSpPr>
        <p:spPr>
          <a:xfrm>
            <a:off x="9954917" y="2307819"/>
            <a:ext cx="155303" cy="142875"/>
          </a:xfrm>
          <a:prstGeom prst="ellipse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696" name="Oval 695">
            <a:extLst>
              <a:ext uri="{FF2B5EF4-FFF2-40B4-BE49-F238E27FC236}">
                <a16:creationId xmlns:a16="http://schemas.microsoft.com/office/drawing/2014/main" id="{7E05ACFF-2D07-CE2D-34D8-6E375E1239A1}"/>
              </a:ext>
            </a:extLst>
          </p:cNvPr>
          <p:cNvSpPr/>
          <p:nvPr/>
        </p:nvSpPr>
        <p:spPr>
          <a:xfrm>
            <a:off x="9762980" y="6796675"/>
            <a:ext cx="155303" cy="142875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rgbClr val="002060"/>
                </a:solidFill>
              </a:rPr>
              <a:t>W</a:t>
            </a:r>
          </a:p>
        </p:txBody>
      </p:sp>
      <p:sp>
        <p:nvSpPr>
          <p:cNvPr id="586" name="Oval 585">
            <a:extLst>
              <a:ext uri="{FF2B5EF4-FFF2-40B4-BE49-F238E27FC236}">
                <a16:creationId xmlns:a16="http://schemas.microsoft.com/office/drawing/2014/main" id="{D0EB538C-391E-BCCC-5360-41C2A18B9B8D}"/>
              </a:ext>
            </a:extLst>
          </p:cNvPr>
          <p:cNvSpPr/>
          <p:nvPr/>
        </p:nvSpPr>
        <p:spPr>
          <a:xfrm>
            <a:off x="6614781" y="3573643"/>
            <a:ext cx="155303" cy="142875"/>
          </a:xfrm>
          <a:prstGeom prst="ellipse">
            <a:avLst/>
          </a:prstGeom>
          <a:solidFill>
            <a:srgbClr val="F2DCDB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900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93D89C-CB9A-97EC-C0DA-44D30314858F}"/>
              </a:ext>
            </a:extLst>
          </p:cNvPr>
          <p:cNvSpPr txBox="1"/>
          <p:nvPr/>
        </p:nvSpPr>
        <p:spPr>
          <a:xfrm>
            <a:off x="363594" y="374579"/>
            <a:ext cx="2537474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Instructions</a:t>
            </a:r>
            <a:r>
              <a:rPr lang="en-CA" u="sng" dirty="0"/>
              <a:t>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Select the program tree for your catalog year (starting year) </a:t>
            </a:r>
            <a:r>
              <a:rPr lang="en-CA" sz="1600" b="1" dirty="0"/>
              <a:t>and</a:t>
            </a:r>
            <a:r>
              <a:rPr lang="en-CA" sz="1600" dirty="0"/>
              <a:t> </a:t>
            </a:r>
            <a:r>
              <a:rPr lang="en-CA" sz="1600" b="1" dirty="0"/>
              <a:t>delete all other slides except the one for your catalog year.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you passed and those you plan to take next (if you need advice on those)</a:t>
            </a:r>
            <a:endParaRPr lang="en-CA" sz="1600" u="sng" dirty="0"/>
          </a:p>
        </p:txBody>
      </p:sp>
      <p:sp>
        <p:nvSpPr>
          <p:cNvPr id="3" name="object 63">
            <a:extLst>
              <a:ext uri="{FF2B5EF4-FFF2-40B4-BE49-F238E27FC236}">
                <a16:creationId xmlns:a16="http://schemas.microsoft.com/office/drawing/2014/main" id="{0AA8D669-9531-2098-5139-3CFB0FC3D490}"/>
              </a:ext>
            </a:extLst>
          </p:cNvPr>
          <p:cNvSpPr txBox="1"/>
          <p:nvPr/>
        </p:nvSpPr>
        <p:spPr>
          <a:xfrm>
            <a:off x="703501" y="55877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03C7A8-6EA3-10BA-6D2A-D0FE951336E3}"/>
              </a:ext>
            </a:extLst>
          </p:cNvPr>
          <p:cNvSpPr/>
          <p:nvPr/>
        </p:nvSpPr>
        <p:spPr>
          <a:xfrm rot="20613354">
            <a:off x="595696" y="5773328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367E55-CEF7-E900-B3A1-AE845B85188D}"/>
              </a:ext>
            </a:extLst>
          </p:cNvPr>
          <p:cNvSpPr/>
          <p:nvPr/>
        </p:nvSpPr>
        <p:spPr>
          <a:xfrm>
            <a:off x="1773530" y="4571569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580EE9-3C86-25D6-051D-5F8C810A438C}"/>
              </a:ext>
            </a:extLst>
          </p:cNvPr>
          <p:cNvSpPr/>
          <p:nvPr/>
        </p:nvSpPr>
        <p:spPr>
          <a:xfrm>
            <a:off x="457396" y="4597304"/>
            <a:ext cx="927952" cy="304963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C00000"/>
                </a:solidFill>
              </a:rPr>
              <a:t>Planned for Fall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F8CB4-BDE4-46C5-051B-48C4DC5FC51F}"/>
              </a:ext>
            </a:extLst>
          </p:cNvPr>
          <p:cNvSpPr/>
          <p:nvPr/>
        </p:nvSpPr>
        <p:spPr>
          <a:xfrm>
            <a:off x="1780168" y="4046885"/>
            <a:ext cx="927952" cy="304963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chemeClr val="accent6">
                    <a:lumMod val="75000"/>
                  </a:schemeClr>
                </a:solidFill>
              </a:rPr>
              <a:t>Planned for Summer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78ED21-8B11-F9B6-7914-4E58E2BE0D22}"/>
              </a:ext>
            </a:extLst>
          </p:cNvPr>
          <p:cNvSpPr/>
          <p:nvPr/>
        </p:nvSpPr>
        <p:spPr>
          <a:xfrm rot="20613354">
            <a:off x="614037" y="4066276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98F730-9FC6-4C5B-F1C7-13C1525AC9C9}"/>
              </a:ext>
            </a:extLst>
          </p:cNvPr>
          <p:cNvSpPr txBox="1"/>
          <p:nvPr/>
        </p:nvSpPr>
        <p:spPr>
          <a:xfrm>
            <a:off x="606169" y="4934466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10" name="object 76">
            <a:extLst>
              <a:ext uri="{FF2B5EF4-FFF2-40B4-BE49-F238E27FC236}">
                <a16:creationId xmlns:a16="http://schemas.microsoft.com/office/drawing/2014/main" id="{96A16D56-10E2-DAF1-FDE7-6FAD5F9EA757}"/>
              </a:ext>
            </a:extLst>
          </p:cNvPr>
          <p:cNvSpPr txBox="1"/>
          <p:nvPr/>
        </p:nvSpPr>
        <p:spPr>
          <a:xfrm>
            <a:off x="1741217" y="5587229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331DB8-B92F-B94E-C87B-F73EF66627FD}"/>
              </a:ext>
            </a:extLst>
          </p:cNvPr>
          <p:cNvSpPr/>
          <p:nvPr/>
        </p:nvSpPr>
        <p:spPr>
          <a:xfrm>
            <a:off x="1643834" y="5789195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77119A-0B97-6D98-C71C-5AFB40645CF9}"/>
              </a:ext>
            </a:extLst>
          </p:cNvPr>
          <p:cNvSpPr txBox="1"/>
          <p:nvPr/>
        </p:nvSpPr>
        <p:spPr>
          <a:xfrm>
            <a:off x="57402" y="79949"/>
            <a:ext cx="3140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fld id="{CBAA20ED-255A-47B3-92A4-27BF59783876}" type="datetime4">
              <a:rPr lang="en-CA" b="1" i="1"/>
              <a:pPr/>
              <a:t>June 17, 2026</a:t>
            </a:fld>
            <a:endParaRPr lang="en-CA" sz="1600" i="1" dirty="0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879F4760-949E-1347-0C3B-2AF233E678E3}"/>
              </a:ext>
            </a:extLst>
          </p:cNvPr>
          <p:cNvSpPr/>
          <p:nvPr/>
        </p:nvSpPr>
        <p:spPr>
          <a:xfrm rot="5400000">
            <a:off x="1464262" y="2460261"/>
            <a:ext cx="216338" cy="260830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D9761769-6FF0-A591-0929-7874ABC59999}"/>
              </a:ext>
            </a:extLst>
          </p:cNvPr>
          <p:cNvSpPr txBox="1"/>
          <p:nvPr/>
        </p:nvSpPr>
        <p:spPr>
          <a:xfrm>
            <a:off x="13149091" y="3537510"/>
            <a:ext cx="302895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5">
              <a:lnSpc>
                <a:spcPts val="1070"/>
              </a:lnSpc>
            </a:pPr>
            <a:r>
              <a:rPr sz="950" b="0" spc="10" dirty="0">
                <a:latin typeface="Calibri Light"/>
                <a:cs typeface="Calibri Light"/>
                <a:hlinkClick r:id="rId2"/>
              </a:rPr>
              <a:t>S</a:t>
            </a:r>
            <a:r>
              <a:rPr sz="950" b="0" spc="45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spc="-40" dirty="0">
                <a:latin typeface="Calibri Light"/>
                <a:cs typeface="Calibri Light"/>
                <a:hlinkClick r:id="rId2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2"/>
              </a:rPr>
              <a:t>on</a:t>
            </a:r>
            <a:r>
              <a:rPr sz="950" b="0" spc="5" dirty="0">
                <a:latin typeface="Calibri Light"/>
                <a:cs typeface="Calibri Light"/>
                <a:hlinkClick r:id="rId2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2"/>
              </a:rPr>
              <a:t>y</a:t>
            </a:r>
            <a:r>
              <a:rPr sz="950" b="0" spc="45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2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2"/>
              </a:rPr>
              <a:t>a</a:t>
            </a:r>
            <a:r>
              <a:rPr sz="950" b="0" spc="20" dirty="0">
                <a:latin typeface="Calibri Light"/>
                <a:cs typeface="Calibri Light"/>
                <a:hlinkClick r:id="rId2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2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2"/>
              </a:rPr>
              <a:t>h</a:t>
            </a:r>
            <a:r>
              <a:rPr sz="950" b="0" spc="-70" dirty="0">
                <a:latin typeface="Calibri Light"/>
                <a:cs typeface="Calibri Light"/>
                <a:hlinkClick r:id="rId2"/>
              </a:rPr>
              <a:t>i</a:t>
            </a:r>
            <a:r>
              <a:rPr sz="950" b="0" spc="70" dirty="0">
                <a:latin typeface="Calibri Light"/>
                <a:cs typeface="Calibri Light"/>
                <a:hlinkClick r:id="rId2"/>
              </a:rPr>
              <a:t>g</a:t>
            </a:r>
            <a:r>
              <a:rPr sz="950" b="0" spc="20" dirty="0">
                <a:latin typeface="Calibri Light"/>
                <a:cs typeface="Calibri Light"/>
                <a:hlinkClick r:id="rId2"/>
              </a:rPr>
              <a:t>h</a:t>
            </a:r>
            <a:r>
              <a:rPr sz="950" b="0" spc="-30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dirty="0">
                <a:latin typeface="Calibri Light"/>
                <a:cs typeface="Calibri Light"/>
                <a:hlinkClick r:id="rId2"/>
              </a:rPr>
              <a:t>s</a:t>
            </a:r>
            <a:r>
              <a:rPr sz="950" b="0" spc="-20" dirty="0">
                <a:latin typeface="Calibri Light"/>
                <a:cs typeface="Calibri Light"/>
                <a:hlinkClick r:id="rId2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2"/>
              </a:rPr>
              <a:t>ud</a:t>
            </a:r>
            <a:r>
              <a:rPr sz="950" b="0" spc="45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2"/>
              </a:rPr>
              <a:t>n</a:t>
            </a:r>
            <a:r>
              <a:rPr sz="950" b="0" spc="-20" dirty="0">
                <a:latin typeface="Calibri Light"/>
                <a:cs typeface="Calibri Light"/>
                <a:hlinkClick r:id="rId2"/>
              </a:rPr>
              <a:t>t</a:t>
            </a:r>
            <a:r>
              <a:rPr sz="950" b="0" dirty="0">
                <a:latin typeface="Calibri Light"/>
                <a:cs typeface="Calibri Light"/>
                <a:hlinkClick r:id="rId2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2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57785">
              <a:lnSpc>
                <a:spcPts val="1070"/>
              </a:lnSpc>
            </a:pPr>
            <a:r>
              <a:rPr sz="950" b="0" spc="5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W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h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o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spc="-1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t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o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spc="3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c</a:t>
            </a:r>
            <a:r>
              <a:rPr sz="950" b="0" spc="2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o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n</a:t>
            </a:r>
            <a:r>
              <a:rPr sz="950" b="0" spc="-1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t</a:t>
            </a:r>
            <a:r>
              <a:rPr sz="950" b="0" spc="-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a</a:t>
            </a:r>
            <a:r>
              <a:rPr sz="950" b="0" spc="3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c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t</a:t>
            </a:r>
            <a:r>
              <a:rPr sz="950" b="0" spc="-1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in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spc="1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C</a:t>
            </a:r>
            <a:r>
              <a:rPr sz="950" b="0" spc="5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E</a:t>
            </a:r>
            <a:r>
              <a:rPr sz="950" b="0" spc="-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E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?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15" name="object 3">
            <a:extLst>
              <a:ext uri="{FF2B5EF4-FFF2-40B4-BE49-F238E27FC236}">
                <a16:creationId xmlns:a16="http://schemas.microsoft.com/office/drawing/2014/main" id="{F08E2A75-E03D-F2CE-E947-0A1618CD9440}"/>
              </a:ext>
            </a:extLst>
          </p:cNvPr>
          <p:cNvSpPr/>
          <p:nvPr/>
        </p:nvSpPr>
        <p:spPr>
          <a:xfrm>
            <a:off x="13149091" y="3566085"/>
            <a:ext cx="3028950" cy="428625"/>
          </a:xfrm>
          <a:custGeom>
            <a:avLst/>
            <a:gdLst/>
            <a:ahLst/>
            <a:cxnLst/>
            <a:rect l="l" t="t" r="r" b="b"/>
            <a:pathLst>
              <a:path w="3028950" h="428625">
                <a:moveTo>
                  <a:pt x="0" y="428625"/>
                </a:moveTo>
                <a:lnTo>
                  <a:pt x="3028950" y="428625"/>
                </a:lnTo>
                <a:lnTo>
                  <a:pt x="3028950" y="0"/>
                </a:lnTo>
                <a:lnTo>
                  <a:pt x="0" y="0"/>
                </a:lnTo>
                <a:lnTo>
                  <a:pt x="0" y="4286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92349874-03CE-BB35-415D-95216B4CC22F}"/>
              </a:ext>
            </a:extLst>
          </p:cNvPr>
          <p:cNvSpPr txBox="1"/>
          <p:nvPr/>
        </p:nvSpPr>
        <p:spPr>
          <a:xfrm>
            <a:off x="13194430" y="3578474"/>
            <a:ext cx="1727835" cy="276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70"/>
              </a:lnSpc>
            </a:pPr>
            <a:r>
              <a:rPr sz="950" b="0" u="sng" spc="10" dirty="0">
                <a:latin typeface="Calibri Light"/>
                <a:cs typeface="Calibri Light"/>
                <a:hlinkClick r:id="rId2"/>
              </a:rPr>
              <a:t>S</a:t>
            </a:r>
            <a:r>
              <a:rPr sz="950" b="0" u="sng" spc="45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u="sng" spc="-40" dirty="0">
                <a:latin typeface="Calibri Light"/>
                <a:cs typeface="Calibri Light"/>
                <a:hlinkClick r:id="rId2"/>
              </a:rPr>
              <a:t>c</a:t>
            </a:r>
            <a:r>
              <a:rPr sz="950" b="0" u="sng" spc="20" dirty="0">
                <a:latin typeface="Calibri Light"/>
                <a:cs typeface="Calibri Light"/>
                <a:hlinkClick r:id="rId2"/>
              </a:rPr>
              <a:t>on</a:t>
            </a:r>
            <a:r>
              <a:rPr sz="950" b="0" u="sng" spc="5" dirty="0">
                <a:latin typeface="Calibri Light"/>
                <a:cs typeface="Calibri Light"/>
                <a:hlinkClick r:id="rId2"/>
              </a:rPr>
              <a:t>d</a:t>
            </a:r>
            <a:r>
              <a:rPr sz="950" b="0" u="sng" spc="20" dirty="0">
                <a:latin typeface="Calibri Light"/>
                <a:cs typeface="Calibri Light"/>
                <a:hlinkClick r:id="rId2"/>
              </a:rPr>
              <a:t> y</a:t>
            </a:r>
            <a:r>
              <a:rPr sz="950" b="0" u="sng" spc="45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u="sng" spc="-10" dirty="0">
                <a:latin typeface="Calibri Light"/>
                <a:cs typeface="Calibri Light"/>
                <a:hlinkClick r:id="rId2"/>
              </a:rPr>
              <a:t>a</a:t>
            </a:r>
            <a:r>
              <a:rPr sz="950" b="0" u="sng" spc="5" dirty="0">
                <a:latin typeface="Calibri Light"/>
                <a:cs typeface="Calibri Light"/>
                <a:hlinkClick r:id="rId2"/>
              </a:rPr>
              <a:t>r</a:t>
            </a:r>
            <a:r>
              <a:rPr sz="950" b="0" u="sng" spc="-35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5" dirty="0">
                <a:latin typeface="Calibri Light"/>
                <a:cs typeface="Calibri Light"/>
                <a:hlinkClick r:id="rId2"/>
              </a:rPr>
              <a:t>a</a:t>
            </a:r>
            <a:r>
              <a:rPr sz="950" b="0" u="sng" spc="-155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20" dirty="0">
                <a:latin typeface="Calibri Light"/>
                <a:cs typeface="Calibri Light"/>
                <a:hlinkClick r:id="rId2"/>
              </a:rPr>
              <a:t>n</a:t>
            </a:r>
            <a:r>
              <a:rPr sz="950" b="0" u="sng" spc="5" dirty="0">
                <a:latin typeface="Calibri Light"/>
                <a:cs typeface="Calibri Light"/>
                <a:hlinkClick r:id="rId2"/>
              </a:rPr>
              <a:t>d</a:t>
            </a:r>
            <a:r>
              <a:rPr sz="950" b="0" u="sng" spc="20" dirty="0">
                <a:latin typeface="Calibri Light"/>
                <a:cs typeface="Calibri Light"/>
                <a:hlinkClick r:id="rId2"/>
              </a:rPr>
              <a:t> h</a:t>
            </a:r>
            <a:r>
              <a:rPr sz="950" b="0" u="sng" spc="-70" dirty="0">
                <a:latin typeface="Calibri Light"/>
                <a:cs typeface="Calibri Light"/>
                <a:hlinkClick r:id="rId2"/>
              </a:rPr>
              <a:t>i</a:t>
            </a:r>
            <a:r>
              <a:rPr sz="950" b="0" u="sng" spc="5" dirty="0">
                <a:latin typeface="Calibri Light"/>
                <a:cs typeface="Calibri Light"/>
                <a:hlinkClick r:id="rId2"/>
              </a:rPr>
              <a:t>g</a:t>
            </a:r>
            <a:r>
              <a:rPr sz="950" b="0" u="sng" spc="-155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20" dirty="0">
                <a:latin typeface="Calibri Light"/>
                <a:cs typeface="Calibri Light"/>
                <a:hlinkClick r:id="rId2"/>
              </a:rPr>
              <a:t>h</a:t>
            </a:r>
            <a:r>
              <a:rPr sz="950" b="0" u="sng" spc="-30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u="sng" spc="5" dirty="0">
                <a:latin typeface="Calibri Light"/>
                <a:cs typeface="Calibri Light"/>
                <a:hlinkClick r:id="rId2"/>
              </a:rPr>
              <a:t>r</a:t>
            </a:r>
            <a:r>
              <a:rPr sz="950" b="0" u="sng" spc="40" dirty="0">
                <a:latin typeface="Calibri Light"/>
                <a:cs typeface="Calibri Light"/>
                <a:hlinkClick r:id="rId2"/>
              </a:rPr>
              <a:t> </a:t>
            </a:r>
            <a:r>
              <a:rPr sz="950" b="0" u="sng" dirty="0">
                <a:latin typeface="Calibri Light"/>
                <a:cs typeface="Calibri Light"/>
                <a:hlinkClick r:id="rId2"/>
              </a:rPr>
              <a:t>s</a:t>
            </a:r>
            <a:r>
              <a:rPr sz="950" b="0" u="sng" spc="-20" dirty="0">
                <a:latin typeface="Calibri Light"/>
                <a:cs typeface="Calibri Light"/>
                <a:hlinkClick r:id="rId2"/>
              </a:rPr>
              <a:t>t</a:t>
            </a:r>
            <a:r>
              <a:rPr sz="950" b="0" u="sng" spc="20" dirty="0">
                <a:latin typeface="Calibri Light"/>
                <a:cs typeface="Calibri Light"/>
                <a:hlinkClick r:id="rId2"/>
              </a:rPr>
              <a:t>ud</a:t>
            </a:r>
            <a:r>
              <a:rPr sz="950" b="0" u="sng" spc="45" dirty="0">
                <a:latin typeface="Calibri Light"/>
                <a:cs typeface="Calibri Light"/>
                <a:hlinkClick r:id="rId2"/>
              </a:rPr>
              <a:t>e</a:t>
            </a:r>
            <a:r>
              <a:rPr sz="950" b="0" u="sng" spc="20" dirty="0">
                <a:latin typeface="Calibri Light"/>
                <a:cs typeface="Calibri Light"/>
                <a:hlinkClick r:id="rId2"/>
              </a:rPr>
              <a:t>n</a:t>
            </a:r>
            <a:r>
              <a:rPr sz="950" b="0" u="sng" spc="-20" dirty="0">
                <a:latin typeface="Calibri Light"/>
                <a:cs typeface="Calibri Light"/>
                <a:hlinkClick r:id="rId2"/>
              </a:rPr>
              <a:t>t</a:t>
            </a:r>
            <a:r>
              <a:rPr sz="950" b="0" u="sng" dirty="0">
                <a:latin typeface="Calibri Light"/>
                <a:cs typeface="Calibri Light"/>
                <a:hlinkClick r:id="rId2"/>
              </a:rPr>
              <a:t>s</a:t>
            </a:r>
            <a:r>
              <a:rPr sz="950" b="0" u="sng" spc="5" dirty="0">
                <a:latin typeface="Calibri Light"/>
                <a:cs typeface="Calibri Light"/>
                <a:hlinkClick r:id="rId2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12700">
              <a:lnSpc>
                <a:spcPts val="1070"/>
              </a:lnSpc>
            </a:pPr>
            <a:r>
              <a:rPr sz="950" b="0" u="sng" spc="5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W</a:t>
            </a:r>
            <a:r>
              <a:rPr sz="950" b="0" u="sng" spc="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h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o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t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o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3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c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o</a:t>
            </a:r>
            <a:r>
              <a:rPr sz="950" b="0" u="sng" spc="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n</a:t>
            </a:r>
            <a:r>
              <a:rPr sz="95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t</a:t>
            </a:r>
            <a:r>
              <a:rPr sz="95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a</a:t>
            </a:r>
            <a:r>
              <a:rPr sz="950" b="0" u="sng" spc="3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c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t</a:t>
            </a:r>
            <a:r>
              <a:rPr sz="950" b="0" u="sng" spc="-2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in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CE</a:t>
            </a:r>
            <a:r>
              <a:rPr sz="950" b="0" u="sng" spc="-17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 </a:t>
            </a:r>
            <a:r>
              <a:rPr sz="950" b="0" u="sng" spc="-2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E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2"/>
              </a:rPr>
              <a:t>?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C84F8F95-9E52-E69E-0264-EEEB1F129A1A}"/>
              </a:ext>
            </a:extLst>
          </p:cNvPr>
          <p:cNvSpPr txBox="1"/>
          <p:nvPr/>
        </p:nvSpPr>
        <p:spPr>
          <a:xfrm>
            <a:off x="13149091" y="494337"/>
            <a:ext cx="3028950" cy="1228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5">
              <a:lnSpc>
                <a:spcPct val="100000"/>
              </a:lnSpc>
            </a:pPr>
            <a:r>
              <a:rPr sz="1100" b="0" spc="5" dirty="0">
                <a:latin typeface="Calibri Light"/>
                <a:cs typeface="Calibri Light"/>
                <a:hlinkClick r:id="rId3"/>
              </a:rPr>
              <a:t>C</a:t>
            </a:r>
            <a:r>
              <a:rPr sz="1100" b="0" spc="-50" dirty="0">
                <a:latin typeface="Calibri Light"/>
                <a:cs typeface="Calibri Light"/>
                <a:hlinkClick r:id="rId3"/>
              </a:rPr>
              <a:t>o</a:t>
            </a:r>
            <a:r>
              <a:rPr sz="1100" b="0" spc="25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spc="-60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spc="1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2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spc="-35" dirty="0">
                <a:latin typeface="Calibri Light"/>
                <a:cs typeface="Calibri Light"/>
                <a:hlinkClick r:id="rId3"/>
              </a:rPr>
              <a:t>P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25" dirty="0">
                <a:latin typeface="Calibri Light"/>
                <a:cs typeface="Calibri Light"/>
                <a:hlinkClick r:id="rId3"/>
              </a:rPr>
              <a:t>q</a:t>
            </a:r>
            <a:r>
              <a:rPr sz="1100" b="0" spc="-50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spc="-2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spc="1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spc="-2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t</a:t>
            </a:r>
            <a:r>
              <a:rPr sz="1100" b="0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spc="-70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1100" b="0" spc="10" dirty="0">
                <a:latin typeface="Calibri Light"/>
                <a:cs typeface="Calibri Light"/>
                <a:hlinkClick r:id="rId3"/>
              </a:rPr>
              <a:t>d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spc="-70" dirty="0">
                <a:latin typeface="Calibri Light"/>
                <a:cs typeface="Calibri Light"/>
                <a:hlinkClick r:id="rId3"/>
              </a:rPr>
              <a:t>Y</a:t>
            </a:r>
            <a:r>
              <a:rPr sz="1100" b="0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ar</a:t>
            </a:r>
            <a:r>
              <a:rPr sz="1100" b="0" spc="-4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spc="2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t</a:t>
            </a:r>
            <a:r>
              <a:rPr sz="1100" b="0" spc="-70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t</a:t>
            </a:r>
            <a:r>
              <a:rPr sz="1100" b="0" spc="25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spc="-65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25" dirty="0">
                <a:latin typeface="Calibri Light"/>
                <a:cs typeface="Calibri Light"/>
                <a:hlinkClick r:id="rId3"/>
              </a:rPr>
              <a:t>q</a:t>
            </a:r>
            <a:r>
              <a:rPr sz="1100" b="0" spc="-50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spc="-2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spc="5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-50" dirty="0">
                <a:latin typeface="Calibri Light"/>
                <a:cs typeface="Calibri Light"/>
                <a:hlinkClick r:id="rId3"/>
              </a:rPr>
              <a:t>m</a:t>
            </a:r>
            <a:r>
              <a:rPr sz="1100" b="0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-50" dirty="0">
                <a:latin typeface="Calibri Light"/>
                <a:cs typeface="Calibri Light"/>
                <a:hlinkClick r:id="rId3"/>
              </a:rPr>
              <a:t>n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ts</a:t>
            </a:r>
            <a:endParaRPr sz="11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50">
              <a:latin typeface="Times New Roman"/>
              <a:cs typeface="Times New Roman"/>
            </a:endParaRPr>
          </a:p>
          <a:p>
            <a:pPr marL="57785" marR="38100">
              <a:lnSpc>
                <a:spcPct val="87800"/>
              </a:lnSpc>
            </a:pP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F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l</a:t>
            </a:r>
            <a:r>
              <a:rPr sz="950" b="0" spc="-1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y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f</a:t>
            </a:r>
            <a:r>
              <a:rPr sz="950" b="0" spc="1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1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ly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up</a:t>
            </a:r>
            <a:r>
              <a:rPr sz="950" b="0" spc="-55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l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dirty="0">
                <a:latin typeface="Calibri Light"/>
                <a:cs typeface="Calibri Light"/>
                <a:hlinkClick r:id="rId3"/>
              </a:rPr>
              <a:t>s.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 </a:t>
            </a:r>
            <a:r>
              <a:rPr sz="950" b="0" spc="-1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3"/>
              </a:rPr>
              <a:t>f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5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in</a:t>
            </a:r>
            <a:r>
              <a:rPr sz="950" b="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-1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U</a:t>
            </a:r>
            <a:r>
              <a:rPr sz="950" b="0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nd</a:t>
            </a:r>
            <a:r>
              <a:rPr sz="950" b="0" spc="4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b="0" spc="4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r</a:t>
            </a:r>
            <a:r>
              <a:rPr sz="95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g</a:t>
            </a:r>
            <a:r>
              <a:rPr sz="950" b="0" spc="-3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r</a:t>
            </a:r>
            <a:r>
              <a:rPr sz="950" b="0" spc="6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d</a:t>
            </a:r>
            <a:r>
              <a:rPr sz="950" b="0" spc="-5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u</a:t>
            </a:r>
            <a:r>
              <a:rPr sz="950" b="0" spc="6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b="0" spc="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95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l</a:t>
            </a:r>
            <a:r>
              <a:rPr sz="950" b="0" spc="4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b="0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nd</a:t>
            </a:r>
            <a:r>
              <a:rPr sz="95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r</a:t>
            </a:r>
            <a:r>
              <a:rPr sz="950" b="0" spc="3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1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s,</a:t>
            </a:r>
            <a:r>
              <a:rPr sz="950" b="0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-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nd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40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b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y</a:t>
            </a:r>
            <a:r>
              <a:rPr sz="950" b="0" spc="-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dirty="0">
                <a:latin typeface="Calibri Light"/>
                <a:cs typeface="Calibri Light"/>
                <a:hlinkClick r:id="rId3"/>
              </a:rPr>
              <a:t>ws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*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b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dirty="0">
                <a:latin typeface="Calibri Light"/>
                <a:cs typeface="Calibri Light"/>
                <a:hlinkClick r:id="rId3"/>
              </a:rPr>
              <a:t>w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 in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-70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-1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15" dirty="0">
                <a:latin typeface="Calibri Light"/>
                <a:cs typeface="Calibri Light"/>
                <a:hlinkClick r:id="rId3"/>
              </a:rPr>
              <a:t>m</a:t>
            </a:r>
            <a:endParaRPr sz="950">
              <a:latin typeface="Calibri Light"/>
              <a:cs typeface="Calibri Light"/>
            </a:endParaRPr>
          </a:p>
          <a:p>
            <a:pPr marL="57785">
              <a:lnSpc>
                <a:spcPct val="100000"/>
              </a:lnSpc>
              <a:spcBef>
                <a:spcPts val="10"/>
              </a:spcBef>
            </a:pPr>
            <a:r>
              <a:rPr sz="950" b="0" spc="70" dirty="0">
                <a:latin typeface="Calibri Light"/>
                <a:cs typeface="Calibri Light"/>
                <a:hlinkClick r:id="rId3"/>
              </a:rPr>
              <a:t>m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dirty="0">
                <a:latin typeface="Calibri Light"/>
                <a:cs typeface="Calibri Light"/>
                <a:hlinkClick r:id="rId3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2B3F1DC5-C473-E3AC-1371-A2E9AD672630}"/>
              </a:ext>
            </a:extLst>
          </p:cNvPr>
          <p:cNvSpPr/>
          <p:nvPr/>
        </p:nvSpPr>
        <p:spPr>
          <a:xfrm>
            <a:off x="13149091" y="494337"/>
            <a:ext cx="3028950" cy="1125220"/>
          </a:xfrm>
          <a:custGeom>
            <a:avLst/>
            <a:gdLst/>
            <a:ahLst/>
            <a:cxnLst/>
            <a:rect l="l" t="t" r="r" b="b"/>
            <a:pathLst>
              <a:path w="3028950" h="1125220">
                <a:moveTo>
                  <a:pt x="0" y="1125092"/>
                </a:moveTo>
                <a:lnTo>
                  <a:pt x="3028950" y="1125092"/>
                </a:lnTo>
                <a:lnTo>
                  <a:pt x="3028950" y="0"/>
                </a:lnTo>
                <a:lnTo>
                  <a:pt x="0" y="0"/>
                </a:lnTo>
                <a:lnTo>
                  <a:pt x="0" y="11250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7">
            <a:extLst>
              <a:ext uri="{FF2B5EF4-FFF2-40B4-BE49-F238E27FC236}">
                <a16:creationId xmlns:a16="http://schemas.microsoft.com/office/drawing/2014/main" id="{2A08F9FF-E42E-A32C-8F47-0F35002283A4}"/>
              </a:ext>
            </a:extLst>
          </p:cNvPr>
          <p:cNvSpPr txBox="1"/>
          <p:nvPr/>
        </p:nvSpPr>
        <p:spPr>
          <a:xfrm>
            <a:off x="13194430" y="526785"/>
            <a:ext cx="2950210" cy="962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u="sng" spc="5" dirty="0">
                <a:latin typeface="Calibri Light"/>
                <a:cs typeface="Calibri Light"/>
                <a:hlinkClick r:id="rId3"/>
              </a:rPr>
              <a:t>C</a:t>
            </a:r>
            <a:r>
              <a:rPr sz="1100" b="0" u="sng" spc="-50" dirty="0">
                <a:latin typeface="Calibri Light"/>
                <a:cs typeface="Calibri Light"/>
                <a:hlinkClick r:id="rId3"/>
              </a:rPr>
              <a:t>o</a:t>
            </a:r>
            <a:r>
              <a:rPr sz="1100" b="0" u="sng" spc="25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u="sng" spc="-60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spc="1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2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u="sng" spc="-35" dirty="0">
                <a:latin typeface="Calibri Light"/>
                <a:cs typeface="Calibri Light"/>
                <a:hlinkClick r:id="rId3"/>
              </a:rPr>
              <a:t>P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u="sng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u="sng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25" dirty="0">
                <a:latin typeface="Calibri Light"/>
                <a:cs typeface="Calibri Light"/>
                <a:hlinkClick r:id="rId3"/>
              </a:rPr>
              <a:t>q</a:t>
            </a:r>
            <a:r>
              <a:rPr sz="1100" b="0" u="sng" spc="-50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u="sng" spc="-2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u="sng" spc="1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spc="-2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t</a:t>
            </a:r>
            <a:r>
              <a:rPr sz="1100" b="0" u="sng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spc="-15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u="sng" spc="-70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u="sng" spc="25" dirty="0">
                <a:latin typeface="Calibri Light"/>
                <a:cs typeface="Calibri Light"/>
                <a:hlinkClick r:id="rId3"/>
              </a:rPr>
              <a:t>n</a:t>
            </a:r>
            <a:r>
              <a:rPr sz="1100" b="0" u="sng" spc="10" dirty="0">
                <a:latin typeface="Calibri Light"/>
                <a:cs typeface="Calibri Light"/>
                <a:hlinkClick r:id="rId3"/>
              </a:rPr>
              <a:t>d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u="sng" spc="-70" dirty="0">
                <a:latin typeface="Calibri Light"/>
                <a:cs typeface="Calibri Light"/>
                <a:hlinkClick r:id="rId3"/>
              </a:rPr>
              <a:t>Y</a:t>
            </a:r>
            <a:r>
              <a:rPr sz="1100" b="0" u="sng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ar</a:t>
            </a:r>
            <a:r>
              <a:rPr sz="1100" b="0" u="sng" spc="-45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u="sng" spc="2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t</a:t>
            </a:r>
            <a:r>
              <a:rPr sz="1100" b="0" u="sng" spc="-70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t</a:t>
            </a:r>
            <a:r>
              <a:rPr sz="1100" b="0" u="sng" spc="25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spc="-15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u="sng" spc="-65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u="sng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25" dirty="0">
                <a:latin typeface="Calibri Light"/>
                <a:cs typeface="Calibri Light"/>
                <a:hlinkClick r:id="rId3"/>
              </a:rPr>
              <a:t>q</a:t>
            </a:r>
            <a:r>
              <a:rPr sz="1100" b="0" u="sng" spc="-50" dirty="0">
                <a:latin typeface="Calibri Light"/>
                <a:cs typeface="Calibri Light"/>
                <a:hlinkClick r:id="rId3"/>
              </a:rPr>
              <a:t>u</a:t>
            </a:r>
            <a:r>
              <a:rPr sz="1100" b="0" u="sng" spc="-2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u="sng" spc="5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-50" dirty="0">
                <a:latin typeface="Calibri Light"/>
                <a:cs typeface="Calibri Light"/>
                <a:hlinkClick r:id="rId3"/>
              </a:rPr>
              <a:t>m</a:t>
            </a:r>
            <a:r>
              <a:rPr sz="1100" b="0" u="sng" spc="-20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-50" dirty="0">
                <a:latin typeface="Calibri Light"/>
                <a:cs typeface="Calibri Light"/>
                <a:hlinkClick r:id="rId3"/>
              </a:rPr>
              <a:t>n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ts</a:t>
            </a:r>
            <a:endParaRPr sz="11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5080">
              <a:lnSpc>
                <a:spcPct val="87800"/>
              </a:lnSpc>
            </a:pP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F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l</a:t>
            </a:r>
            <a:r>
              <a:rPr sz="950" b="0" spc="-1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y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f</a:t>
            </a:r>
            <a:r>
              <a:rPr sz="950" b="0" spc="1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1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ly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up</a:t>
            </a:r>
            <a:r>
              <a:rPr sz="950" b="0" spc="-55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l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dirty="0">
                <a:latin typeface="Calibri Light"/>
                <a:cs typeface="Calibri Light"/>
                <a:hlinkClick r:id="rId3"/>
              </a:rPr>
              <a:t>s.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 </a:t>
            </a:r>
            <a:r>
              <a:rPr sz="950" b="0" spc="-1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3"/>
              </a:rPr>
              <a:t>f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5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in</a:t>
            </a:r>
            <a:r>
              <a:rPr sz="950" b="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-1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U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nd</a:t>
            </a:r>
            <a:r>
              <a:rPr sz="950" b="0" u="sng" spc="4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b="0" u="sng" spc="4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r</a:t>
            </a:r>
            <a:r>
              <a:rPr sz="95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g</a:t>
            </a:r>
            <a:r>
              <a:rPr sz="950" b="0" u="sng" spc="-3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r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u="sng" spc="-16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d</a:t>
            </a:r>
            <a:r>
              <a:rPr sz="950" b="0" u="sng" spc="-5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u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u="sng" spc="-16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b="0" u="sng" spc="4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b="0" u="sng" spc="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95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l</a:t>
            </a:r>
            <a:r>
              <a:rPr sz="950" b="0" u="sng" spc="4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nd</a:t>
            </a:r>
            <a:r>
              <a:rPr sz="95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r</a:t>
            </a:r>
            <a:r>
              <a:rPr sz="950" b="0" spc="3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se</a:t>
            </a:r>
            <a:r>
              <a:rPr sz="950" b="0" spc="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1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s,</a:t>
            </a:r>
            <a:r>
              <a:rPr sz="950" b="0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-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nd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-40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-20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b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y</a:t>
            </a:r>
            <a:r>
              <a:rPr sz="950" b="0" spc="-50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dirty="0">
                <a:latin typeface="Calibri Light"/>
                <a:cs typeface="Calibri Light"/>
                <a:hlinkClick r:id="rId3"/>
              </a:rPr>
              <a:t>ws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*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b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dirty="0">
                <a:latin typeface="Calibri Light"/>
                <a:cs typeface="Calibri Light"/>
                <a:hlinkClick r:id="rId3"/>
              </a:rPr>
              <a:t>w</a:t>
            </a:r>
            <a:r>
              <a:rPr sz="950" b="0" spc="45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3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ou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-30" dirty="0">
                <a:latin typeface="Calibri Light"/>
                <a:cs typeface="Calibri Light"/>
                <a:hlinkClick r:id="rId3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 in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3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h</a:t>
            </a:r>
            <a:r>
              <a:rPr sz="950" b="0" spc="-70" dirty="0">
                <a:latin typeface="Calibri Light"/>
                <a:cs typeface="Calibri Light"/>
                <a:hlinkClick r:id="rId3"/>
              </a:rPr>
              <a:t>i</a:t>
            </a:r>
            <a:r>
              <a:rPr sz="950" b="0" spc="5" dirty="0">
                <a:latin typeface="Calibri Light"/>
                <a:cs typeface="Calibri Light"/>
                <a:hlinkClick r:id="rId3"/>
              </a:rPr>
              <a:t>s</a:t>
            </a:r>
            <a:r>
              <a:rPr sz="950" b="0" spc="75" dirty="0">
                <a:latin typeface="Calibri Light"/>
                <a:cs typeface="Calibri Light"/>
                <a:hlinkClick r:id="rId3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3"/>
              </a:rPr>
              <a:t>o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g</a:t>
            </a:r>
            <a:r>
              <a:rPr sz="950" b="0" spc="40" dirty="0">
                <a:latin typeface="Calibri Light"/>
                <a:cs typeface="Calibri Light"/>
                <a:hlinkClick r:id="rId3"/>
              </a:rPr>
              <a:t>r</a:t>
            </a:r>
            <a:r>
              <a:rPr sz="950" b="0" spc="-10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15" dirty="0">
                <a:latin typeface="Calibri Light"/>
                <a:cs typeface="Calibri Light"/>
                <a:hlinkClick r:id="rId3"/>
              </a:rPr>
              <a:t>m</a:t>
            </a:r>
            <a:endParaRPr sz="95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950" b="0" spc="70" dirty="0">
                <a:latin typeface="Calibri Light"/>
                <a:cs typeface="Calibri Light"/>
                <a:hlinkClick r:id="rId3"/>
              </a:rPr>
              <a:t>m</a:t>
            </a:r>
            <a:r>
              <a:rPr sz="95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950" b="0" spc="25" dirty="0">
                <a:latin typeface="Calibri Light"/>
                <a:cs typeface="Calibri Light"/>
                <a:hlinkClick r:id="rId3"/>
              </a:rPr>
              <a:t>p</a:t>
            </a:r>
            <a:r>
              <a:rPr sz="950" b="0" dirty="0">
                <a:latin typeface="Calibri Light"/>
                <a:cs typeface="Calibri Light"/>
                <a:hlinkClick r:id="rId3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9D30BCC1-457C-51BC-B80B-CBE7692B6C1A}"/>
              </a:ext>
            </a:extLst>
          </p:cNvPr>
          <p:cNvSpPr txBox="1"/>
          <p:nvPr/>
        </p:nvSpPr>
        <p:spPr>
          <a:xfrm>
            <a:off x="13149091" y="1619429"/>
            <a:ext cx="3028950" cy="800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5" marR="117475">
              <a:lnSpc>
                <a:spcPct val="87900"/>
              </a:lnSpc>
            </a:pPr>
            <a:r>
              <a:rPr sz="950" b="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Y</a:t>
            </a:r>
            <a:r>
              <a:rPr sz="950" b="0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</a:t>
            </a:r>
            <a:r>
              <a:rPr sz="950" b="0" spc="-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b="0" spc="7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b="0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 </a:t>
            </a:r>
            <a:r>
              <a:rPr sz="950" b="0" spc="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spc="-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spc="7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spc="-5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ee</a:t>
            </a:r>
            <a:r>
              <a:rPr sz="950" b="0" spc="-3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950" b="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p</a:t>
            </a:r>
            <a:r>
              <a:rPr sz="950" b="0" spc="4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spc="-3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spc="4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qu</a:t>
            </a:r>
            <a:r>
              <a:rPr sz="950" b="0" spc="-6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spc="7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b="0" spc="4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</a:t>
            </a:r>
            <a:r>
              <a:rPr sz="950" b="0" spc="-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00" b="0" spc="20" dirty="0">
                <a:latin typeface="Calibri Light"/>
                <a:cs typeface="Calibri Light"/>
                <a:hlinkClick r:id="rId4"/>
              </a:rPr>
              <a:t>(</a:t>
            </a:r>
            <a:r>
              <a:rPr sz="900" b="0" spc="-55" dirty="0">
                <a:latin typeface="Calibri Light"/>
                <a:cs typeface="Calibri Light"/>
                <a:hlinkClick r:id="rId4"/>
              </a:rPr>
              <a:t>a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900" b="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t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d</a:t>
            </a:r>
            <a:r>
              <a:rPr sz="900" b="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b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y 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2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900" b="0" spc="50" dirty="0">
                <a:latin typeface="Calibri Light"/>
                <a:cs typeface="Calibri Light"/>
                <a:hlinkClick r:id="rId4"/>
              </a:rPr>
              <a:t>d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, 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3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r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d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,</a:t>
            </a:r>
            <a:r>
              <a:rPr sz="900" b="0" spc="2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r</a:t>
            </a:r>
            <a:r>
              <a:rPr sz="900" b="0" spc="1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4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th</a:t>
            </a:r>
            <a:r>
              <a:rPr sz="900" b="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20" dirty="0">
                <a:latin typeface="Calibri Light"/>
                <a:cs typeface="Calibri Light"/>
                <a:hlinkClick r:id="rId4"/>
              </a:rPr>
              <a:t>a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b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45" dirty="0">
                <a:latin typeface="Calibri Light"/>
                <a:cs typeface="Calibri Light"/>
                <a:hlinkClick r:id="rId4"/>
              </a:rPr>
              <a:t>v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-5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t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h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50" dirty="0">
                <a:latin typeface="Calibri Light"/>
                <a:cs typeface="Calibri Light"/>
                <a:hlinkClick r:id="rId4"/>
              </a:rPr>
              <a:t>u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r</a:t>
            </a:r>
            <a:r>
              <a:rPr sz="900" b="0" spc="-55" dirty="0">
                <a:latin typeface="Calibri Light"/>
                <a:cs typeface="Calibri Light"/>
                <a:hlinkClick r:id="rId4"/>
              </a:rPr>
              <a:t>s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b</a:t>
            </a:r>
            <a:r>
              <a:rPr sz="900" b="0" spc="55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x</a:t>
            </a:r>
            <a:r>
              <a:rPr sz="900" b="0" dirty="0">
                <a:latin typeface="Calibri Light"/>
                <a:cs typeface="Calibri Light"/>
                <a:hlinkClick r:id="rId4"/>
              </a:rPr>
              <a:t>)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v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y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y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o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 y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dirty="0">
                <a:latin typeface="Calibri Light"/>
                <a:cs typeface="Calibri Light"/>
                <a:hlinkClick r:id="rId4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6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dirty="0">
                <a:latin typeface="Calibri Light"/>
                <a:cs typeface="Calibri Light"/>
                <a:hlinkClick r:id="rId4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4"/>
              </a:rPr>
              <a:t>f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lly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4"/>
              </a:rPr>
              <a:t>w</a:t>
            </a:r>
            <a:r>
              <a:rPr sz="950" b="0" spc="8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b="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m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b="0" spc="8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4"/>
              </a:rPr>
              <a:t>f</a:t>
            </a:r>
            <a:r>
              <a:rPr sz="950" b="0" spc="-55" dirty="0">
                <a:latin typeface="Calibri Light"/>
                <a:cs typeface="Calibri Light"/>
                <a:hlinkClick r:id="rId4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yo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g</a:t>
            </a:r>
            <a:r>
              <a:rPr sz="950" b="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y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dirty="0">
                <a:latin typeface="Calibri Light"/>
                <a:cs typeface="Calibri Light"/>
                <a:hlinkClick r:id="rId4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1" name="object 9">
            <a:extLst>
              <a:ext uri="{FF2B5EF4-FFF2-40B4-BE49-F238E27FC236}">
                <a16:creationId xmlns:a16="http://schemas.microsoft.com/office/drawing/2014/main" id="{6A0337AD-338C-54DC-92B5-770729C6B3F2}"/>
              </a:ext>
            </a:extLst>
          </p:cNvPr>
          <p:cNvSpPr/>
          <p:nvPr/>
        </p:nvSpPr>
        <p:spPr>
          <a:xfrm>
            <a:off x="13149091" y="1619429"/>
            <a:ext cx="3028950" cy="561340"/>
          </a:xfrm>
          <a:custGeom>
            <a:avLst/>
            <a:gdLst/>
            <a:ahLst/>
            <a:cxnLst/>
            <a:rect l="l" t="t" r="r" b="b"/>
            <a:pathLst>
              <a:path w="3028950" h="561339">
                <a:moveTo>
                  <a:pt x="0" y="560832"/>
                </a:moveTo>
                <a:lnTo>
                  <a:pt x="3028950" y="560832"/>
                </a:lnTo>
                <a:lnTo>
                  <a:pt x="3028950" y="0"/>
                </a:lnTo>
                <a:lnTo>
                  <a:pt x="0" y="0"/>
                </a:lnTo>
                <a:lnTo>
                  <a:pt x="0" y="5608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0">
            <a:extLst>
              <a:ext uri="{FF2B5EF4-FFF2-40B4-BE49-F238E27FC236}">
                <a16:creationId xmlns:a16="http://schemas.microsoft.com/office/drawing/2014/main" id="{0EA5CB37-5FA3-B3B4-1233-E8EBB2260347}"/>
              </a:ext>
            </a:extLst>
          </p:cNvPr>
          <p:cNvSpPr txBox="1"/>
          <p:nvPr/>
        </p:nvSpPr>
        <p:spPr>
          <a:xfrm>
            <a:off x="13194430" y="1658482"/>
            <a:ext cx="2871470" cy="403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7900"/>
              </a:lnSpc>
            </a:pPr>
            <a:r>
              <a:rPr sz="95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Y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u="sng" spc="-18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u="sng" spc="4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</a:t>
            </a:r>
            <a:r>
              <a:rPr sz="950" b="0" u="sng" spc="-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950" b="0" u="sng" spc="-15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b="0" u="sng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 </a:t>
            </a:r>
            <a:r>
              <a:rPr sz="950" b="0" u="sng" spc="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-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u="sng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950" b="0" u="sng" spc="-15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u="sng" spc="-5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u="sng" spc="-18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u="sng" spc="-18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-3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u="sng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g</a:t>
            </a:r>
            <a:r>
              <a:rPr sz="95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p</a:t>
            </a:r>
            <a:r>
              <a:rPr sz="950" b="0" u="sng" spc="4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u="sng" spc="-3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u="sng" spc="4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u="sng" spc="-18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2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qu</a:t>
            </a:r>
            <a:r>
              <a:rPr sz="950" b="0" u="sng" spc="-6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</a:t>
            </a:r>
            <a:r>
              <a:rPr sz="950" b="0" u="sng" spc="-15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i</a:t>
            </a:r>
            <a:r>
              <a:rPr sz="95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</a:t>
            </a:r>
            <a:r>
              <a:rPr sz="950" b="0" u="sng" spc="-18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</a:t>
            </a:r>
            <a:r>
              <a:rPr sz="950" b="0" spc="-2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 </a:t>
            </a:r>
            <a:r>
              <a:rPr sz="900" b="0" spc="20" dirty="0">
                <a:latin typeface="Calibri Light"/>
                <a:cs typeface="Calibri Light"/>
                <a:hlinkClick r:id="rId4"/>
              </a:rPr>
              <a:t>(</a:t>
            </a:r>
            <a:r>
              <a:rPr sz="900" b="0" spc="-55" dirty="0">
                <a:latin typeface="Calibri Light"/>
                <a:cs typeface="Calibri Light"/>
                <a:hlinkClick r:id="rId4"/>
              </a:rPr>
              <a:t>a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s</a:t>
            </a:r>
            <a:r>
              <a:rPr sz="900" b="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t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d</a:t>
            </a:r>
            <a:r>
              <a:rPr sz="900" b="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b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y 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2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n</a:t>
            </a:r>
            <a:r>
              <a:rPr sz="900" b="0" spc="50" dirty="0">
                <a:latin typeface="Calibri Light"/>
                <a:cs typeface="Calibri Light"/>
                <a:hlinkClick r:id="rId4"/>
              </a:rPr>
              <a:t>d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, 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3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r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d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,</a:t>
            </a:r>
            <a:r>
              <a:rPr sz="900" b="0" spc="2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r</a:t>
            </a:r>
            <a:r>
              <a:rPr sz="900" b="0" spc="1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4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th</a:t>
            </a:r>
            <a:r>
              <a:rPr sz="900" b="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20" dirty="0">
                <a:latin typeface="Calibri Light"/>
                <a:cs typeface="Calibri Light"/>
                <a:hlinkClick r:id="rId4"/>
              </a:rPr>
              <a:t>a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b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45" dirty="0">
                <a:latin typeface="Calibri Light"/>
                <a:cs typeface="Calibri Light"/>
                <a:hlinkClick r:id="rId4"/>
              </a:rPr>
              <a:t>v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-50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t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h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10" dirty="0">
                <a:latin typeface="Calibri Light"/>
                <a:cs typeface="Calibri Light"/>
                <a:hlinkClick r:id="rId4"/>
              </a:rPr>
              <a:t>c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50" dirty="0">
                <a:latin typeface="Calibri Light"/>
                <a:cs typeface="Calibri Light"/>
                <a:hlinkClick r:id="rId4"/>
              </a:rPr>
              <a:t>u</a:t>
            </a:r>
            <a:r>
              <a:rPr sz="900" b="0" spc="-20" dirty="0">
                <a:latin typeface="Calibri Light"/>
                <a:cs typeface="Calibri Light"/>
                <a:hlinkClick r:id="rId4"/>
              </a:rPr>
              <a:t>r</a:t>
            </a:r>
            <a:r>
              <a:rPr sz="900" b="0" spc="-55" dirty="0">
                <a:latin typeface="Calibri Light"/>
                <a:cs typeface="Calibri Light"/>
                <a:hlinkClick r:id="rId4"/>
              </a:rPr>
              <a:t>s</a:t>
            </a:r>
            <a:r>
              <a:rPr sz="900" b="0" dirty="0">
                <a:latin typeface="Calibri Light"/>
                <a:cs typeface="Calibri Light"/>
                <a:hlinkClick r:id="rId4"/>
              </a:rPr>
              <a:t>e</a:t>
            </a:r>
            <a:r>
              <a:rPr sz="90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00" b="0" spc="-25" dirty="0">
                <a:latin typeface="Calibri Light"/>
                <a:cs typeface="Calibri Light"/>
                <a:hlinkClick r:id="rId4"/>
              </a:rPr>
              <a:t>b</a:t>
            </a:r>
            <a:r>
              <a:rPr sz="900" b="0" spc="55" dirty="0">
                <a:latin typeface="Calibri Light"/>
                <a:cs typeface="Calibri Light"/>
                <a:hlinkClick r:id="rId4"/>
              </a:rPr>
              <a:t>o</a:t>
            </a:r>
            <a:r>
              <a:rPr sz="900" b="0" spc="-5" dirty="0">
                <a:latin typeface="Calibri Light"/>
                <a:cs typeface="Calibri Light"/>
                <a:hlinkClick r:id="rId4"/>
              </a:rPr>
              <a:t>x</a:t>
            </a:r>
            <a:r>
              <a:rPr sz="900" b="0" dirty="0">
                <a:latin typeface="Calibri Light"/>
                <a:cs typeface="Calibri Light"/>
                <a:hlinkClick r:id="rId4"/>
              </a:rPr>
              <a:t>)</a:t>
            </a:r>
            <a:r>
              <a:rPr sz="900" b="0" spc="-1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v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y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y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-20" dirty="0">
                <a:latin typeface="Calibri Light"/>
                <a:cs typeface="Calibri Light"/>
                <a:hlinkClick r:id="rId4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o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 y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dirty="0">
                <a:latin typeface="Calibri Light"/>
                <a:cs typeface="Calibri Light"/>
                <a:hlinkClick r:id="rId4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p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6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dirty="0">
                <a:latin typeface="Calibri Light"/>
                <a:cs typeface="Calibri Light"/>
                <a:hlinkClick r:id="rId4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4"/>
              </a:rPr>
              <a:t>f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lly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4"/>
              </a:rPr>
              <a:t>w</a:t>
            </a:r>
            <a:r>
              <a:rPr sz="950" b="0" spc="8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i</a:t>
            </a:r>
            <a:r>
              <a:rPr sz="950" b="0" spc="-3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m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950" b="0" spc="-15" dirty="0">
                <a:latin typeface="Calibri Light"/>
                <a:cs typeface="Calibri Light"/>
                <a:hlinkClick r:id="rId4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s</a:t>
            </a:r>
            <a:r>
              <a:rPr sz="950" b="0" spc="8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4"/>
              </a:rPr>
              <a:t>f</a:t>
            </a:r>
            <a:r>
              <a:rPr sz="950" b="0" spc="-55" dirty="0">
                <a:latin typeface="Calibri Light"/>
                <a:cs typeface="Calibri Light"/>
                <a:hlinkClick r:id="rId4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yo</a:t>
            </a:r>
            <a:r>
              <a:rPr sz="950" b="0" spc="25" dirty="0">
                <a:latin typeface="Calibri Light"/>
                <a:cs typeface="Calibri Light"/>
                <a:hlinkClick r:id="rId4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4"/>
              </a:rPr>
              <a:t>c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55" dirty="0">
                <a:latin typeface="Calibri Light"/>
                <a:cs typeface="Calibri Light"/>
                <a:hlinkClick r:id="rId4"/>
              </a:rPr>
              <a:t>t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l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4"/>
              </a:rPr>
              <a:t>g</a:t>
            </a:r>
            <a:r>
              <a:rPr sz="950" b="0" dirty="0">
                <a:latin typeface="Calibri Light"/>
                <a:cs typeface="Calibri Light"/>
                <a:hlinkClick r:id="rId4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4"/>
              </a:rPr>
              <a:t>y</a:t>
            </a:r>
            <a:r>
              <a:rPr sz="950" b="0" spc="45" dirty="0">
                <a:latin typeface="Calibri Light"/>
                <a:cs typeface="Calibri Light"/>
                <a:hlinkClick r:id="rId4"/>
              </a:rPr>
              <a:t>e</a:t>
            </a:r>
            <a:r>
              <a:rPr sz="950" b="0" spc="-5" dirty="0">
                <a:latin typeface="Calibri Light"/>
                <a:cs typeface="Calibri Light"/>
                <a:hlinkClick r:id="rId4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4"/>
              </a:rPr>
              <a:t>r</a:t>
            </a:r>
            <a:r>
              <a:rPr sz="950" b="0" dirty="0">
                <a:latin typeface="Calibri Light"/>
                <a:cs typeface="Calibri Light"/>
                <a:hlinkClick r:id="rId4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id="{EE580444-FB98-6B4D-1AF6-05206DEAD5BA}"/>
              </a:ext>
            </a:extLst>
          </p:cNvPr>
          <p:cNvSpPr txBox="1"/>
          <p:nvPr/>
        </p:nvSpPr>
        <p:spPr>
          <a:xfrm>
            <a:off x="13194430" y="2214240"/>
            <a:ext cx="1056640" cy="168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spc="-25" dirty="0">
                <a:latin typeface="Calibri Light"/>
                <a:cs typeface="Calibri Light"/>
                <a:hlinkClick r:id="rId4"/>
              </a:rPr>
              <a:t>Ac</a:t>
            </a:r>
            <a:r>
              <a:rPr sz="1100" b="0" spc="5" dirty="0">
                <a:latin typeface="Calibri Light"/>
                <a:cs typeface="Calibri Light"/>
                <a:hlinkClick r:id="rId4"/>
              </a:rPr>
              <a:t>a</a:t>
            </a:r>
            <a:r>
              <a:rPr sz="1100" b="0" spc="-50" dirty="0">
                <a:latin typeface="Calibri Light"/>
                <a:cs typeface="Calibri Light"/>
                <a:hlinkClick r:id="rId4"/>
              </a:rPr>
              <a:t>d</a:t>
            </a:r>
            <a:r>
              <a:rPr sz="1100" b="0" spc="5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spc="-50" dirty="0">
                <a:latin typeface="Calibri Light"/>
                <a:cs typeface="Calibri Light"/>
                <a:hlinkClick r:id="rId4"/>
              </a:rPr>
              <a:t>m</a:t>
            </a:r>
            <a:r>
              <a:rPr sz="1100" b="0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spc="5" dirty="0">
                <a:latin typeface="Calibri Light"/>
                <a:cs typeface="Calibri Light"/>
                <a:hlinkClick r:id="rId4"/>
              </a:rPr>
              <a:t>c</a:t>
            </a:r>
            <a:r>
              <a:rPr sz="1100" b="0" spc="2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spc="-25" dirty="0">
                <a:latin typeface="Calibri Light"/>
                <a:cs typeface="Calibri Light"/>
                <a:hlinkClick r:id="rId4"/>
              </a:rPr>
              <a:t>A</a:t>
            </a:r>
            <a:r>
              <a:rPr sz="1100" b="0" spc="-50" dirty="0">
                <a:latin typeface="Calibri Light"/>
                <a:cs typeface="Calibri Light"/>
                <a:hlinkClick r:id="rId4"/>
              </a:rPr>
              <a:t>d</a:t>
            </a:r>
            <a:r>
              <a:rPr sz="1100" b="0" spc="-45" dirty="0">
                <a:latin typeface="Calibri Light"/>
                <a:cs typeface="Calibri Light"/>
                <a:hlinkClick r:id="rId4"/>
              </a:rPr>
              <a:t>v</a:t>
            </a:r>
            <a:r>
              <a:rPr sz="1100" b="0" spc="50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spc="-60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spc="-25" dirty="0">
                <a:latin typeface="Calibri Light"/>
                <a:cs typeface="Calibri Light"/>
                <a:hlinkClick r:id="rId4"/>
              </a:rPr>
              <a:t>i</a:t>
            </a:r>
            <a:r>
              <a:rPr sz="1100" b="0" spc="25" dirty="0">
                <a:latin typeface="Calibri Light"/>
                <a:cs typeface="Calibri Light"/>
                <a:hlinkClick r:id="rId4"/>
              </a:rPr>
              <a:t>n</a:t>
            </a:r>
            <a:r>
              <a:rPr sz="1100" b="0" spc="10" dirty="0">
                <a:latin typeface="Calibri Light"/>
                <a:cs typeface="Calibri Light"/>
                <a:hlinkClick r:id="rId4"/>
              </a:rPr>
              <a:t>g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7F553129-7E94-4D62-D393-0135DBA50305}"/>
              </a:ext>
            </a:extLst>
          </p:cNvPr>
          <p:cNvSpPr/>
          <p:nvPr/>
        </p:nvSpPr>
        <p:spPr>
          <a:xfrm>
            <a:off x="13199891" y="2353616"/>
            <a:ext cx="1024890" cy="0"/>
          </a:xfrm>
          <a:custGeom>
            <a:avLst/>
            <a:gdLst/>
            <a:ahLst/>
            <a:cxnLst/>
            <a:rect l="l" t="t" r="r" b="b"/>
            <a:pathLst>
              <a:path w="1024890">
                <a:moveTo>
                  <a:pt x="0" y="0"/>
                </a:moveTo>
                <a:lnTo>
                  <a:pt x="102489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EBA8243C-E478-08B2-A01A-E7443AA0279E}"/>
              </a:ext>
            </a:extLst>
          </p:cNvPr>
          <p:cNvSpPr txBox="1"/>
          <p:nvPr/>
        </p:nvSpPr>
        <p:spPr>
          <a:xfrm>
            <a:off x="13194430" y="2499355"/>
            <a:ext cx="2950210" cy="531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7900"/>
              </a:lnSpc>
            </a:pPr>
            <a:r>
              <a:rPr sz="950" b="0" spc="45" dirty="0">
                <a:latin typeface="Calibri Light"/>
                <a:cs typeface="Calibri Light"/>
              </a:rPr>
              <a:t>O</a:t>
            </a:r>
            <a:r>
              <a:rPr sz="950" b="0" spc="20" dirty="0">
                <a:latin typeface="Calibri Light"/>
                <a:cs typeface="Calibri Light"/>
              </a:rPr>
              <a:t>b</a:t>
            </a:r>
            <a:r>
              <a:rPr sz="950" b="0" spc="-20" dirty="0">
                <a:latin typeface="Calibri Light"/>
                <a:cs typeface="Calibri Light"/>
              </a:rPr>
              <a:t>t</a:t>
            </a:r>
            <a:r>
              <a:rPr sz="950" b="0" spc="-10" dirty="0">
                <a:latin typeface="Calibri Light"/>
                <a:cs typeface="Calibri Light"/>
              </a:rPr>
              <a:t>a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20" dirty="0">
                <a:latin typeface="Calibri Light"/>
                <a:cs typeface="Calibri Light"/>
              </a:rPr>
              <a:t>n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20" dirty="0">
                <a:latin typeface="Calibri Light"/>
                <a:cs typeface="Calibri Light"/>
              </a:rPr>
              <a:t>n</a:t>
            </a:r>
            <a:r>
              <a:rPr sz="950" b="0" spc="5" dirty="0">
                <a:latin typeface="Calibri Light"/>
                <a:cs typeface="Calibri Light"/>
              </a:rPr>
              <a:t>g</a:t>
            </a:r>
            <a:r>
              <a:rPr sz="950" b="0" dirty="0">
                <a:latin typeface="Calibri Light"/>
                <a:cs typeface="Calibri Light"/>
              </a:rPr>
              <a:t> 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-30" dirty="0">
                <a:latin typeface="Calibri Light"/>
                <a:cs typeface="Calibri Light"/>
              </a:rPr>
              <a:t>e</a:t>
            </a:r>
            <a:r>
              <a:rPr sz="950" b="0" spc="70" dirty="0">
                <a:latin typeface="Calibri Light"/>
                <a:cs typeface="Calibri Light"/>
              </a:rPr>
              <a:t>g</a:t>
            </a:r>
            <a:r>
              <a:rPr sz="950" b="0" spc="20" dirty="0">
                <a:latin typeface="Calibri Light"/>
                <a:cs typeface="Calibri Light"/>
              </a:rPr>
              <a:t>u</a:t>
            </a:r>
            <a:r>
              <a:rPr sz="950" b="0" spc="5" dirty="0">
                <a:latin typeface="Calibri Light"/>
                <a:cs typeface="Calibri Light"/>
              </a:rPr>
              <a:t>l</a:t>
            </a:r>
            <a:r>
              <a:rPr sz="950" b="0" spc="-10" dirty="0">
                <a:latin typeface="Calibri Light"/>
                <a:cs typeface="Calibri Light"/>
              </a:rPr>
              <a:t>a</a:t>
            </a:r>
            <a:r>
              <a:rPr sz="950" b="0" spc="5" dirty="0">
                <a:latin typeface="Calibri Light"/>
                <a:cs typeface="Calibri Light"/>
              </a:rPr>
              <a:t>r</a:t>
            </a:r>
            <a:r>
              <a:rPr sz="950" b="0" spc="45" dirty="0">
                <a:latin typeface="Calibri Light"/>
                <a:cs typeface="Calibri Light"/>
              </a:rPr>
              <a:t> </a:t>
            </a:r>
            <a:r>
              <a:rPr sz="950" b="0" spc="-10" dirty="0">
                <a:latin typeface="Calibri Light"/>
                <a:cs typeface="Calibri Light"/>
              </a:rPr>
              <a:t>a</a:t>
            </a:r>
            <a:r>
              <a:rPr sz="950" b="0" spc="-40" dirty="0">
                <a:latin typeface="Calibri Light"/>
                <a:cs typeface="Calibri Light"/>
              </a:rPr>
              <a:t>c</a:t>
            </a:r>
            <a:r>
              <a:rPr sz="950" b="0" spc="70" dirty="0">
                <a:latin typeface="Calibri Light"/>
                <a:cs typeface="Calibri Light"/>
              </a:rPr>
              <a:t>a</a:t>
            </a:r>
            <a:r>
              <a:rPr sz="950" b="0" spc="20" dirty="0">
                <a:latin typeface="Calibri Light"/>
                <a:cs typeface="Calibri Light"/>
              </a:rPr>
              <a:t>d</a:t>
            </a:r>
            <a:r>
              <a:rPr sz="950" b="0" spc="-30" dirty="0">
                <a:latin typeface="Calibri Light"/>
                <a:cs typeface="Calibri Light"/>
              </a:rPr>
              <a:t>e</a:t>
            </a:r>
            <a:r>
              <a:rPr sz="950" b="0" spc="65" dirty="0">
                <a:latin typeface="Calibri Light"/>
                <a:cs typeface="Calibri Light"/>
              </a:rPr>
              <a:t>m</a:t>
            </a:r>
            <a:r>
              <a:rPr sz="950" b="0" spc="5" dirty="0">
                <a:latin typeface="Calibri Light"/>
                <a:cs typeface="Calibri Light"/>
              </a:rPr>
              <a:t>ic</a:t>
            </a:r>
            <a:r>
              <a:rPr sz="950" b="0" spc="-35" dirty="0">
                <a:latin typeface="Calibri Light"/>
                <a:cs typeface="Calibri Light"/>
              </a:rPr>
              <a:t> </a:t>
            </a:r>
            <a:r>
              <a:rPr sz="950" b="0" spc="70" dirty="0">
                <a:latin typeface="Calibri Light"/>
                <a:cs typeface="Calibri Light"/>
              </a:rPr>
              <a:t>a</a:t>
            </a:r>
            <a:r>
              <a:rPr sz="950" b="0" spc="20" dirty="0">
                <a:latin typeface="Calibri Light"/>
                <a:cs typeface="Calibri Light"/>
              </a:rPr>
              <a:t>d</a:t>
            </a:r>
            <a:r>
              <a:rPr sz="950" b="0" spc="-50" dirty="0">
                <a:latin typeface="Calibri Light"/>
                <a:cs typeface="Calibri Light"/>
              </a:rPr>
              <a:t>v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75" dirty="0">
                <a:latin typeface="Calibri Light"/>
                <a:cs typeface="Calibri Light"/>
              </a:rPr>
              <a:t>s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-55" dirty="0">
                <a:latin typeface="Calibri Light"/>
                <a:cs typeface="Calibri Light"/>
              </a:rPr>
              <a:t>n</a:t>
            </a:r>
            <a:r>
              <a:rPr sz="950" b="0" spc="5" dirty="0">
                <a:latin typeface="Calibri Light"/>
                <a:cs typeface="Calibri Light"/>
              </a:rPr>
              <a:t>g</a:t>
            </a:r>
            <a:r>
              <a:rPr sz="950" b="0" spc="75" dirty="0">
                <a:latin typeface="Calibri Light"/>
                <a:cs typeface="Calibri Light"/>
              </a:rPr>
              <a:t> </a:t>
            </a:r>
            <a:r>
              <a:rPr sz="950" b="0" spc="-10" dirty="0">
                <a:latin typeface="Calibri Light"/>
                <a:cs typeface="Calibri Light"/>
              </a:rPr>
              <a:t>a</a:t>
            </a:r>
            <a:r>
              <a:rPr sz="950" b="0" spc="20" dirty="0">
                <a:latin typeface="Calibri Light"/>
                <a:cs typeface="Calibri Light"/>
              </a:rPr>
              <a:t>n</a:t>
            </a:r>
            <a:r>
              <a:rPr sz="950" b="0" spc="5" dirty="0">
                <a:latin typeface="Calibri Light"/>
                <a:cs typeface="Calibri Light"/>
              </a:rPr>
              <a:t>d</a:t>
            </a:r>
            <a:r>
              <a:rPr sz="950" b="0" spc="25" dirty="0">
                <a:latin typeface="Calibri Light"/>
                <a:cs typeface="Calibri Light"/>
              </a:rPr>
              <a:t> </a:t>
            </a:r>
            <a:r>
              <a:rPr sz="950" b="0" dirty="0">
                <a:latin typeface="Calibri Light"/>
                <a:cs typeface="Calibri Light"/>
              </a:rPr>
              <a:t>s</a:t>
            </a:r>
            <a:r>
              <a:rPr sz="950" b="0" spc="20" dirty="0">
                <a:latin typeface="Calibri Light"/>
                <a:cs typeface="Calibri Light"/>
              </a:rPr>
              <a:t>uppo</a:t>
            </a:r>
            <a:r>
              <a:rPr sz="950" b="0" spc="-35" dirty="0">
                <a:latin typeface="Calibri Light"/>
                <a:cs typeface="Calibri Light"/>
              </a:rPr>
              <a:t>r</a:t>
            </a:r>
            <a:r>
              <a:rPr sz="950" b="0" spc="5" dirty="0">
                <a:latin typeface="Calibri Light"/>
                <a:cs typeface="Calibri Light"/>
              </a:rPr>
              <a:t>t</a:t>
            </a:r>
            <a:r>
              <a:rPr sz="950" b="0" spc="60" dirty="0">
                <a:latin typeface="Calibri Light"/>
                <a:cs typeface="Calibri Light"/>
              </a:rPr>
              <a:t> </a:t>
            </a:r>
            <a:r>
              <a:rPr sz="950" b="0" spc="10" dirty="0">
                <a:latin typeface="Calibri Light"/>
                <a:cs typeface="Calibri Light"/>
              </a:rPr>
              <a:t>f</a:t>
            </a:r>
            <a:r>
              <a:rPr sz="950" b="0" spc="20" dirty="0">
                <a:latin typeface="Calibri Light"/>
                <a:cs typeface="Calibri Light"/>
              </a:rPr>
              <a:t>o</a:t>
            </a:r>
            <a:r>
              <a:rPr sz="950" b="0" spc="5" dirty="0">
                <a:latin typeface="Calibri Light"/>
                <a:cs typeface="Calibri Light"/>
              </a:rPr>
              <a:t>r</a:t>
            </a:r>
            <a:r>
              <a:rPr sz="950" b="0" dirty="0">
                <a:latin typeface="Calibri Light"/>
                <a:cs typeface="Calibri Light"/>
              </a:rPr>
              <a:t> </a:t>
            </a:r>
            <a:r>
              <a:rPr sz="950" b="0" spc="35" dirty="0">
                <a:latin typeface="Calibri Light"/>
                <a:cs typeface="Calibri Light"/>
              </a:rPr>
              <a:t>c</a:t>
            </a:r>
            <a:r>
              <a:rPr sz="950" b="0" spc="20" dirty="0">
                <a:latin typeface="Calibri Light"/>
                <a:cs typeface="Calibri Light"/>
              </a:rPr>
              <a:t>o</a:t>
            </a:r>
            <a:r>
              <a:rPr sz="950" b="0" spc="25" dirty="0">
                <a:latin typeface="Calibri Light"/>
                <a:cs typeface="Calibri Light"/>
              </a:rPr>
              <a:t>u</a:t>
            </a:r>
            <a:r>
              <a:rPr sz="950" b="0" spc="-35" dirty="0">
                <a:latin typeface="Calibri Light"/>
                <a:cs typeface="Calibri Light"/>
              </a:rPr>
              <a:t>r</a:t>
            </a:r>
            <a:r>
              <a:rPr sz="950" b="0" spc="5" dirty="0">
                <a:latin typeface="Calibri Light"/>
                <a:cs typeface="Calibri Light"/>
              </a:rPr>
              <a:t>se</a:t>
            </a:r>
            <a:r>
              <a:rPr sz="950" b="0" spc="50" dirty="0">
                <a:latin typeface="Calibri Light"/>
                <a:cs typeface="Calibri Light"/>
              </a:rPr>
              <a:t> </a:t>
            </a:r>
            <a:r>
              <a:rPr sz="950" b="0" spc="25" dirty="0">
                <a:latin typeface="Calibri Light"/>
                <a:cs typeface="Calibri Light"/>
              </a:rPr>
              <a:t>p</a:t>
            </a:r>
            <a:r>
              <a:rPr sz="950" b="0" spc="5" dirty="0">
                <a:latin typeface="Calibri Light"/>
                <a:cs typeface="Calibri Light"/>
              </a:rPr>
              <a:t>l</a:t>
            </a:r>
            <a:r>
              <a:rPr sz="950" b="0" spc="-5" dirty="0">
                <a:latin typeface="Calibri Light"/>
                <a:cs typeface="Calibri Light"/>
              </a:rPr>
              <a:t>a</a:t>
            </a:r>
            <a:r>
              <a:rPr sz="950" b="0" spc="25" dirty="0">
                <a:latin typeface="Calibri Light"/>
                <a:cs typeface="Calibri Light"/>
              </a:rPr>
              <a:t>nn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25" dirty="0">
                <a:latin typeface="Calibri Light"/>
                <a:cs typeface="Calibri Light"/>
              </a:rPr>
              <a:t>n</a:t>
            </a:r>
            <a:r>
              <a:rPr sz="950" b="0" spc="5" dirty="0">
                <a:latin typeface="Calibri Light"/>
                <a:cs typeface="Calibri Light"/>
              </a:rPr>
              <a:t>g</a:t>
            </a:r>
            <a:r>
              <a:rPr sz="950" b="0" dirty="0">
                <a:latin typeface="Calibri Light"/>
                <a:cs typeface="Calibri Light"/>
              </a:rPr>
              <a:t> </a:t>
            </a:r>
            <a:r>
              <a:rPr sz="950" b="0" spc="5" dirty="0">
                <a:latin typeface="Calibri Light"/>
                <a:cs typeface="Calibri Light"/>
              </a:rPr>
              <a:t>is </a:t>
            </a:r>
            <a:r>
              <a:rPr sz="950" b="0" spc="50" dirty="0">
                <a:latin typeface="Calibri Light"/>
                <a:cs typeface="Calibri Light"/>
              </a:rPr>
              <a:t>e</a:t>
            </a:r>
            <a:r>
              <a:rPr sz="950" b="0" spc="5" dirty="0">
                <a:latin typeface="Calibri Light"/>
                <a:cs typeface="Calibri Light"/>
              </a:rPr>
              <a:t>s</a:t>
            </a:r>
            <a:r>
              <a:rPr sz="950" b="0" dirty="0">
                <a:latin typeface="Calibri Light"/>
                <a:cs typeface="Calibri Light"/>
              </a:rPr>
              <a:t>s</a:t>
            </a:r>
            <a:r>
              <a:rPr sz="950" b="0" spc="45" dirty="0">
                <a:latin typeface="Calibri Light"/>
                <a:cs typeface="Calibri Light"/>
              </a:rPr>
              <a:t>e</a:t>
            </a:r>
            <a:r>
              <a:rPr sz="950" b="0" spc="25" dirty="0">
                <a:latin typeface="Calibri Light"/>
                <a:cs typeface="Calibri Light"/>
              </a:rPr>
              <a:t>n</a:t>
            </a:r>
            <a:r>
              <a:rPr sz="950" b="0" spc="-15" dirty="0">
                <a:latin typeface="Calibri Light"/>
                <a:cs typeface="Calibri Light"/>
              </a:rPr>
              <a:t>t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-5" dirty="0">
                <a:latin typeface="Calibri Light"/>
                <a:cs typeface="Calibri Light"/>
              </a:rPr>
              <a:t>a</a:t>
            </a:r>
            <a:r>
              <a:rPr sz="950" b="0" dirty="0">
                <a:latin typeface="Calibri Light"/>
                <a:cs typeface="Calibri Light"/>
              </a:rPr>
              <a:t>l</a:t>
            </a:r>
            <a:r>
              <a:rPr sz="950" b="0" spc="15" dirty="0">
                <a:latin typeface="Calibri Light"/>
                <a:cs typeface="Calibri Light"/>
              </a:rPr>
              <a:t> </a:t>
            </a:r>
            <a:r>
              <a:rPr sz="950" b="0" spc="10" dirty="0">
                <a:latin typeface="Calibri Light"/>
                <a:cs typeface="Calibri Light"/>
              </a:rPr>
              <a:t>f</a:t>
            </a:r>
            <a:r>
              <a:rPr sz="950" b="0" spc="20" dirty="0">
                <a:latin typeface="Calibri Light"/>
                <a:cs typeface="Calibri Light"/>
              </a:rPr>
              <a:t>o</a:t>
            </a:r>
            <a:r>
              <a:rPr sz="950" b="0" spc="5" dirty="0">
                <a:latin typeface="Calibri Light"/>
                <a:cs typeface="Calibri Light"/>
              </a:rPr>
              <a:t>r</a:t>
            </a:r>
            <a:r>
              <a:rPr sz="950" b="0" spc="45" dirty="0">
                <a:latin typeface="Calibri Light"/>
                <a:cs typeface="Calibri Light"/>
              </a:rPr>
              <a:t> </a:t>
            </a:r>
            <a:r>
              <a:rPr sz="950" b="0" spc="-30" dirty="0">
                <a:latin typeface="Calibri Light"/>
                <a:cs typeface="Calibri Light"/>
              </a:rPr>
              <a:t>e</a:t>
            </a:r>
            <a:r>
              <a:rPr sz="950" b="0" spc="25" dirty="0">
                <a:latin typeface="Calibri Light"/>
                <a:cs typeface="Calibri Light"/>
              </a:rPr>
              <a:t>n</a:t>
            </a:r>
            <a:r>
              <a:rPr sz="950" b="0" spc="-5" dirty="0">
                <a:latin typeface="Calibri Light"/>
                <a:cs typeface="Calibri Light"/>
              </a:rPr>
              <a:t>g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25" dirty="0">
                <a:latin typeface="Calibri Light"/>
                <a:cs typeface="Calibri Light"/>
              </a:rPr>
              <a:t>n</a:t>
            </a:r>
            <a:r>
              <a:rPr sz="950" b="0" spc="45" dirty="0">
                <a:latin typeface="Calibri Light"/>
                <a:cs typeface="Calibri Light"/>
              </a:rPr>
              <a:t>e</a:t>
            </a:r>
            <a:r>
              <a:rPr sz="950" b="0" spc="-30" dirty="0">
                <a:latin typeface="Calibri Light"/>
                <a:cs typeface="Calibri Light"/>
              </a:rPr>
              <a:t>e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5" dirty="0">
                <a:latin typeface="Calibri Light"/>
                <a:cs typeface="Calibri Light"/>
              </a:rPr>
              <a:t>i</a:t>
            </a:r>
            <a:r>
              <a:rPr sz="950" b="0" spc="25" dirty="0">
                <a:latin typeface="Calibri Light"/>
                <a:cs typeface="Calibri Light"/>
              </a:rPr>
              <a:t>n</a:t>
            </a:r>
            <a:r>
              <a:rPr sz="950" b="0" spc="5" dirty="0">
                <a:latin typeface="Calibri Light"/>
                <a:cs typeface="Calibri Light"/>
              </a:rPr>
              <a:t>g</a:t>
            </a:r>
            <a:r>
              <a:rPr sz="950" b="0" dirty="0">
                <a:latin typeface="Calibri Light"/>
                <a:cs typeface="Calibri Light"/>
              </a:rPr>
              <a:t> </a:t>
            </a:r>
            <a:r>
              <a:rPr sz="950" b="0" spc="5" dirty="0">
                <a:latin typeface="Calibri Light"/>
                <a:cs typeface="Calibri Light"/>
              </a:rPr>
              <a:t>s</a:t>
            </a:r>
            <a:r>
              <a:rPr sz="950" b="0" spc="55" dirty="0">
                <a:latin typeface="Calibri Light"/>
                <a:cs typeface="Calibri Light"/>
              </a:rPr>
              <a:t>t</a:t>
            </a:r>
            <a:r>
              <a:rPr sz="950" b="0" spc="25" dirty="0">
                <a:latin typeface="Calibri Light"/>
                <a:cs typeface="Calibri Light"/>
              </a:rPr>
              <a:t>ud</a:t>
            </a:r>
            <a:r>
              <a:rPr sz="950" b="0" spc="-30" dirty="0">
                <a:latin typeface="Calibri Light"/>
                <a:cs typeface="Calibri Light"/>
              </a:rPr>
              <a:t>e</a:t>
            </a:r>
            <a:r>
              <a:rPr sz="950" b="0" spc="25" dirty="0">
                <a:latin typeface="Calibri Light"/>
                <a:cs typeface="Calibri Light"/>
              </a:rPr>
              <a:t>n</a:t>
            </a:r>
            <a:r>
              <a:rPr sz="950" b="0" spc="55" dirty="0">
                <a:latin typeface="Calibri Light"/>
                <a:cs typeface="Calibri Light"/>
              </a:rPr>
              <a:t>t</a:t>
            </a:r>
            <a:r>
              <a:rPr sz="950" b="0" spc="5" dirty="0">
                <a:latin typeface="Calibri Light"/>
                <a:cs typeface="Calibri Light"/>
              </a:rPr>
              <a:t>s </a:t>
            </a:r>
            <a:r>
              <a:rPr sz="950" b="0" spc="10" dirty="0">
                <a:latin typeface="Calibri Light"/>
                <a:cs typeface="Calibri Light"/>
              </a:rPr>
              <a:t>w</a:t>
            </a:r>
            <a:r>
              <a:rPr sz="950" b="0" spc="20" dirty="0">
                <a:latin typeface="Calibri Light"/>
                <a:cs typeface="Calibri Light"/>
              </a:rPr>
              <a:t>h</a:t>
            </a:r>
            <a:r>
              <a:rPr sz="950" b="0" spc="5" dirty="0">
                <a:latin typeface="Calibri Light"/>
                <a:cs typeface="Calibri Light"/>
              </a:rPr>
              <a:t>o</a:t>
            </a:r>
            <a:r>
              <a:rPr sz="950" b="0" dirty="0">
                <a:latin typeface="Calibri Light"/>
                <a:cs typeface="Calibri Light"/>
              </a:rPr>
              <a:t> </a:t>
            </a:r>
            <a:r>
              <a:rPr sz="950" b="0" spc="-10" dirty="0">
                <a:latin typeface="Calibri Light"/>
                <a:cs typeface="Calibri Light"/>
              </a:rPr>
              <a:t>a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5" dirty="0">
                <a:latin typeface="Calibri Light"/>
                <a:cs typeface="Calibri Light"/>
              </a:rPr>
              <a:t>e</a:t>
            </a:r>
            <a:r>
              <a:rPr sz="950" b="0" spc="15" dirty="0">
                <a:latin typeface="Calibri Light"/>
                <a:cs typeface="Calibri Light"/>
              </a:rPr>
              <a:t> “o</a:t>
            </a:r>
            <a:r>
              <a:rPr sz="950" b="0" spc="10" dirty="0">
                <a:latin typeface="Calibri Light"/>
                <a:cs typeface="Calibri Light"/>
              </a:rPr>
              <a:t>f</a:t>
            </a:r>
            <a:r>
              <a:rPr sz="950" b="0" spc="5" dirty="0">
                <a:latin typeface="Calibri Light"/>
                <a:cs typeface="Calibri Light"/>
              </a:rPr>
              <a:t>f</a:t>
            </a:r>
            <a:r>
              <a:rPr sz="950" b="0" spc="10" dirty="0">
                <a:latin typeface="Calibri Light"/>
                <a:cs typeface="Calibri Light"/>
              </a:rPr>
              <a:t>-</a:t>
            </a:r>
            <a:r>
              <a:rPr sz="950" b="0" spc="20" dirty="0">
                <a:latin typeface="Calibri Light"/>
                <a:cs typeface="Calibri Light"/>
              </a:rPr>
              <a:t>p</a:t>
            </a:r>
            <a:r>
              <a:rPr sz="950" b="0" spc="-5" dirty="0">
                <a:latin typeface="Calibri Light"/>
                <a:cs typeface="Calibri Light"/>
              </a:rPr>
              <a:t>a</a:t>
            </a:r>
            <a:r>
              <a:rPr sz="950" b="0" spc="60" dirty="0">
                <a:latin typeface="Calibri Light"/>
                <a:cs typeface="Calibri Light"/>
              </a:rPr>
              <a:t>t</a:t>
            </a:r>
            <a:r>
              <a:rPr sz="950" b="0" spc="-20" dirty="0">
                <a:latin typeface="Calibri Light"/>
                <a:cs typeface="Calibri Light"/>
              </a:rPr>
              <a:t>t</a:t>
            </a:r>
            <a:r>
              <a:rPr sz="950" b="0" spc="45" dirty="0">
                <a:latin typeface="Calibri Light"/>
                <a:cs typeface="Calibri Light"/>
              </a:rPr>
              <a:t>e</a:t>
            </a:r>
            <a:r>
              <a:rPr sz="950" b="0" spc="-35" dirty="0">
                <a:latin typeface="Calibri Light"/>
                <a:cs typeface="Calibri Light"/>
              </a:rPr>
              <a:t>r</a:t>
            </a:r>
            <a:r>
              <a:rPr sz="950" b="0" spc="20" dirty="0">
                <a:latin typeface="Calibri Light"/>
                <a:cs typeface="Calibri Light"/>
              </a:rPr>
              <a:t>n</a:t>
            </a:r>
            <a:r>
              <a:rPr sz="950" b="0" spc="5" dirty="0">
                <a:latin typeface="Calibri Light"/>
                <a:cs typeface="Calibri Light"/>
              </a:rPr>
              <a:t>”</a:t>
            </a:r>
            <a:r>
              <a:rPr sz="950" b="0" spc="20" dirty="0">
                <a:latin typeface="Calibri Light"/>
                <a:cs typeface="Calibri Light"/>
              </a:rPr>
              <a:t> </a:t>
            </a:r>
            <a:r>
              <a:rPr sz="950" b="0" spc="10" dirty="0">
                <a:latin typeface="Calibri Light"/>
                <a:cs typeface="Calibri Light"/>
              </a:rPr>
              <a:t>f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15" dirty="0">
                <a:latin typeface="Calibri Light"/>
                <a:cs typeface="Calibri Light"/>
              </a:rPr>
              <a:t>om</a:t>
            </a:r>
            <a:r>
              <a:rPr sz="950" b="0" spc="-15" dirty="0">
                <a:latin typeface="Calibri Light"/>
                <a:cs typeface="Calibri Light"/>
              </a:rPr>
              <a:t> </a:t>
            </a:r>
            <a:r>
              <a:rPr sz="950" b="0" spc="-20" dirty="0">
                <a:latin typeface="Calibri Light"/>
                <a:cs typeface="Calibri Light"/>
              </a:rPr>
              <a:t>t</a:t>
            </a:r>
            <a:r>
              <a:rPr sz="950" b="0" spc="20" dirty="0">
                <a:latin typeface="Calibri Light"/>
                <a:cs typeface="Calibri Light"/>
              </a:rPr>
              <a:t>h</a:t>
            </a:r>
            <a:r>
              <a:rPr sz="950" b="0" spc="45" dirty="0">
                <a:latin typeface="Calibri Light"/>
                <a:cs typeface="Calibri Light"/>
              </a:rPr>
              <a:t>e</a:t>
            </a:r>
            <a:r>
              <a:rPr sz="950" b="0" spc="5" dirty="0">
                <a:latin typeface="Calibri Light"/>
                <a:cs typeface="Calibri Light"/>
              </a:rPr>
              <a:t>ir</a:t>
            </a:r>
            <a:r>
              <a:rPr sz="950" b="0" spc="45" dirty="0">
                <a:latin typeface="Calibri Light"/>
                <a:cs typeface="Calibri Light"/>
              </a:rPr>
              <a:t> </a:t>
            </a:r>
            <a:r>
              <a:rPr sz="950" b="0" spc="-55" dirty="0">
                <a:latin typeface="Calibri Light"/>
                <a:cs typeface="Calibri Light"/>
              </a:rPr>
              <a:t>p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15" dirty="0">
                <a:latin typeface="Calibri Light"/>
                <a:cs typeface="Calibri Light"/>
              </a:rPr>
              <a:t>o</a:t>
            </a:r>
            <a:r>
              <a:rPr sz="950" b="0" spc="-5" dirty="0">
                <a:latin typeface="Calibri Light"/>
                <a:cs typeface="Calibri Light"/>
              </a:rPr>
              <a:t>g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-10" dirty="0">
                <a:latin typeface="Calibri Light"/>
                <a:cs typeface="Calibri Light"/>
              </a:rPr>
              <a:t>a</a:t>
            </a:r>
            <a:r>
              <a:rPr sz="950" b="0" spc="15" dirty="0">
                <a:latin typeface="Calibri Light"/>
                <a:cs typeface="Calibri Light"/>
              </a:rPr>
              <a:t>m</a:t>
            </a:r>
            <a:r>
              <a:rPr sz="950" b="0" spc="60" dirty="0">
                <a:latin typeface="Calibri Light"/>
                <a:cs typeface="Calibri Light"/>
              </a:rPr>
              <a:t> </a:t>
            </a:r>
            <a:r>
              <a:rPr sz="950" b="0" spc="-10" dirty="0">
                <a:latin typeface="Calibri Light"/>
                <a:cs typeface="Calibri Light"/>
              </a:rPr>
              <a:t>m</a:t>
            </a:r>
            <a:r>
              <a:rPr sz="950" b="0" spc="65" dirty="0">
                <a:latin typeface="Calibri Light"/>
                <a:cs typeface="Calibri Light"/>
              </a:rPr>
              <a:t>a</a:t>
            </a:r>
            <a:r>
              <a:rPr sz="950" b="0" spc="-55" dirty="0">
                <a:latin typeface="Calibri Light"/>
                <a:cs typeface="Calibri Light"/>
              </a:rPr>
              <a:t>p</a:t>
            </a:r>
            <a:r>
              <a:rPr sz="950" b="0" dirty="0">
                <a:latin typeface="Calibri Light"/>
                <a:cs typeface="Calibri Light"/>
              </a:rPr>
              <a:t>.</a:t>
            </a:r>
            <a:r>
              <a:rPr sz="950" b="0" spc="65" dirty="0">
                <a:latin typeface="Calibri Light"/>
                <a:cs typeface="Calibri Light"/>
              </a:rPr>
              <a:t> </a:t>
            </a:r>
            <a:r>
              <a:rPr sz="950" b="0" spc="5" dirty="0">
                <a:latin typeface="Calibri Light"/>
                <a:cs typeface="Calibri Light"/>
              </a:rPr>
              <a:t>C</a:t>
            </a:r>
            <a:r>
              <a:rPr sz="950" b="0" spc="20" dirty="0">
                <a:latin typeface="Calibri Light"/>
                <a:cs typeface="Calibri Light"/>
              </a:rPr>
              <a:t>on</a:t>
            </a:r>
            <a:r>
              <a:rPr sz="950" b="0" spc="-20" dirty="0">
                <a:latin typeface="Calibri Light"/>
                <a:cs typeface="Calibri Light"/>
              </a:rPr>
              <a:t>t</a:t>
            </a:r>
            <a:r>
              <a:rPr sz="950" b="0" spc="-10" dirty="0">
                <a:latin typeface="Calibri Light"/>
                <a:cs typeface="Calibri Light"/>
              </a:rPr>
              <a:t>a</a:t>
            </a:r>
            <a:r>
              <a:rPr sz="950" b="0" spc="35" dirty="0">
                <a:latin typeface="Calibri Light"/>
                <a:cs typeface="Calibri Light"/>
              </a:rPr>
              <a:t>c</a:t>
            </a:r>
            <a:r>
              <a:rPr sz="950" b="0" spc="5" dirty="0">
                <a:latin typeface="Calibri Light"/>
                <a:cs typeface="Calibri Light"/>
              </a:rPr>
              <a:t>t</a:t>
            </a:r>
            <a:r>
              <a:rPr sz="950" b="0" spc="-15" dirty="0">
                <a:latin typeface="Calibri Light"/>
                <a:cs typeface="Calibri Light"/>
              </a:rPr>
              <a:t> </a:t>
            </a:r>
            <a:r>
              <a:rPr sz="950" b="0" spc="20" dirty="0">
                <a:latin typeface="Calibri Light"/>
                <a:cs typeface="Calibri Light"/>
              </a:rPr>
              <a:t>y</a:t>
            </a:r>
            <a:r>
              <a:rPr sz="950" b="0" spc="15" dirty="0">
                <a:latin typeface="Calibri Light"/>
                <a:cs typeface="Calibri Light"/>
              </a:rPr>
              <a:t>o</a:t>
            </a:r>
            <a:r>
              <a:rPr sz="950" b="0" spc="20" dirty="0">
                <a:latin typeface="Calibri Light"/>
                <a:cs typeface="Calibri Light"/>
              </a:rPr>
              <a:t>u</a:t>
            </a:r>
            <a:r>
              <a:rPr sz="950" b="0" spc="5" dirty="0">
                <a:latin typeface="Calibri Light"/>
                <a:cs typeface="Calibri Light"/>
              </a:rPr>
              <a:t>r</a:t>
            </a:r>
            <a:r>
              <a:rPr sz="950" b="0" dirty="0">
                <a:latin typeface="Calibri Light"/>
                <a:cs typeface="Calibri Light"/>
              </a:rPr>
              <a:t> </a:t>
            </a:r>
            <a:r>
              <a:rPr sz="950" b="0" spc="25" dirty="0">
                <a:latin typeface="Calibri Light"/>
                <a:cs typeface="Calibri Light"/>
              </a:rPr>
              <a:t>p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-55" dirty="0">
                <a:latin typeface="Calibri Light"/>
                <a:cs typeface="Calibri Light"/>
              </a:rPr>
              <a:t>o</a:t>
            </a:r>
            <a:r>
              <a:rPr sz="950" b="0" spc="70" dirty="0">
                <a:latin typeface="Calibri Light"/>
                <a:cs typeface="Calibri Light"/>
              </a:rPr>
              <a:t>g</a:t>
            </a:r>
            <a:r>
              <a:rPr sz="950" b="0" spc="-35" dirty="0">
                <a:latin typeface="Calibri Light"/>
                <a:cs typeface="Calibri Light"/>
              </a:rPr>
              <a:t>r</a:t>
            </a:r>
            <a:r>
              <a:rPr sz="950" b="0" spc="70" dirty="0">
                <a:latin typeface="Calibri Light"/>
                <a:cs typeface="Calibri Light"/>
              </a:rPr>
              <a:t>a</a:t>
            </a:r>
            <a:r>
              <a:rPr sz="950" b="0" spc="15" dirty="0">
                <a:latin typeface="Calibri Light"/>
                <a:cs typeface="Calibri Light"/>
              </a:rPr>
              <a:t>m</a:t>
            </a:r>
            <a:r>
              <a:rPr sz="950" b="0" spc="-10" dirty="0">
                <a:latin typeface="Calibri Light"/>
                <a:cs typeface="Calibri Light"/>
              </a:rPr>
              <a:t> </a:t>
            </a:r>
            <a:r>
              <a:rPr sz="950" b="0" spc="-5" dirty="0">
                <a:latin typeface="Calibri Light"/>
                <a:cs typeface="Calibri Light"/>
              </a:rPr>
              <a:t>a</a:t>
            </a:r>
            <a:r>
              <a:rPr sz="950" b="0" spc="25" dirty="0">
                <a:latin typeface="Calibri Light"/>
                <a:cs typeface="Calibri Light"/>
              </a:rPr>
              <a:t>dv</a:t>
            </a:r>
            <a:r>
              <a:rPr sz="950" b="0" spc="5" dirty="0">
                <a:latin typeface="Calibri Light"/>
                <a:cs typeface="Calibri Light"/>
              </a:rPr>
              <a:t>is</a:t>
            </a:r>
            <a:r>
              <a:rPr sz="950" b="0" spc="20" dirty="0">
                <a:latin typeface="Calibri Light"/>
                <a:cs typeface="Calibri Light"/>
              </a:rPr>
              <a:t>o</a:t>
            </a:r>
            <a:r>
              <a:rPr sz="950" b="0" spc="40" dirty="0">
                <a:latin typeface="Calibri Light"/>
                <a:cs typeface="Calibri Light"/>
              </a:rPr>
              <a:t>r</a:t>
            </a:r>
            <a:r>
              <a:rPr sz="950" b="0" spc="5" dirty="0">
                <a:latin typeface="Calibri Light"/>
                <a:cs typeface="Calibri Light"/>
              </a:rPr>
              <a:t>: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6" name="object 14">
            <a:extLst>
              <a:ext uri="{FF2B5EF4-FFF2-40B4-BE49-F238E27FC236}">
                <a16:creationId xmlns:a16="http://schemas.microsoft.com/office/drawing/2014/main" id="{FE571A98-AEF5-6F25-BBD1-0AD9D680B7B6}"/>
              </a:ext>
            </a:extLst>
          </p:cNvPr>
          <p:cNvSpPr txBox="1"/>
          <p:nvPr/>
        </p:nvSpPr>
        <p:spPr>
          <a:xfrm>
            <a:off x="13149091" y="3108885"/>
            <a:ext cx="302895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5">
              <a:lnSpc>
                <a:spcPts val="1070"/>
              </a:lnSpc>
            </a:pPr>
            <a:r>
              <a:rPr sz="950" b="0" spc="5" dirty="0">
                <a:latin typeface="Calibri Light"/>
                <a:cs typeface="Calibri Light"/>
                <a:hlinkClick r:id="rId5"/>
              </a:rPr>
              <a:t>F</a:t>
            </a:r>
            <a:r>
              <a:rPr sz="950" b="0" spc="10" dirty="0">
                <a:latin typeface="Calibri Light"/>
                <a:cs typeface="Calibri Light"/>
                <a:hlinkClick r:id="rId5"/>
              </a:rPr>
              <a:t>i</a:t>
            </a:r>
            <a:r>
              <a:rPr sz="950" b="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st 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y</a:t>
            </a:r>
            <a:r>
              <a:rPr sz="950" b="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spc="65" dirty="0">
                <a:latin typeface="Calibri Light"/>
                <a:cs typeface="Calibri Light"/>
                <a:hlinkClick r:id="rId5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spc="75" dirty="0">
                <a:latin typeface="Calibri Light"/>
                <a:cs typeface="Calibri Light"/>
                <a:hlinkClick r:id="rId5"/>
              </a:rPr>
              <a:t>s</a:t>
            </a:r>
            <a:r>
              <a:rPr sz="950" b="0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ud</a:t>
            </a:r>
            <a:r>
              <a:rPr sz="950" b="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55" dirty="0">
                <a:latin typeface="Calibri Light"/>
                <a:cs typeface="Calibri Light"/>
                <a:hlinkClick r:id="rId5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s </a:t>
            </a:r>
            <a:r>
              <a:rPr sz="950" b="0" spc="10" dirty="0">
                <a:latin typeface="Calibri Light"/>
                <a:cs typeface="Calibri Light"/>
                <a:hlinkClick r:id="rId5"/>
              </a:rPr>
              <a:t>(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5"/>
              </a:rPr>
              <a:t>w</a:t>
            </a:r>
            <a:r>
              <a:rPr sz="950" b="0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5"/>
              </a:rPr>
              <a:t>t</a:t>
            </a:r>
            <a:r>
              <a:rPr sz="950" b="0" spc="-55" dirty="0">
                <a:latin typeface="Calibri Light"/>
                <a:cs typeface="Calibri Light"/>
                <a:hlinkClick r:id="rId5"/>
              </a:rPr>
              <a:t>u</a:t>
            </a:r>
            <a:r>
              <a:rPr sz="950" b="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-5" dirty="0">
                <a:latin typeface="Calibri Light"/>
                <a:cs typeface="Calibri Light"/>
                <a:hlinkClick r:id="rId5"/>
              </a:rPr>
              <a:t>g</a:t>
            </a:r>
            <a:r>
              <a:rPr sz="950" b="0" spc="10" dirty="0">
                <a:latin typeface="Calibri Light"/>
                <a:cs typeface="Calibri Light"/>
                <a:hlinkClick r:id="rId5"/>
              </a:rPr>
              <a:t>)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57785">
              <a:lnSpc>
                <a:spcPts val="1070"/>
              </a:lnSpc>
            </a:pPr>
            <a:r>
              <a:rPr sz="950" b="0" spc="5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b="0" spc="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C</a:t>
            </a:r>
            <a:r>
              <a:rPr sz="950" b="0" spc="-3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O</a:t>
            </a:r>
            <a:r>
              <a:rPr sz="950" b="0" spc="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b="0" spc="8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b="0" spc="-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</a:t>
            </a:r>
            <a:r>
              <a:rPr sz="950" b="0" spc="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ppo</a:t>
            </a:r>
            <a:r>
              <a:rPr sz="950" b="0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b="0" spc="-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b="0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@</a:t>
            </a:r>
            <a:r>
              <a:rPr sz="950" b="0" spc="3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c</a:t>
            </a:r>
            <a:r>
              <a:rPr sz="950" b="0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950" b="0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l</a:t>
            </a:r>
            <a:r>
              <a:rPr sz="950" b="0" spc="-3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b="0" spc="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b="0" spc="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o</a:t>
            </a:r>
            <a:r>
              <a:rPr sz="950" b="0" spc="-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b="0" spc="6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.</a:t>
            </a:r>
            <a:r>
              <a:rPr sz="950" b="0" spc="-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c</a:t>
            </a:r>
            <a:r>
              <a:rPr sz="950" b="0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7" name="object 15">
            <a:extLst>
              <a:ext uri="{FF2B5EF4-FFF2-40B4-BE49-F238E27FC236}">
                <a16:creationId xmlns:a16="http://schemas.microsoft.com/office/drawing/2014/main" id="{DBB8AB22-06BB-6135-F409-A7452742DB83}"/>
              </a:ext>
            </a:extLst>
          </p:cNvPr>
          <p:cNvSpPr/>
          <p:nvPr/>
        </p:nvSpPr>
        <p:spPr>
          <a:xfrm>
            <a:off x="13149091" y="3108885"/>
            <a:ext cx="3028950" cy="457200"/>
          </a:xfrm>
          <a:custGeom>
            <a:avLst/>
            <a:gdLst/>
            <a:ahLst/>
            <a:cxnLst/>
            <a:rect l="l" t="t" r="r" b="b"/>
            <a:pathLst>
              <a:path w="3028950" h="457200">
                <a:moveTo>
                  <a:pt x="0" y="457200"/>
                </a:moveTo>
                <a:lnTo>
                  <a:pt x="3028950" y="457200"/>
                </a:lnTo>
                <a:lnTo>
                  <a:pt x="302895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6">
            <a:extLst>
              <a:ext uri="{FF2B5EF4-FFF2-40B4-BE49-F238E27FC236}">
                <a16:creationId xmlns:a16="http://schemas.microsoft.com/office/drawing/2014/main" id="{08DD6E48-484B-6D87-76D7-16067CB25CF6}"/>
              </a:ext>
            </a:extLst>
          </p:cNvPr>
          <p:cNvSpPr txBox="1"/>
          <p:nvPr/>
        </p:nvSpPr>
        <p:spPr>
          <a:xfrm>
            <a:off x="13194430" y="3149843"/>
            <a:ext cx="2048510" cy="276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70"/>
              </a:lnSpc>
            </a:pPr>
            <a:r>
              <a:rPr sz="950" b="0" u="sng" spc="5" dirty="0">
                <a:latin typeface="Calibri Light"/>
                <a:cs typeface="Calibri Light"/>
                <a:hlinkClick r:id="rId5"/>
              </a:rPr>
              <a:t>F</a:t>
            </a:r>
            <a:r>
              <a:rPr sz="950" b="0" u="sng" spc="10" dirty="0">
                <a:latin typeface="Calibri Light"/>
                <a:cs typeface="Calibri Light"/>
                <a:hlinkClick r:id="rId5"/>
              </a:rPr>
              <a:t>i</a:t>
            </a:r>
            <a:r>
              <a:rPr sz="950" b="0" u="sng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u="sng" spc="5" dirty="0">
                <a:latin typeface="Calibri Light"/>
                <a:cs typeface="Calibri Light"/>
                <a:hlinkClick r:id="rId5"/>
              </a:rPr>
              <a:t>st </a:t>
            </a:r>
            <a:r>
              <a:rPr sz="950" b="0" u="sng" spc="20" dirty="0">
                <a:latin typeface="Calibri Light"/>
                <a:cs typeface="Calibri Light"/>
                <a:hlinkClick r:id="rId5"/>
              </a:rPr>
              <a:t>y</a:t>
            </a:r>
            <a:r>
              <a:rPr sz="950" b="0" u="sng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u="sng" spc="5" dirty="0">
                <a:latin typeface="Calibri Light"/>
                <a:cs typeface="Calibri Light"/>
                <a:hlinkClick r:id="rId5"/>
              </a:rPr>
              <a:t>a</a:t>
            </a:r>
            <a:r>
              <a:rPr sz="950" b="0" u="sng" spc="-160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5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u="sng" spc="-35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5" dirty="0">
                <a:latin typeface="Calibri Light"/>
                <a:cs typeface="Calibri Light"/>
                <a:hlinkClick r:id="rId5"/>
              </a:rPr>
              <a:t>s</a:t>
            </a:r>
            <a:r>
              <a:rPr sz="950" b="0" u="sng" spc="-150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950" b="0" u="sng" spc="20" dirty="0">
                <a:latin typeface="Calibri Light"/>
                <a:cs typeface="Calibri Light"/>
                <a:hlinkClick r:id="rId5"/>
              </a:rPr>
              <a:t>ud</a:t>
            </a:r>
            <a:r>
              <a:rPr sz="950" b="0" u="sng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u="sng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u="sng" spc="5" dirty="0">
                <a:latin typeface="Calibri Light"/>
                <a:cs typeface="Calibri Light"/>
                <a:hlinkClick r:id="rId5"/>
              </a:rPr>
              <a:t>t</a:t>
            </a:r>
            <a:r>
              <a:rPr sz="950" b="0" u="sng" spc="-170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5" dirty="0">
                <a:latin typeface="Calibri Light"/>
                <a:cs typeface="Calibri Light"/>
                <a:hlinkClick r:id="rId5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5"/>
              </a:rPr>
              <a:t>(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45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5"/>
              </a:rPr>
              <a:t>w</a:t>
            </a:r>
            <a:r>
              <a:rPr sz="950" b="0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5"/>
              </a:rPr>
              <a:t> </a:t>
            </a:r>
            <a:r>
              <a:rPr sz="950" b="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5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5"/>
              </a:rPr>
              <a:t>t</a:t>
            </a:r>
            <a:r>
              <a:rPr sz="950" b="0" spc="-55" dirty="0">
                <a:latin typeface="Calibri Light"/>
                <a:cs typeface="Calibri Light"/>
                <a:hlinkClick r:id="rId5"/>
              </a:rPr>
              <a:t>u</a:t>
            </a:r>
            <a:r>
              <a:rPr sz="950" b="0" spc="40" dirty="0">
                <a:latin typeface="Calibri Light"/>
                <a:cs typeface="Calibri Light"/>
                <a:hlinkClick r:id="rId5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5"/>
              </a:rPr>
              <a:t>n</a:t>
            </a:r>
            <a:r>
              <a:rPr sz="950" b="0" spc="-5" dirty="0">
                <a:latin typeface="Calibri Light"/>
                <a:cs typeface="Calibri Light"/>
                <a:hlinkClick r:id="rId5"/>
              </a:rPr>
              <a:t>g</a:t>
            </a:r>
            <a:r>
              <a:rPr sz="950" b="0" spc="10" dirty="0">
                <a:latin typeface="Calibri Light"/>
                <a:cs typeface="Calibri Light"/>
                <a:hlinkClick r:id="rId5"/>
              </a:rPr>
              <a:t>)</a:t>
            </a:r>
            <a:r>
              <a:rPr sz="950" b="0" spc="5" dirty="0">
                <a:latin typeface="Calibri Light"/>
                <a:cs typeface="Calibri Light"/>
                <a:hlinkClick r:id="rId5"/>
              </a:rPr>
              <a:t>:</a:t>
            </a:r>
            <a:endParaRPr sz="950">
              <a:latin typeface="Calibri Light"/>
              <a:cs typeface="Calibri Light"/>
            </a:endParaRPr>
          </a:p>
          <a:p>
            <a:pPr marL="12700">
              <a:lnSpc>
                <a:spcPts val="1070"/>
              </a:lnSpc>
            </a:pP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b="0" u="sng" spc="-17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C</a:t>
            </a:r>
            <a:r>
              <a:rPr sz="950" b="0" u="sng" spc="-3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O</a:t>
            </a:r>
            <a:r>
              <a:rPr sz="950" b="0" u="sng" spc="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S</a:t>
            </a:r>
            <a:r>
              <a:rPr sz="950" b="0" u="sng" spc="-1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-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ppo</a:t>
            </a:r>
            <a:r>
              <a:rPr sz="950" b="0" u="sng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b="0" u="sng" spc="-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b="0" u="sng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@</a:t>
            </a:r>
            <a:r>
              <a:rPr sz="950" b="0" u="sng" spc="3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c</a:t>
            </a:r>
            <a:r>
              <a:rPr sz="95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950" b="0" u="sng" spc="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l</a:t>
            </a:r>
            <a:r>
              <a:rPr sz="950" b="0" u="sng" spc="-3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</a:t>
            </a:r>
            <a:r>
              <a:rPr sz="950" b="0" u="sng" spc="-17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2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o</a:t>
            </a:r>
            <a:r>
              <a:rPr sz="950" b="0" u="sng" spc="-5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</a:t>
            </a:r>
            <a:r>
              <a:rPr sz="95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.</a:t>
            </a:r>
            <a:r>
              <a:rPr sz="950" b="0" u="sng" spc="-16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950" b="0" u="sng" spc="-4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c</a:t>
            </a:r>
            <a:r>
              <a:rPr sz="95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9" name="object 17">
            <a:extLst>
              <a:ext uri="{FF2B5EF4-FFF2-40B4-BE49-F238E27FC236}">
                <a16:creationId xmlns:a16="http://schemas.microsoft.com/office/drawing/2014/main" id="{1C345EFB-CBED-9F46-CD13-B29214768213}"/>
              </a:ext>
            </a:extLst>
          </p:cNvPr>
          <p:cNvSpPr/>
          <p:nvPr/>
        </p:nvSpPr>
        <p:spPr>
          <a:xfrm>
            <a:off x="5819667" y="494337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8">
            <a:extLst>
              <a:ext uri="{FF2B5EF4-FFF2-40B4-BE49-F238E27FC236}">
                <a16:creationId xmlns:a16="http://schemas.microsoft.com/office/drawing/2014/main" id="{032D9389-B2D0-09E3-1572-8EBAAAAE91D6}"/>
              </a:ext>
            </a:extLst>
          </p:cNvPr>
          <p:cNvSpPr/>
          <p:nvPr/>
        </p:nvSpPr>
        <p:spPr>
          <a:xfrm>
            <a:off x="3376441" y="494337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5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9">
            <a:extLst>
              <a:ext uri="{FF2B5EF4-FFF2-40B4-BE49-F238E27FC236}">
                <a16:creationId xmlns:a16="http://schemas.microsoft.com/office/drawing/2014/main" id="{E9D7B5EC-8EB6-7DA5-7BA7-47318DD1C3B0}"/>
              </a:ext>
            </a:extLst>
          </p:cNvPr>
          <p:cNvSpPr/>
          <p:nvPr/>
        </p:nvSpPr>
        <p:spPr>
          <a:xfrm>
            <a:off x="3376441" y="7175171"/>
            <a:ext cx="2443480" cy="605790"/>
          </a:xfrm>
          <a:custGeom>
            <a:avLst/>
            <a:gdLst/>
            <a:ahLst/>
            <a:cxnLst/>
            <a:rect l="l" t="t" r="r" b="b"/>
            <a:pathLst>
              <a:path w="2443480" h="605790">
                <a:moveTo>
                  <a:pt x="2443226" y="605788"/>
                </a:moveTo>
                <a:lnTo>
                  <a:pt x="2443226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0">
            <a:extLst>
              <a:ext uri="{FF2B5EF4-FFF2-40B4-BE49-F238E27FC236}">
                <a16:creationId xmlns:a16="http://schemas.microsoft.com/office/drawing/2014/main" id="{AE3B09C0-CBDF-D845-5AC7-C6D47AE3FB22}"/>
              </a:ext>
            </a:extLst>
          </p:cNvPr>
          <p:cNvSpPr/>
          <p:nvPr/>
        </p:nvSpPr>
        <p:spPr>
          <a:xfrm>
            <a:off x="10705992" y="494337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21">
            <a:extLst>
              <a:ext uri="{FF2B5EF4-FFF2-40B4-BE49-F238E27FC236}">
                <a16:creationId xmlns:a16="http://schemas.microsoft.com/office/drawing/2014/main" id="{F4275FAB-D705-BBDC-D9C5-3C9047972560}"/>
              </a:ext>
            </a:extLst>
          </p:cNvPr>
          <p:cNvSpPr txBox="1"/>
          <p:nvPr/>
        </p:nvSpPr>
        <p:spPr>
          <a:xfrm>
            <a:off x="5833891" y="7175171"/>
            <a:ext cx="7315200" cy="605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05" marR="130175">
              <a:lnSpc>
                <a:spcPct val="108400"/>
              </a:lnSpc>
            </a:pPr>
            <a:r>
              <a:rPr sz="900" b="0" i="1" spc="-5" dirty="0">
                <a:latin typeface="Calibri Light"/>
                <a:cs typeface="Calibri Light"/>
                <a:hlinkClick r:id="rId6"/>
              </a:rPr>
              <a:t>K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nd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25" dirty="0">
                <a:latin typeface="Calibri Light"/>
                <a:cs typeface="Calibri Light"/>
                <a:hlinkClick r:id="rId6"/>
              </a:rPr>
              <a:t>y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20" dirty="0">
                <a:latin typeface="Calibri Light"/>
                <a:cs typeface="Calibri Light"/>
                <a:hlinkClick r:id="rId6"/>
              </a:rPr>
              <a:t>: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og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ap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ha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b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u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ann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an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ud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ccur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7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7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4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do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u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produ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.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Pr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qu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our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se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our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45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fe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and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our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u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pa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tt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rn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ba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ad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4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20" dirty="0">
                <a:latin typeface="Calibri Light"/>
                <a:cs typeface="Calibri Light"/>
                <a:hlinkClick r:id="rId6"/>
              </a:rPr>
              <a:t>y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ar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w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ap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w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pa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s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ub</a:t>
            </a:r>
            <a:r>
              <a:rPr sz="900" b="0" i="1" spc="-65" dirty="0">
                <a:latin typeface="Calibri Light"/>
                <a:cs typeface="Calibri Light"/>
                <a:hlinkClick r:id="rId6"/>
              </a:rPr>
              <a:t>j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ang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.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1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ng</a:t>
            </a:r>
            <a:r>
              <a:rPr sz="900" b="0" i="1" spc="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3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up</a:t>
            </a:r>
            <a:r>
              <a:rPr sz="900" b="0" i="1" spc="5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6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@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ar</a:t>
            </a:r>
            <a:r>
              <a:rPr sz="900" b="0" i="1" spc="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le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on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.c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nqu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og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ap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.</a:t>
            </a:r>
            <a:endParaRPr sz="900">
              <a:latin typeface="Calibri Light"/>
              <a:cs typeface="Calibri Light"/>
            </a:endParaRPr>
          </a:p>
        </p:txBody>
      </p:sp>
      <p:sp>
        <p:nvSpPr>
          <p:cNvPr id="34" name="object 22">
            <a:extLst>
              <a:ext uri="{FF2B5EF4-FFF2-40B4-BE49-F238E27FC236}">
                <a16:creationId xmlns:a16="http://schemas.microsoft.com/office/drawing/2014/main" id="{998567D4-2C45-4503-4D74-98BFFD0FC120}"/>
              </a:ext>
            </a:extLst>
          </p:cNvPr>
          <p:cNvSpPr/>
          <p:nvPr/>
        </p:nvSpPr>
        <p:spPr>
          <a:xfrm>
            <a:off x="5833891" y="7175171"/>
            <a:ext cx="7315200" cy="605790"/>
          </a:xfrm>
          <a:custGeom>
            <a:avLst/>
            <a:gdLst/>
            <a:ahLst/>
            <a:cxnLst/>
            <a:rect l="l" t="t" r="r" b="b"/>
            <a:pathLst>
              <a:path w="7315200" h="605790">
                <a:moveTo>
                  <a:pt x="0" y="605790"/>
                </a:moveTo>
                <a:lnTo>
                  <a:pt x="7315200" y="605790"/>
                </a:lnTo>
                <a:lnTo>
                  <a:pt x="7315200" y="0"/>
                </a:lnTo>
                <a:lnTo>
                  <a:pt x="0" y="0"/>
                </a:lnTo>
                <a:lnTo>
                  <a:pt x="0" y="6057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23">
            <a:extLst>
              <a:ext uri="{FF2B5EF4-FFF2-40B4-BE49-F238E27FC236}">
                <a16:creationId xmlns:a16="http://schemas.microsoft.com/office/drawing/2014/main" id="{9F86D39B-4071-1ADF-4D90-53F2E6671E2E}"/>
              </a:ext>
            </a:extLst>
          </p:cNvPr>
          <p:cNvSpPr txBox="1"/>
          <p:nvPr/>
        </p:nvSpPr>
        <p:spPr>
          <a:xfrm>
            <a:off x="5873895" y="7267310"/>
            <a:ext cx="7150100" cy="437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900" b="0" i="1" spc="-5" dirty="0">
                <a:latin typeface="Calibri Light"/>
                <a:cs typeface="Calibri Light"/>
                <a:hlinkClick r:id="rId6"/>
              </a:rPr>
              <a:t>K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nd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25" dirty="0">
                <a:latin typeface="Calibri Light"/>
                <a:cs typeface="Calibri Light"/>
                <a:hlinkClick r:id="rId6"/>
              </a:rPr>
              <a:t>y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20" dirty="0">
                <a:latin typeface="Calibri Light"/>
                <a:cs typeface="Calibri Light"/>
                <a:hlinkClick r:id="rId6"/>
              </a:rPr>
              <a:t>: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og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ap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ha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b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u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ann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an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ud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ccur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7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7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4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do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u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produ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.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Pr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qu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our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se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our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45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fe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,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and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our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u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pa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tt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rn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ar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ba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se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ad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4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20" dirty="0">
                <a:latin typeface="Calibri Light"/>
                <a:cs typeface="Calibri Light"/>
                <a:hlinkClick r:id="rId6"/>
              </a:rPr>
              <a:t>y</a:t>
            </a:r>
            <a:r>
              <a:rPr sz="900" b="0" i="1" spc="2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ar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w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1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ap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40" dirty="0">
                <a:latin typeface="Calibri Light"/>
                <a:cs typeface="Calibri Light"/>
                <a:hlinkClick r:id="rId6"/>
              </a:rPr>
              <a:t>w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0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pa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s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ub</a:t>
            </a:r>
            <a:r>
              <a:rPr sz="900" b="0" i="1" spc="-65" dirty="0">
                <a:latin typeface="Calibri Light"/>
                <a:cs typeface="Calibri Light"/>
                <a:hlinkClick r:id="rId6"/>
              </a:rPr>
              <a:t>j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65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ang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.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l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e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c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1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900" b="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ng</a:t>
            </a:r>
            <a:r>
              <a:rPr sz="900" b="0" i="1" u="sng" spc="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00" b="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d</a:t>
            </a:r>
            <a:r>
              <a:rPr sz="900" b="0" i="1" u="sng" spc="-3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900" b="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up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p</a:t>
            </a:r>
            <a:r>
              <a:rPr sz="900" b="0" i="1" u="sng" spc="-14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900" b="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00" b="0" i="1" u="sng" spc="-6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@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c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ar</a:t>
            </a:r>
            <a:r>
              <a:rPr sz="900" b="0" i="1" u="sng" spc="2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le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900" b="0" i="1" u="sng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on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.c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900" b="0" i="1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f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nqu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g</a:t>
            </a:r>
            <a:r>
              <a:rPr sz="900" b="0" i="1" spc="5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d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ng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t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h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i</a:t>
            </a:r>
            <a:r>
              <a:rPr sz="900" b="0" i="1" spc="-55" dirty="0">
                <a:latin typeface="Calibri Light"/>
                <a:cs typeface="Calibri Light"/>
                <a:hlinkClick r:id="rId6"/>
              </a:rPr>
              <a:t>s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p</a:t>
            </a:r>
            <a:r>
              <a:rPr sz="900" b="0" i="1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og</a:t>
            </a:r>
            <a:r>
              <a:rPr sz="900" b="0" i="1" spc="60" dirty="0">
                <a:latin typeface="Calibri Light"/>
                <a:cs typeface="Calibri Light"/>
                <a:hlinkClick r:id="rId6"/>
              </a:rPr>
              <a:t>r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20" dirty="0">
                <a:latin typeface="Calibri Light"/>
                <a:cs typeface="Calibri Light"/>
                <a:hlinkClick r:id="rId6"/>
              </a:rPr>
              <a:t> </a:t>
            </a:r>
            <a:r>
              <a:rPr sz="900" b="0" i="1" spc="-35" dirty="0">
                <a:latin typeface="Calibri Light"/>
                <a:cs typeface="Calibri Light"/>
                <a:hlinkClick r:id="rId6"/>
              </a:rPr>
              <a:t>m</a:t>
            </a:r>
            <a:r>
              <a:rPr sz="900" b="0" i="1" spc="-15" dirty="0">
                <a:latin typeface="Calibri Light"/>
                <a:cs typeface="Calibri Light"/>
                <a:hlinkClick r:id="rId6"/>
              </a:rPr>
              <a:t>ap</a:t>
            </a:r>
            <a:r>
              <a:rPr sz="900" b="0" i="1" spc="-5" dirty="0">
                <a:latin typeface="Calibri Light"/>
                <a:cs typeface="Calibri Light"/>
                <a:hlinkClick r:id="rId6"/>
              </a:rPr>
              <a:t>.</a:t>
            </a:r>
            <a:endParaRPr sz="900">
              <a:latin typeface="Calibri Light"/>
              <a:cs typeface="Calibri Light"/>
            </a:endParaRPr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893C1130-81FC-6619-81CA-AAA4DA2CBA27}"/>
              </a:ext>
            </a:extLst>
          </p:cNvPr>
          <p:cNvSpPr/>
          <p:nvPr/>
        </p:nvSpPr>
        <p:spPr>
          <a:xfrm>
            <a:off x="8262766" y="494337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25">
            <a:extLst>
              <a:ext uri="{FF2B5EF4-FFF2-40B4-BE49-F238E27FC236}">
                <a16:creationId xmlns:a16="http://schemas.microsoft.com/office/drawing/2014/main" id="{0B180F34-FE3A-24FF-9915-79ACA32517F2}"/>
              </a:ext>
            </a:extLst>
          </p:cNvPr>
          <p:cNvSpPr/>
          <p:nvPr/>
        </p:nvSpPr>
        <p:spPr>
          <a:xfrm>
            <a:off x="3376441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26">
            <a:extLst>
              <a:ext uri="{FF2B5EF4-FFF2-40B4-BE49-F238E27FC236}">
                <a16:creationId xmlns:a16="http://schemas.microsoft.com/office/drawing/2014/main" id="{4C988FB6-77A6-A85C-A9E2-CF3F4AC8F363}"/>
              </a:ext>
            </a:extLst>
          </p:cNvPr>
          <p:cNvSpPr/>
          <p:nvPr/>
        </p:nvSpPr>
        <p:spPr>
          <a:xfrm>
            <a:off x="3376441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27">
            <a:extLst>
              <a:ext uri="{FF2B5EF4-FFF2-40B4-BE49-F238E27FC236}">
                <a16:creationId xmlns:a16="http://schemas.microsoft.com/office/drawing/2014/main" id="{26768058-B21D-94BE-88F5-94EEFF4C79FA}"/>
              </a:ext>
            </a:extLst>
          </p:cNvPr>
          <p:cNvSpPr txBox="1"/>
          <p:nvPr/>
        </p:nvSpPr>
        <p:spPr>
          <a:xfrm>
            <a:off x="4260678" y="341238"/>
            <a:ext cx="67754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15" dirty="0">
                <a:latin typeface="Calibri"/>
                <a:cs typeface="Calibri"/>
              </a:rPr>
              <a:t>F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10" dirty="0">
                <a:latin typeface="Calibri"/>
                <a:cs typeface="Calibri"/>
              </a:rPr>
              <a:t>T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0" name="object 28">
            <a:extLst>
              <a:ext uri="{FF2B5EF4-FFF2-40B4-BE49-F238E27FC236}">
                <a16:creationId xmlns:a16="http://schemas.microsoft.com/office/drawing/2014/main" id="{14A16FFA-859A-EE76-357E-D24989FDA4BA}"/>
              </a:ext>
            </a:extLst>
          </p:cNvPr>
          <p:cNvSpPr/>
          <p:nvPr/>
        </p:nvSpPr>
        <p:spPr>
          <a:xfrm>
            <a:off x="5812427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29">
            <a:extLst>
              <a:ext uri="{FF2B5EF4-FFF2-40B4-BE49-F238E27FC236}">
                <a16:creationId xmlns:a16="http://schemas.microsoft.com/office/drawing/2014/main" id="{E4383D8E-7AE2-1BE3-3F03-E88F643DD378}"/>
              </a:ext>
            </a:extLst>
          </p:cNvPr>
          <p:cNvSpPr/>
          <p:nvPr/>
        </p:nvSpPr>
        <p:spPr>
          <a:xfrm>
            <a:off x="5812427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0">
            <a:extLst>
              <a:ext uri="{FF2B5EF4-FFF2-40B4-BE49-F238E27FC236}">
                <a16:creationId xmlns:a16="http://schemas.microsoft.com/office/drawing/2014/main" id="{A3639983-A751-1614-7720-3B1499BBBA83}"/>
              </a:ext>
            </a:extLst>
          </p:cNvPr>
          <p:cNvSpPr txBox="1"/>
          <p:nvPr/>
        </p:nvSpPr>
        <p:spPr>
          <a:xfrm>
            <a:off x="6614686" y="341238"/>
            <a:ext cx="848994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10" dirty="0">
                <a:latin typeface="Calibri"/>
                <a:cs typeface="Calibri"/>
              </a:rPr>
              <a:t>C</a:t>
            </a:r>
            <a:r>
              <a:rPr sz="1100" b="1" spc="-5" dirty="0">
                <a:latin typeface="Calibri"/>
                <a:cs typeface="Calibri"/>
              </a:rPr>
              <a:t>O</a:t>
            </a:r>
            <a:r>
              <a:rPr sz="1100" b="1" spc="-60" dirty="0">
                <a:latin typeface="Calibri"/>
                <a:cs typeface="Calibri"/>
              </a:rPr>
              <a:t>N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15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3" name="object 31">
            <a:extLst>
              <a:ext uri="{FF2B5EF4-FFF2-40B4-BE49-F238E27FC236}">
                <a16:creationId xmlns:a16="http://schemas.microsoft.com/office/drawing/2014/main" id="{77F321D6-672F-CEA8-4733-7EF85F0602BD}"/>
              </a:ext>
            </a:extLst>
          </p:cNvPr>
          <p:cNvSpPr/>
          <p:nvPr/>
        </p:nvSpPr>
        <p:spPr>
          <a:xfrm>
            <a:off x="8262766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32">
            <a:extLst>
              <a:ext uri="{FF2B5EF4-FFF2-40B4-BE49-F238E27FC236}">
                <a16:creationId xmlns:a16="http://schemas.microsoft.com/office/drawing/2014/main" id="{6AE4A856-6EE8-B60B-7F3F-A6EC50A1BD0F}"/>
              </a:ext>
            </a:extLst>
          </p:cNvPr>
          <p:cNvSpPr/>
          <p:nvPr/>
        </p:nvSpPr>
        <p:spPr>
          <a:xfrm>
            <a:off x="8262766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33">
            <a:extLst>
              <a:ext uri="{FF2B5EF4-FFF2-40B4-BE49-F238E27FC236}">
                <a16:creationId xmlns:a16="http://schemas.microsoft.com/office/drawing/2014/main" id="{6094D86E-FB47-51D2-4C49-5E664AADF6A4}"/>
              </a:ext>
            </a:extLst>
          </p:cNvPr>
          <p:cNvSpPr txBox="1"/>
          <p:nvPr/>
        </p:nvSpPr>
        <p:spPr>
          <a:xfrm>
            <a:off x="9127636" y="341238"/>
            <a:ext cx="725170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25" dirty="0">
                <a:latin typeface="Calibri"/>
                <a:cs typeface="Calibri"/>
              </a:rPr>
              <a:t>T</a:t>
            </a:r>
            <a:r>
              <a:rPr sz="1100" b="1" spc="45" dirty="0">
                <a:latin typeface="Calibri"/>
                <a:cs typeface="Calibri"/>
              </a:rPr>
              <a:t>H</a:t>
            </a:r>
            <a:r>
              <a:rPr sz="1100" b="1" spc="-70" dirty="0">
                <a:latin typeface="Calibri"/>
                <a:cs typeface="Calibri"/>
              </a:rPr>
              <a:t>I</a:t>
            </a:r>
            <a:r>
              <a:rPr sz="1100" b="1" spc="50" dirty="0">
                <a:latin typeface="Calibri"/>
                <a:cs typeface="Calibri"/>
              </a:rPr>
              <a:t>R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6" name="object 34">
            <a:extLst>
              <a:ext uri="{FF2B5EF4-FFF2-40B4-BE49-F238E27FC236}">
                <a16:creationId xmlns:a16="http://schemas.microsoft.com/office/drawing/2014/main" id="{F7F34C9D-DF5B-20DF-0C1D-1C66469B6BCA}"/>
              </a:ext>
            </a:extLst>
          </p:cNvPr>
          <p:cNvSpPr/>
          <p:nvPr/>
        </p:nvSpPr>
        <p:spPr>
          <a:xfrm>
            <a:off x="10705992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35">
            <a:extLst>
              <a:ext uri="{FF2B5EF4-FFF2-40B4-BE49-F238E27FC236}">
                <a16:creationId xmlns:a16="http://schemas.microsoft.com/office/drawing/2014/main" id="{04D37E48-7636-614F-EC7C-5FA7E3BBD4AA}"/>
              </a:ext>
            </a:extLst>
          </p:cNvPr>
          <p:cNvSpPr/>
          <p:nvPr/>
        </p:nvSpPr>
        <p:spPr>
          <a:xfrm>
            <a:off x="10705992" y="351462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36">
            <a:extLst>
              <a:ext uri="{FF2B5EF4-FFF2-40B4-BE49-F238E27FC236}">
                <a16:creationId xmlns:a16="http://schemas.microsoft.com/office/drawing/2014/main" id="{8E487E9D-F4A3-648D-61B6-B4367920A35E}"/>
              </a:ext>
            </a:extLst>
          </p:cNvPr>
          <p:cNvSpPr txBox="1"/>
          <p:nvPr/>
        </p:nvSpPr>
        <p:spPr>
          <a:xfrm>
            <a:off x="11510156" y="341238"/>
            <a:ext cx="85153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20" dirty="0">
                <a:latin typeface="Calibri"/>
                <a:cs typeface="Calibri"/>
              </a:rPr>
              <a:t>F</a:t>
            </a:r>
            <a:r>
              <a:rPr sz="1100" b="1" dirty="0">
                <a:latin typeface="Calibri"/>
                <a:cs typeface="Calibri"/>
              </a:rPr>
              <a:t>O</a:t>
            </a:r>
            <a:r>
              <a:rPr sz="1100" b="1" spc="-50" dirty="0">
                <a:latin typeface="Calibri"/>
                <a:cs typeface="Calibri"/>
              </a:rPr>
              <a:t>U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spc="50" dirty="0">
                <a:latin typeface="Calibri"/>
                <a:cs typeface="Calibri"/>
              </a:rPr>
              <a:t>T</a:t>
            </a:r>
            <a:r>
              <a:rPr sz="1100" b="1" spc="10" dirty="0">
                <a:latin typeface="Calibri"/>
                <a:cs typeface="Calibri"/>
              </a:rPr>
              <a:t>H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5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9" name="object 37">
            <a:extLst>
              <a:ext uri="{FF2B5EF4-FFF2-40B4-BE49-F238E27FC236}">
                <a16:creationId xmlns:a16="http://schemas.microsoft.com/office/drawing/2014/main" id="{FA6383C7-4960-33B0-6DE9-A48716A623E5}"/>
              </a:ext>
            </a:extLst>
          </p:cNvPr>
          <p:cNvSpPr/>
          <p:nvPr/>
        </p:nvSpPr>
        <p:spPr>
          <a:xfrm>
            <a:off x="13149091" y="351462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38">
            <a:extLst>
              <a:ext uri="{FF2B5EF4-FFF2-40B4-BE49-F238E27FC236}">
                <a16:creationId xmlns:a16="http://schemas.microsoft.com/office/drawing/2014/main" id="{BEF54122-3180-0277-BC8A-4C734C919D64}"/>
              </a:ext>
            </a:extLst>
          </p:cNvPr>
          <p:cNvSpPr/>
          <p:nvPr/>
        </p:nvSpPr>
        <p:spPr>
          <a:xfrm>
            <a:off x="13149091" y="351462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39">
            <a:extLst>
              <a:ext uri="{FF2B5EF4-FFF2-40B4-BE49-F238E27FC236}">
                <a16:creationId xmlns:a16="http://schemas.microsoft.com/office/drawing/2014/main" id="{2BDD5FDA-DA14-CF5D-B494-D457B841CDA4}"/>
              </a:ext>
            </a:extLst>
          </p:cNvPr>
          <p:cNvSpPr/>
          <p:nvPr/>
        </p:nvSpPr>
        <p:spPr>
          <a:xfrm>
            <a:off x="3376441" y="8562"/>
            <a:ext cx="12801600" cy="342900"/>
          </a:xfrm>
          <a:custGeom>
            <a:avLst/>
            <a:gdLst/>
            <a:ahLst/>
            <a:cxnLst/>
            <a:rect l="l" t="t" r="r" b="b"/>
            <a:pathLst>
              <a:path w="12801600" h="342900">
                <a:moveTo>
                  <a:pt x="0" y="342900"/>
                </a:moveTo>
                <a:lnTo>
                  <a:pt x="12801600" y="342900"/>
                </a:lnTo>
                <a:lnTo>
                  <a:pt x="1280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40">
            <a:extLst>
              <a:ext uri="{FF2B5EF4-FFF2-40B4-BE49-F238E27FC236}">
                <a16:creationId xmlns:a16="http://schemas.microsoft.com/office/drawing/2014/main" id="{E3006FE8-D482-F3AF-81CF-9B82E6F3FFEF}"/>
              </a:ext>
            </a:extLst>
          </p:cNvPr>
          <p:cNvSpPr txBox="1"/>
          <p:nvPr/>
        </p:nvSpPr>
        <p:spPr>
          <a:xfrm>
            <a:off x="14488306" y="94166"/>
            <a:ext cx="1580515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3520">
              <a:lnSpc>
                <a:spcPct val="100000"/>
              </a:lnSpc>
            </a:pPr>
            <a:r>
              <a:rPr sz="1200" spc="-25" dirty="0">
                <a:latin typeface="Calibri"/>
                <a:cs typeface="Calibri"/>
              </a:rPr>
              <a:t>U</a:t>
            </a:r>
            <a:r>
              <a:rPr sz="1200" spc="40" dirty="0">
                <a:latin typeface="Calibri"/>
                <a:cs typeface="Calibri"/>
              </a:rPr>
              <a:t>p</a:t>
            </a:r>
            <a:r>
              <a:rPr sz="1200" spc="-35" dirty="0">
                <a:latin typeface="Calibri"/>
                <a:cs typeface="Calibri"/>
              </a:rPr>
              <a:t>d</a:t>
            </a:r>
            <a:r>
              <a:rPr sz="1200" spc="20" dirty="0">
                <a:latin typeface="Calibri"/>
                <a:cs typeface="Calibri"/>
              </a:rPr>
              <a:t>a</a:t>
            </a:r>
            <a:r>
              <a:rPr sz="1200" spc="-3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35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2</a:t>
            </a:r>
            <a:r>
              <a:rPr sz="1200" spc="60" dirty="0">
                <a:latin typeface="Calibri"/>
                <a:cs typeface="Calibri"/>
              </a:rPr>
              <a:t>2</a:t>
            </a:r>
            <a:r>
              <a:rPr sz="1200" spc="-15" dirty="0">
                <a:latin typeface="Calibri"/>
                <a:cs typeface="Calibri"/>
              </a:rPr>
              <a:t>/</a:t>
            </a:r>
            <a:r>
              <a:rPr sz="1200" spc="-10" dirty="0">
                <a:latin typeface="Calibri"/>
                <a:cs typeface="Calibri"/>
              </a:rPr>
              <a:t>05</a:t>
            </a:r>
            <a:r>
              <a:rPr sz="1200" spc="-15" dirty="0">
                <a:latin typeface="Calibri"/>
                <a:cs typeface="Calibri"/>
              </a:rPr>
              <a:t>/</a:t>
            </a:r>
            <a:r>
              <a:rPr sz="1200" spc="-10" dirty="0">
                <a:latin typeface="Calibri"/>
                <a:cs typeface="Calibri"/>
              </a:rPr>
              <a:t>202</a:t>
            </a:r>
            <a:r>
              <a:rPr sz="1200" dirty="0"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100" b="1" spc="20" dirty="0">
                <a:latin typeface="Calibri"/>
                <a:cs typeface="Calibri"/>
              </a:rPr>
              <a:t>N</a:t>
            </a:r>
            <a:r>
              <a:rPr sz="1100" b="1" spc="10" dirty="0">
                <a:latin typeface="Calibri"/>
                <a:cs typeface="Calibri"/>
              </a:rPr>
              <a:t>o</a:t>
            </a:r>
            <a:r>
              <a:rPr sz="1100" b="1" spc="-15" dirty="0">
                <a:latin typeface="Calibri"/>
                <a:cs typeface="Calibri"/>
              </a:rPr>
              <a:t>t</a:t>
            </a:r>
            <a:r>
              <a:rPr sz="1100" b="1" spc="-30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3" name="object 41">
            <a:extLst>
              <a:ext uri="{FF2B5EF4-FFF2-40B4-BE49-F238E27FC236}">
                <a16:creationId xmlns:a16="http://schemas.microsoft.com/office/drawing/2014/main" id="{15A73A0F-6398-93BD-D3F1-E15112D39991}"/>
              </a:ext>
            </a:extLst>
          </p:cNvPr>
          <p:cNvSpPr txBox="1"/>
          <p:nvPr/>
        </p:nvSpPr>
        <p:spPr>
          <a:xfrm>
            <a:off x="3809193" y="505502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54" name="object 42">
            <a:extLst>
              <a:ext uri="{FF2B5EF4-FFF2-40B4-BE49-F238E27FC236}">
                <a16:creationId xmlns:a16="http://schemas.microsoft.com/office/drawing/2014/main" id="{58ECEC50-D7DE-3018-BCF5-E9183DA5F2ED}"/>
              </a:ext>
            </a:extLst>
          </p:cNvPr>
          <p:cNvSpPr txBox="1"/>
          <p:nvPr/>
        </p:nvSpPr>
        <p:spPr>
          <a:xfrm>
            <a:off x="4943240" y="505502"/>
            <a:ext cx="52451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55" name="object 43">
            <a:extLst>
              <a:ext uri="{FF2B5EF4-FFF2-40B4-BE49-F238E27FC236}">
                <a16:creationId xmlns:a16="http://schemas.microsoft.com/office/drawing/2014/main" id="{468C7B65-E32B-58FA-5D89-EA21D5947EE3}"/>
              </a:ext>
            </a:extLst>
          </p:cNvPr>
          <p:cNvSpPr txBox="1"/>
          <p:nvPr/>
        </p:nvSpPr>
        <p:spPr>
          <a:xfrm>
            <a:off x="6247021" y="505502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56" name="object 44">
            <a:extLst>
              <a:ext uri="{FF2B5EF4-FFF2-40B4-BE49-F238E27FC236}">
                <a16:creationId xmlns:a16="http://schemas.microsoft.com/office/drawing/2014/main" id="{F348FF23-07E1-5169-1CE5-F9445968AAAB}"/>
              </a:ext>
            </a:extLst>
          </p:cNvPr>
          <p:cNvSpPr txBox="1"/>
          <p:nvPr/>
        </p:nvSpPr>
        <p:spPr>
          <a:xfrm>
            <a:off x="7381005" y="505502"/>
            <a:ext cx="52514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57" name="object 45">
            <a:extLst>
              <a:ext uri="{FF2B5EF4-FFF2-40B4-BE49-F238E27FC236}">
                <a16:creationId xmlns:a16="http://schemas.microsoft.com/office/drawing/2014/main" id="{A83D0599-E13E-AB7C-05E4-150E8FED7BD2}"/>
              </a:ext>
            </a:extLst>
          </p:cNvPr>
          <p:cNvSpPr txBox="1"/>
          <p:nvPr/>
        </p:nvSpPr>
        <p:spPr>
          <a:xfrm>
            <a:off x="8706250" y="505502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58" name="object 46">
            <a:extLst>
              <a:ext uri="{FF2B5EF4-FFF2-40B4-BE49-F238E27FC236}">
                <a16:creationId xmlns:a16="http://schemas.microsoft.com/office/drawing/2014/main" id="{5CD669A9-C7E2-03A1-9DE8-6A8C02C4FC35}"/>
              </a:ext>
            </a:extLst>
          </p:cNvPr>
          <p:cNvSpPr/>
          <p:nvPr/>
        </p:nvSpPr>
        <p:spPr>
          <a:xfrm>
            <a:off x="3514731" y="7427292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47">
            <a:extLst>
              <a:ext uri="{FF2B5EF4-FFF2-40B4-BE49-F238E27FC236}">
                <a16:creationId xmlns:a16="http://schemas.microsoft.com/office/drawing/2014/main" id="{48A64D65-AEED-A957-2E19-A5229EBF88FB}"/>
              </a:ext>
            </a:extLst>
          </p:cNvPr>
          <p:cNvSpPr/>
          <p:nvPr/>
        </p:nvSpPr>
        <p:spPr>
          <a:xfrm>
            <a:off x="3841984" y="7385763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48">
            <a:extLst>
              <a:ext uri="{FF2B5EF4-FFF2-40B4-BE49-F238E27FC236}">
                <a16:creationId xmlns:a16="http://schemas.microsoft.com/office/drawing/2014/main" id="{8620C20C-5816-8FF0-30F3-18F2662C7FCB}"/>
              </a:ext>
            </a:extLst>
          </p:cNvPr>
          <p:cNvSpPr/>
          <p:nvPr/>
        </p:nvSpPr>
        <p:spPr>
          <a:xfrm>
            <a:off x="3514731" y="7636372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49">
            <a:extLst>
              <a:ext uri="{FF2B5EF4-FFF2-40B4-BE49-F238E27FC236}">
                <a16:creationId xmlns:a16="http://schemas.microsoft.com/office/drawing/2014/main" id="{17074F9C-B7D5-465F-2A20-7FAA53188881}"/>
              </a:ext>
            </a:extLst>
          </p:cNvPr>
          <p:cNvSpPr/>
          <p:nvPr/>
        </p:nvSpPr>
        <p:spPr>
          <a:xfrm>
            <a:off x="3841984" y="7594843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50">
            <a:extLst>
              <a:ext uri="{FF2B5EF4-FFF2-40B4-BE49-F238E27FC236}">
                <a16:creationId xmlns:a16="http://schemas.microsoft.com/office/drawing/2014/main" id="{C41A0C3F-6223-A4DB-7FB0-8A21504A5900}"/>
              </a:ext>
            </a:extLst>
          </p:cNvPr>
          <p:cNvSpPr txBox="1"/>
          <p:nvPr/>
        </p:nvSpPr>
        <p:spPr>
          <a:xfrm>
            <a:off x="4167016" y="7164764"/>
            <a:ext cx="862330" cy="168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u="sng" spc="-30" dirty="0">
                <a:latin typeface="Calibri Light"/>
                <a:cs typeface="Calibri Light"/>
                <a:hlinkClick r:id="rId7"/>
              </a:rPr>
              <a:t>*A</a:t>
            </a:r>
            <a:r>
              <a:rPr sz="1100" b="0" u="sng" spc="-10" dirty="0">
                <a:latin typeface="Calibri Light"/>
                <a:cs typeface="Calibri Light"/>
                <a:hlinkClick r:id="rId7"/>
              </a:rPr>
              <a:t>rr</a:t>
            </a:r>
            <a:r>
              <a:rPr sz="1100" b="0" u="sng" spc="20" dirty="0">
                <a:latin typeface="Calibri Light"/>
                <a:cs typeface="Calibri Light"/>
                <a:hlinkClick r:id="rId7"/>
              </a:rPr>
              <a:t>o</a:t>
            </a:r>
            <a:r>
              <a:rPr sz="1100" b="0" u="sng" spc="15" dirty="0">
                <a:latin typeface="Calibri Light"/>
                <a:cs typeface="Calibri Light"/>
                <a:hlinkClick r:id="rId7"/>
              </a:rPr>
              <a:t>w</a:t>
            </a:r>
            <a:r>
              <a:rPr sz="1100" b="0" u="sng" spc="-65" dirty="0">
                <a:latin typeface="Calibri Light"/>
                <a:cs typeface="Calibri Light"/>
                <a:hlinkClick r:id="rId7"/>
              </a:rPr>
              <a:t> </a:t>
            </a:r>
            <a:r>
              <a:rPr sz="1100" b="0" u="sng" spc="-20" dirty="0">
                <a:latin typeface="Calibri Light"/>
                <a:cs typeface="Calibri Light"/>
                <a:hlinkClick r:id="rId7"/>
              </a:rPr>
              <a:t>L</a:t>
            </a:r>
            <a:r>
              <a:rPr sz="1100" b="0" u="sng" spc="-25" dirty="0">
                <a:latin typeface="Calibri Light"/>
                <a:cs typeface="Calibri Light"/>
                <a:hlinkClick r:id="rId7"/>
              </a:rPr>
              <a:t>e</a:t>
            </a:r>
            <a:r>
              <a:rPr sz="1100" b="0" u="sng" spc="5" dirty="0">
                <a:latin typeface="Calibri Light"/>
                <a:cs typeface="Calibri Light"/>
                <a:hlinkClick r:id="rId7"/>
              </a:rPr>
              <a:t>g</a:t>
            </a:r>
            <a:r>
              <a:rPr sz="1100" b="0" u="sng" spc="-25" dirty="0">
                <a:latin typeface="Calibri Light"/>
                <a:cs typeface="Calibri Light"/>
                <a:hlinkClick r:id="rId7"/>
              </a:rPr>
              <a:t>e</a:t>
            </a:r>
            <a:r>
              <a:rPr sz="1100" b="0" u="sng" spc="-55" dirty="0">
                <a:latin typeface="Calibri Light"/>
                <a:cs typeface="Calibri Light"/>
                <a:hlinkClick r:id="rId7"/>
              </a:rPr>
              <a:t>n</a:t>
            </a:r>
            <a:r>
              <a:rPr sz="1100" b="0" u="sng" spc="10" dirty="0">
                <a:latin typeface="Calibri Light"/>
                <a:cs typeface="Calibri Light"/>
                <a:hlinkClick r:id="rId7"/>
              </a:rPr>
              <a:t>d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63" name="object 51">
            <a:extLst>
              <a:ext uri="{FF2B5EF4-FFF2-40B4-BE49-F238E27FC236}">
                <a16:creationId xmlns:a16="http://schemas.microsoft.com/office/drawing/2014/main" id="{2710882C-7847-5CD4-BB06-862E335AA1E6}"/>
              </a:ext>
            </a:extLst>
          </p:cNvPr>
          <p:cNvSpPr/>
          <p:nvPr/>
        </p:nvSpPr>
        <p:spPr>
          <a:xfrm>
            <a:off x="3841984" y="7385763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52">
            <a:extLst>
              <a:ext uri="{FF2B5EF4-FFF2-40B4-BE49-F238E27FC236}">
                <a16:creationId xmlns:a16="http://schemas.microsoft.com/office/drawing/2014/main" id="{85543CA0-8D55-0472-0A30-5F1407BEE9EA}"/>
              </a:ext>
            </a:extLst>
          </p:cNvPr>
          <p:cNvSpPr/>
          <p:nvPr/>
        </p:nvSpPr>
        <p:spPr>
          <a:xfrm>
            <a:off x="3841984" y="7594843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53">
            <a:extLst>
              <a:ext uri="{FF2B5EF4-FFF2-40B4-BE49-F238E27FC236}">
                <a16:creationId xmlns:a16="http://schemas.microsoft.com/office/drawing/2014/main" id="{7145D030-64F2-0EF2-D3E3-4D2FE2D95BB4}"/>
              </a:ext>
            </a:extLst>
          </p:cNvPr>
          <p:cNvSpPr txBox="1"/>
          <p:nvPr/>
        </p:nvSpPr>
        <p:spPr>
          <a:xfrm>
            <a:off x="4072400" y="7354248"/>
            <a:ext cx="1246505" cy="364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0" spc="10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7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qu</a:t>
            </a:r>
            <a:r>
              <a:rPr sz="950" b="0" spc="-70" dirty="0">
                <a:latin typeface="Calibri Light"/>
                <a:cs typeface="Calibri Light"/>
                <a:hlinkClick r:id="rId7"/>
              </a:rPr>
              <a:t>i</a:t>
            </a:r>
            <a:r>
              <a:rPr sz="950" b="0" spc="40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7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7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7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7"/>
              </a:rPr>
              <a:t>e</a:t>
            </a:r>
            <a:r>
              <a:rPr sz="950" b="0" spc="-35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7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7"/>
              </a:rPr>
              <a:t>i</a:t>
            </a:r>
            <a:r>
              <a:rPr sz="950" b="0" dirty="0">
                <a:latin typeface="Calibri Light"/>
                <a:cs typeface="Calibri Light"/>
                <a:hlinkClick r:id="rId7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7"/>
              </a:rPr>
              <a:t>i</a:t>
            </a:r>
            <a:r>
              <a:rPr sz="950" b="0" spc="-20" dirty="0">
                <a:latin typeface="Calibri Light"/>
                <a:cs typeface="Calibri Light"/>
                <a:hlinkClick r:id="rId7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7"/>
              </a:rPr>
              <a:t>e</a:t>
            </a:r>
            <a:endParaRPr sz="95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950" b="0" spc="10" dirty="0">
                <a:latin typeface="Calibri Light"/>
                <a:cs typeface="Calibri Light"/>
                <a:hlinkClick r:id="rId7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on</a:t>
            </a:r>
            <a:r>
              <a:rPr sz="950" b="0" spc="35" dirty="0">
                <a:latin typeface="Calibri Light"/>
                <a:cs typeface="Calibri Light"/>
                <a:hlinkClick r:id="rId7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u</a:t>
            </a:r>
            <a:r>
              <a:rPr sz="950" b="0" spc="-35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40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7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7"/>
              </a:rPr>
              <a:t>t</a:t>
            </a:r>
            <a:r>
              <a:rPr sz="950" b="0" spc="60" dirty="0">
                <a:latin typeface="Calibri Light"/>
                <a:cs typeface="Calibri Light"/>
                <a:hlinkClick r:id="rId7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p</a:t>
            </a:r>
            <a:r>
              <a:rPr sz="950" b="0" spc="-35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7"/>
              </a:rPr>
              <a:t>e</a:t>
            </a:r>
            <a:r>
              <a:rPr sz="950" b="0" spc="-35" dirty="0">
                <a:latin typeface="Calibri Light"/>
                <a:cs typeface="Calibri Light"/>
                <a:hlinkClick r:id="rId7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7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7"/>
              </a:rPr>
              <a:t>qu</a:t>
            </a:r>
            <a:r>
              <a:rPr sz="950" b="0" spc="5" dirty="0">
                <a:latin typeface="Calibri Light"/>
                <a:cs typeface="Calibri Light"/>
                <a:hlinkClick r:id="rId7"/>
              </a:rPr>
              <a:t>isi</a:t>
            </a:r>
            <a:r>
              <a:rPr sz="950" b="0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7"/>
              </a:rPr>
              <a:t>e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66" name="object 54">
            <a:extLst>
              <a:ext uri="{FF2B5EF4-FFF2-40B4-BE49-F238E27FC236}">
                <a16:creationId xmlns:a16="http://schemas.microsoft.com/office/drawing/2014/main" id="{544FBF03-5BF1-3739-0C2A-C5638DD0036B}"/>
              </a:ext>
            </a:extLst>
          </p:cNvPr>
          <p:cNvSpPr/>
          <p:nvPr/>
        </p:nvSpPr>
        <p:spPr>
          <a:xfrm>
            <a:off x="3376441" y="494337"/>
            <a:ext cx="12801600" cy="7286625"/>
          </a:xfrm>
          <a:custGeom>
            <a:avLst/>
            <a:gdLst/>
            <a:ahLst/>
            <a:cxnLst/>
            <a:rect l="l" t="t" r="r" b="b"/>
            <a:pathLst>
              <a:path w="12801600" h="7286625">
                <a:moveTo>
                  <a:pt x="12801600" y="7286623"/>
                </a:moveTo>
                <a:lnTo>
                  <a:pt x="12801600" y="0"/>
                </a:lnTo>
                <a:lnTo>
                  <a:pt x="0" y="0"/>
                </a:lnTo>
                <a:lnTo>
                  <a:pt x="0" y="72866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55">
            <a:extLst>
              <a:ext uri="{FF2B5EF4-FFF2-40B4-BE49-F238E27FC236}">
                <a16:creationId xmlns:a16="http://schemas.microsoft.com/office/drawing/2014/main" id="{8A7A7E4F-934B-EE8C-FE91-14193AA3B0D7}"/>
              </a:ext>
            </a:extLst>
          </p:cNvPr>
          <p:cNvSpPr/>
          <p:nvPr/>
        </p:nvSpPr>
        <p:spPr>
          <a:xfrm>
            <a:off x="13149091" y="494337"/>
            <a:ext cx="0" cy="7286625"/>
          </a:xfrm>
          <a:custGeom>
            <a:avLst/>
            <a:gdLst/>
            <a:ahLst/>
            <a:cxnLst/>
            <a:rect l="l" t="t" r="r" b="b"/>
            <a:pathLst>
              <a:path h="7286625">
                <a:moveTo>
                  <a:pt x="0" y="0"/>
                </a:moveTo>
                <a:lnTo>
                  <a:pt x="0" y="72866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56">
            <a:extLst>
              <a:ext uri="{FF2B5EF4-FFF2-40B4-BE49-F238E27FC236}">
                <a16:creationId xmlns:a16="http://schemas.microsoft.com/office/drawing/2014/main" id="{2F9A91B2-1DF4-F8DC-B6C1-2BC7AFBB1CBC}"/>
              </a:ext>
            </a:extLst>
          </p:cNvPr>
          <p:cNvSpPr/>
          <p:nvPr/>
        </p:nvSpPr>
        <p:spPr>
          <a:xfrm>
            <a:off x="5819667" y="7175171"/>
            <a:ext cx="7329805" cy="0"/>
          </a:xfrm>
          <a:custGeom>
            <a:avLst/>
            <a:gdLst/>
            <a:ahLst/>
            <a:cxnLst/>
            <a:rect l="l" t="t" r="r" b="b"/>
            <a:pathLst>
              <a:path w="7329805">
                <a:moveTo>
                  <a:pt x="0" y="0"/>
                </a:moveTo>
                <a:lnTo>
                  <a:pt x="73294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57">
            <a:extLst>
              <a:ext uri="{FF2B5EF4-FFF2-40B4-BE49-F238E27FC236}">
                <a16:creationId xmlns:a16="http://schemas.microsoft.com/office/drawing/2014/main" id="{633D0D3F-A28F-2CF0-7C77-253A6EBC86AD}"/>
              </a:ext>
            </a:extLst>
          </p:cNvPr>
          <p:cNvSpPr/>
          <p:nvPr/>
        </p:nvSpPr>
        <p:spPr>
          <a:xfrm>
            <a:off x="13149091" y="7175171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8"/>
                </a:moveTo>
                <a:lnTo>
                  <a:pt x="3028950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58">
            <a:extLst>
              <a:ext uri="{FF2B5EF4-FFF2-40B4-BE49-F238E27FC236}">
                <a16:creationId xmlns:a16="http://schemas.microsoft.com/office/drawing/2014/main" id="{584106E8-8002-809B-2017-94BC7B06E21A}"/>
              </a:ext>
            </a:extLst>
          </p:cNvPr>
          <p:cNvSpPr/>
          <p:nvPr/>
        </p:nvSpPr>
        <p:spPr>
          <a:xfrm>
            <a:off x="14262626" y="7456159"/>
            <a:ext cx="285115" cy="0"/>
          </a:xfrm>
          <a:custGeom>
            <a:avLst/>
            <a:gdLst/>
            <a:ahLst/>
            <a:cxnLst/>
            <a:rect l="l" t="t" r="r" b="b"/>
            <a:pathLst>
              <a:path w="285115">
                <a:moveTo>
                  <a:pt x="0" y="0"/>
                </a:moveTo>
                <a:lnTo>
                  <a:pt x="284861" y="0"/>
                </a:lnTo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59">
            <a:extLst>
              <a:ext uri="{FF2B5EF4-FFF2-40B4-BE49-F238E27FC236}">
                <a16:creationId xmlns:a16="http://schemas.microsoft.com/office/drawing/2014/main" id="{22BCC22F-51AA-ED98-A026-69162992D1D0}"/>
              </a:ext>
            </a:extLst>
          </p:cNvPr>
          <p:cNvSpPr/>
          <p:nvPr/>
        </p:nvSpPr>
        <p:spPr>
          <a:xfrm>
            <a:off x="13149091" y="7175171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8"/>
                </a:moveTo>
                <a:lnTo>
                  <a:pt x="3028950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60">
            <a:extLst>
              <a:ext uri="{FF2B5EF4-FFF2-40B4-BE49-F238E27FC236}">
                <a16:creationId xmlns:a16="http://schemas.microsoft.com/office/drawing/2014/main" id="{B1C0FE0F-839D-ECBC-8B67-94C1420D5F28}"/>
              </a:ext>
            </a:extLst>
          </p:cNvPr>
          <p:cNvSpPr txBox="1"/>
          <p:nvPr/>
        </p:nvSpPr>
        <p:spPr>
          <a:xfrm>
            <a:off x="13327525" y="7339643"/>
            <a:ext cx="268478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0" spc="40" dirty="0">
                <a:latin typeface="Calibri Light"/>
                <a:cs typeface="Calibri Light"/>
                <a:hlinkClick r:id="rId8"/>
              </a:rPr>
              <a:t>*</a:t>
            </a:r>
            <a:r>
              <a:rPr sz="950" b="0" spc="-35" dirty="0">
                <a:latin typeface="Calibri Light"/>
                <a:cs typeface="Calibri Light"/>
                <a:hlinkClick r:id="rId8"/>
              </a:rPr>
              <a:t>*</a:t>
            </a:r>
            <a:r>
              <a:rPr sz="950" b="0" spc="30" dirty="0">
                <a:latin typeface="Calibri Light"/>
                <a:cs typeface="Calibri Light"/>
                <a:hlinkClick r:id="rId8"/>
              </a:rPr>
              <a:t>P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l</a:t>
            </a:r>
            <a:r>
              <a:rPr sz="950" b="0" spc="-30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dirty="0">
                <a:latin typeface="Calibri Light"/>
                <a:cs typeface="Calibri Light"/>
                <a:hlinkClick r:id="rId8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8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y</a:t>
            </a:r>
            <a:r>
              <a:rPr sz="950" b="0" spc="-60" dirty="0">
                <a:latin typeface="Calibri Light"/>
                <a:cs typeface="Calibri Light"/>
                <a:hlinkClick r:id="rId8"/>
              </a:rPr>
              <a:t>o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r</a:t>
            </a:r>
            <a:r>
              <a:rPr sz="950" b="0" spc="35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-10" dirty="0">
                <a:solidFill>
                  <a:srgbClr val="006FC0"/>
                </a:solidFill>
                <a:latin typeface="Calibri Light"/>
                <a:cs typeface="Calibri Light"/>
                <a:hlinkClick r:id="rId8"/>
              </a:rPr>
              <a:t>a</a:t>
            </a:r>
            <a:r>
              <a:rPr sz="950" b="0" spc="20" dirty="0">
                <a:solidFill>
                  <a:srgbClr val="006FC0"/>
                </a:solidFill>
                <a:latin typeface="Calibri Light"/>
                <a:cs typeface="Calibri Light"/>
                <a:hlinkClick r:id="rId8"/>
              </a:rPr>
              <a:t>ud</a:t>
            </a:r>
            <a:r>
              <a:rPr sz="950" b="0" spc="5" dirty="0">
                <a:solidFill>
                  <a:srgbClr val="006FC0"/>
                </a:solidFill>
                <a:latin typeface="Calibri Light"/>
                <a:cs typeface="Calibri Light"/>
                <a:hlinkClick r:id="rId8"/>
              </a:rPr>
              <a:t>it</a:t>
            </a:r>
            <a:r>
              <a:rPr sz="950" b="0" spc="-15" dirty="0">
                <a:solidFill>
                  <a:srgbClr val="006FC0"/>
                </a:solidFill>
                <a:latin typeface="Calibri Light"/>
                <a:cs typeface="Calibri Light"/>
                <a:hlinkClick r:id="rId8"/>
              </a:rPr>
              <a:t> </a:t>
            </a:r>
            <a:r>
              <a:rPr sz="950" b="0" spc="-10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spc="10" dirty="0">
                <a:latin typeface="Calibri Light"/>
                <a:cs typeface="Calibri Light"/>
                <a:hlinkClick r:id="rId8"/>
              </a:rPr>
              <a:t>f</a:t>
            </a:r>
            <a:r>
              <a:rPr sz="950" b="0" spc="-20" dirty="0">
                <a:latin typeface="Calibri Light"/>
                <a:cs typeface="Calibri Light"/>
                <a:hlinkClick r:id="rId8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65" dirty="0">
                <a:latin typeface="Calibri Light"/>
                <a:cs typeface="Calibri Light"/>
                <a:hlinkClick r:id="rId8"/>
              </a:rPr>
              <a:t>m</a:t>
            </a:r>
            <a:r>
              <a:rPr sz="950" b="0" spc="-10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k</a:t>
            </a:r>
            <a:r>
              <a:rPr sz="950" b="0" spc="-70" dirty="0">
                <a:latin typeface="Calibri Light"/>
                <a:cs typeface="Calibri Light"/>
                <a:hlinkClick r:id="rId8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g</a:t>
            </a:r>
            <a:r>
              <a:rPr sz="950" b="0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65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spc="-55" dirty="0">
                <a:latin typeface="Calibri Light"/>
                <a:cs typeface="Calibri Light"/>
                <a:hlinkClick r:id="rId8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y</a:t>
            </a:r>
            <a:r>
              <a:rPr sz="950" b="0" spc="25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40" dirty="0">
                <a:latin typeface="Calibri Light"/>
                <a:cs typeface="Calibri Light"/>
                <a:hlinkClick r:id="rId8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-5" dirty="0">
                <a:latin typeface="Calibri Light"/>
                <a:cs typeface="Calibri Light"/>
                <a:hlinkClick r:id="rId8"/>
              </a:rPr>
              <a:t>g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i</a:t>
            </a:r>
            <a:r>
              <a:rPr sz="950" b="0" dirty="0">
                <a:latin typeface="Calibri Light"/>
                <a:cs typeface="Calibri Light"/>
                <a:hlinkClick r:id="rId8"/>
              </a:rPr>
              <a:t>s</a:t>
            </a:r>
            <a:r>
              <a:rPr sz="950" b="0" spc="-20" dirty="0">
                <a:latin typeface="Calibri Light"/>
                <a:cs typeface="Calibri Light"/>
                <a:hlinkClick r:id="rId8"/>
              </a:rPr>
              <a:t>t</a:t>
            </a:r>
            <a:r>
              <a:rPr sz="950" b="0" spc="40" dirty="0">
                <a:latin typeface="Calibri Light"/>
                <a:cs typeface="Calibri Light"/>
                <a:hlinkClick r:id="rId8"/>
              </a:rPr>
              <a:t>r</a:t>
            </a:r>
            <a:r>
              <a:rPr sz="950" b="0" spc="-10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spc="-20" dirty="0">
                <a:latin typeface="Calibri Light"/>
                <a:cs typeface="Calibri Light"/>
                <a:hlinkClick r:id="rId8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i</a:t>
            </a:r>
            <a:r>
              <a:rPr sz="950" b="0" spc="15" dirty="0">
                <a:latin typeface="Calibri Light"/>
                <a:cs typeface="Calibri Light"/>
                <a:hlinkClick r:id="rId8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n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73" name="object 61">
            <a:extLst>
              <a:ext uri="{FF2B5EF4-FFF2-40B4-BE49-F238E27FC236}">
                <a16:creationId xmlns:a16="http://schemas.microsoft.com/office/drawing/2014/main" id="{07FF6A67-D579-A148-18F5-418F73B11E8E}"/>
              </a:ext>
            </a:extLst>
          </p:cNvPr>
          <p:cNvSpPr txBox="1"/>
          <p:nvPr/>
        </p:nvSpPr>
        <p:spPr>
          <a:xfrm>
            <a:off x="13325621" y="7492608"/>
            <a:ext cx="2686685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0" spc="35" dirty="0">
                <a:latin typeface="Calibri Light"/>
                <a:cs typeface="Calibri Light"/>
                <a:hlinkClick r:id="rId8"/>
              </a:rPr>
              <a:t>c</a:t>
            </a:r>
            <a:r>
              <a:rPr sz="950" b="0" spc="-55" dirty="0">
                <a:latin typeface="Calibri Light"/>
                <a:cs typeface="Calibri Light"/>
                <a:hlinkClick r:id="rId8"/>
              </a:rPr>
              <a:t>h</a:t>
            </a:r>
            <a:r>
              <a:rPr sz="950" b="0" spc="65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spc="-55" dirty="0">
                <a:latin typeface="Calibri Light"/>
                <a:cs typeface="Calibri Light"/>
                <a:hlinkClick r:id="rId8"/>
              </a:rPr>
              <a:t>n</a:t>
            </a:r>
            <a:r>
              <a:rPr sz="950" b="0" spc="-5" dirty="0">
                <a:latin typeface="Calibri Light"/>
                <a:cs typeface="Calibri Light"/>
                <a:hlinkClick r:id="rId8"/>
              </a:rPr>
              <a:t>g</a:t>
            </a:r>
            <a:r>
              <a:rPr sz="950" b="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s </a:t>
            </a:r>
            <a:r>
              <a:rPr sz="950" b="0" spc="-15" dirty="0">
                <a:latin typeface="Calibri Light"/>
                <a:cs typeface="Calibri Light"/>
                <a:hlinkClick r:id="rId8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o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25" dirty="0">
                <a:latin typeface="Calibri Light"/>
                <a:cs typeface="Calibri Light"/>
                <a:hlinkClick r:id="rId8"/>
              </a:rPr>
              <a:t>v</a:t>
            </a:r>
            <a:r>
              <a:rPr sz="950" b="0" spc="-30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40" dirty="0">
                <a:latin typeface="Calibri Light"/>
                <a:cs typeface="Calibri Light"/>
                <a:hlinkClick r:id="rId8"/>
              </a:rPr>
              <a:t>r</a:t>
            </a:r>
            <a:r>
              <a:rPr sz="950" b="0" spc="10" dirty="0">
                <a:latin typeface="Calibri Light"/>
                <a:cs typeface="Calibri Light"/>
                <a:hlinkClick r:id="rId8"/>
              </a:rPr>
              <a:t>if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y</a:t>
            </a:r>
            <a:r>
              <a:rPr sz="950" b="0" spc="-45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8"/>
              </a:rPr>
              <a:t>t</a:t>
            </a:r>
            <a:r>
              <a:rPr sz="950" b="0" spc="-55" dirty="0">
                <a:latin typeface="Calibri Light"/>
                <a:cs typeface="Calibri Light"/>
                <a:hlinkClick r:id="rId8"/>
              </a:rPr>
              <a:t>h</a:t>
            </a:r>
            <a:r>
              <a:rPr sz="950" b="0" spc="45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y</a:t>
            </a:r>
            <a:r>
              <a:rPr sz="950" b="0" spc="25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-55" dirty="0">
                <a:latin typeface="Calibri Light"/>
                <a:cs typeface="Calibri Light"/>
                <a:hlinkClick r:id="rId8"/>
              </a:rPr>
              <a:t>h</a:t>
            </a:r>
            <a:r>
              <a:rPr sz="950" b="0" spc="65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spc="-50" dirty="0">
                <a:latin typeface="Calibri Light"/>
                <a:cs typeface="Calibri Light"/>
                <a:hlinkClick r:id="rId8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b</a:t>
            </a:r>
            <a:r>
              <a:rPr sz="950" b="0" spc="-30" dirty="0">
                <a:latin typeface="Calibri Light"/>
                <a:cs typeface="Calibri Light"/>
                <a:hlinkClick r:id="rId8"/>
              </a:rPr>
              <a:t>ee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-5" dirty="0">
                <a:latin typeface="Calibri Light"/>
                <a:cs typeface="Calibri Light"/>
                <a:hlinkClick r:id="rId8"/>
              </a:rPr>
              <a:t>a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pp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li</a:t>
            </a:r>
            <a:r>
              <a:rPr sz="950" b="0" spc="-30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8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s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u</a:t>
            </a:r>
            <a:r>
              <a:rPr sz="950" b="0" spc="-35" dirty="0">
                <a:latin typeface="Calibri Light"/>
                <a:cs typeface="Calibri Light"/>
                <a:hlinkClick r:id="rId8"/>
              </a:rPr>
              <a:t>c</a:t>
            </a:r>
            <a:r>
              <a:rPr sz="950" b="0" spc="35" dirty="0">
                <a:latin typeface="Calibri Light"/>
                <a:cs typeface="Calibri Light"/>
                <a:hlinkClick r:id="rId8"/>
              </a:rPr>
              <a:t>c</a:t>
            </a:r>
            <a:r>
              <a:rPr sz="950" b="0" spc="-30" dirty="0">
                <a:latin typeface="Calibri Light"/>
                <a:cs typeface="Calibri Light"/>
                <a:hlinkClick r:id="rId8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s</a:t>
            </a:r>
            <a:r>
              <a:rPr sz="950" b="0" spc="70" dirty="0">
                <a:latin typeface="Calibri Light"/>
                <a:cs typeface="Calibri Light"/>
                <a:hlinkClick r:id="rId8"/>
              </a:rPr>
              <a:t>s</a:t>
            </a:r>
            <a:r>
              <a:rPr sz="950" b="0" spc="-65" dirty="0">
                <a:latin typeface="Calibri Light"/>
                <a:cs typeface="Calibri Light"/>
                <a:hlinkClick r:id="rId8"/>
              </a:rPr>
              <a:t>f</a:t>
            </a:r>
            <a:r>
              <a:rPr sz="950" b="0" spc="20" dirty="0">
                <a:latin typeface="Calibri Light"/>
                <a:cs typeface="Calibri Light"/>
                <a:hlinkClick r:id="rId8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8"/>
              </a:rPr>
              <a:t>lly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74" name="object 62">
            <a:extLst>
              <a:ext uri="{FF2B5EF4-FFF2-40B4-BE49-F238E27FC236}">
                <a16:creationId xmlns:a16="http://schemas.microsoft.com/office/drawing/2014/main" id="{AAB7A573-DE6D-6CAC-0377-ACEF8C436008}"/>
              </a:ext>
            </a:extLst>
          </p:cNvPr>
          <p:cNvSpPr/>
          <p:nvPr/>
        </p:nvSpPr>
        <p:spPr>
          <a:xfrm>
            <a:off x="10977391" y="858814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63">
            <a:extLst>
              <a:ext uri="{FF2B5EF4-FFF2-40B4-BE49-F238E27FC236}">
                <a16:creationId xmlns:a16="http://schemas.microsoft.com/office/drawing/2014/main" id="{93E80F67-1E1A-146D-1624-202D3C25363C}"/>
              </a:ext>
            </a:extLst>
          </p:cNvPr>
          <p:cNvSpPr txBox="1"/>
          <p:nvPr/>
        </p:nvSpPr>
        <p:spPr>
          <a:xfrm>
            <a:off x="10977391" y="858814"/>
            <a:ext cx="1896745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491</a:t>
            </a:r>
            <a:r>
              <a:rPr sz="800" b="1" spc="10" dirty="0">
                <a:latin typeface="Arial"/>
                <a:cs typeface="Arial"/>
              </a:rPr>
              <a:t>8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/</a:t>
            </a:r>
            <a:r>
              <a:rPr sz="800" b="1" spc="-80" dirty="0">
                <a:latin typeface="Arial"/>
                <a:cs typeface="Arial"/>
              </a:rPr>
              <a:t> </a:t>
            </a:r>
            <a:r>
              <a:rPr sz="800" b="1" spc="55" dirty="0">
                <a:latin typeface="Arial"/>
                <a:cs typeface="Arial"/>
              </a:rPr>
              <a:t>E</a:t>
            </a:r>
            <a:r>
              <a:rPr sz="800" b="1" spc="-60" dirty="0">
                <a:latin typeface="Arial"/>
                <a:cs typeface="Arial"/>
              </a:rPr>
              <a:t>C</a:t>
            </a:r>
            <a:r>
              <a:rPr sz="800" b="1" spc="45" dirty="0">
                <a:latin typeface="Arial"/>
                <a:cs typeface="Arial"/>
              </a:rPr>
              <a:t>O</a:t>
            </a:r>
            <a:r>
              <a:rPr sz="800" b="1" spc="15" dirty="0">
                <a:latin typeface="Arial"/>
                <a:cs typeface="Arial"/>
              </a:rPr>
              <a:t>R</a:t>
            </a:r>
            <a:r>
              <a:rPr sz="800" b="1" spc="-7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490</a:t>
            </a:r>
            <a:r>
              <a:rPr sz="800" b="1" spc="10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15240" algn="ctr">
              <a:lnSpc>
                <a:spcPts val="710"/>
              </a:lnSpc>
              <a:spcBef>
                <a:spcPts val="20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80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  <a:p>
            <a:pPr marL="1016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(1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6" name="object 64">
            <a:extLst>
              <a:ext uri="{FF2B5EF4-FFF2-40B4-BE49-F238E27FC236}">
                <a16:creationId xmlns:a16="http://schemas.microsoft.com/office/drawing/2014/main" id="{1BAF40B3-3985-6B03-6B88-BFFBDE135978}"/>
              </a:ext>
            </a:extLst>
          </p:cNvPr>
          <p:cNvSpPr/>
          <p:nvPr/>
        </p:nvSpPr>
        <p:spPr>
          <a:xfrm>
            <a:off x="10977391" y="858814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65">
            <a:extLst>
              <a:ext uri="{FF2B5EF4-FFF2-40B4-BE49-F238E27FC236}">
                <a16:creationId xmlns:a16="http://schemas.microsoft.com/office/drawing/2014/main" id="{836A860D-5D04-524F-E830-4224BABC3AA2}"/>
              </a:ext>
            </a:extLst>
          </p:cNvPr>
          <p:cNvSpPr/>
          <p:nvPr/>
        </p:nvSpPr>
        <p:spPr>
          <a:xfrm>
            <a:off x="10977391" y="858814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66">
            <a:extLst>
              <a:ext uri="{FF2B5EF4-FFF2-40B4-BE49-F238E27FC236}">
                <a16:creationId xmlns:a16="http://schemas.microsoft.com/office/drawing/2014/main" id="{F5751D1E-4E39-7E09-9BA5-24E4056F0F67}"/>
              </a:ext>
            </a:extLst>
          </p:cNvPr>
          <p:cNvSpPr/>
          <p:nvPr/>
        </p:nvSpPr>
        <p:spPr>
          <a:xfrm>
            <a:off x="3640753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67">
            <a:extLst>
              <a:ext uri="{FF2B5EF4-FFF2-40B4-BE49-F238E27FC236}">
                <a16:creationId xmlns:a16="http://schemas.microsoft.com/office/drawing/2014/main" id="{ACFB1597-DF24-0D56-C398-BD9CE7DBB658}"/>
              </a:ext>
            </a:extLst>
          </p:cNvPr>
          <p:cNvSpPr/>
          <p:nvPr/>
        </p:nvSpPr>
        <p:spPr>
          <a:xfrm>
            <a:off x="3640753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68">
            <a:extLst>
              <a:ext uri="{FF2B5EF4-FFF2-40B4-BE49-F238E27FC236}">
                <a16:creationId xmlns:a16="http://schemas.microsoft.com/office/drawing/2014/main" id="{F4131220-CF01-94ED-01B1-6445638ED0EC}"/>
              </a:ext>
            </a:extLst>
          </p:cNvPr>
          <p:cNvSpPr/>
          <p:nvPr/>
        </p:nvSpPr>
        <p:spPr>
          <a:xfrm>
            <a:off x="4862341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69">
            <a:extLst>
              <a:ext uri="{FF2B5EF4-FFF2-40B4-BE49-F238E27FC236}">
                <a16:creationId xmlns:a16="http://schemas.microsoft.com/office/drawing/2014/main" id="{45C37DB7-373C-F658-86EF-5A59965441B7}"/>
              </a:ext>
            </a:extLst>
          </p:cNvPr>
          <p:cNvSpPr/>
          <p:nvPr/>
        </p:nvSpPr>
        <p:spPr>
          <a:xfrm>
            <a:off x="4862341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70">
            <a:extLst>
              <a:ext uri="{FF2B5EF4-FFF2-40B4-BE49-F238E27FC236}">
                <a16:creationId xmlns:a16="http://schemas.microsoft.com/office/drawing/2014/main" id="{BF9AC65A-B360-6A0C-A38F-ADE0A4BDE308}"/>
              </a:ext>
            </a:extLst>
          </p:cNvPr>
          <p:cNvSpPr/>
          <p:nvPr/>
        </p:nvSpPr>
        <p:spPr>
          <a:xfrm>
            <a:off x="4862341" y="254461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71">
            <a:extLst>
              <a:ext uri="{FF2B5EF4-FFF2-40B4-BE49-F238E27FC236}">
                <a16:creationId xmlns:a16="http://schemas.microsoft.com/office/drawing/2014/main" id="{9E8A5BCD-1729-F013-1E0E-A7F23850ECCE}"/>
              </a:ext>
            </a:extLst>
          </p:cNvPr>
          <p:cNvSpPr/>
          <p:nvPr/>
        </p:nvSpPr>
        <p:spPr>
          <a:xfrm>
            <a:off x="4862341" y="55879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72">
            <a:extLst>
              <a:ext uri="{FF2B5EF4-FFF2-40B4-BE49-F238E27FC236}">
                <a16:creationId xmlns:a16="http://schemas.microsoft.com/office/drawing/2014/main" id="{B99662BD-A863-B06C-CE7D-0E64788EAC76}"/>
              </a:ext>
            </a:extLst>
          </p:cNvPr>
          <p:cNvSpPr/>
          <p:nvPr/>
        </p:nvSpPr>
        <p:spPr>
          <a:xfrm>
            <a:off x="6083954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73">
            <a:extLst>
              <a:ext uri="{FF2B5EF4-FFF2-40B4-BE49-F238E27FC236}">
                <a16:creationId xmlns:a16="http://schemas.microsoft.com/office/drawing/2014/main" id="{7607B3BD-18B8-E835-FA6B-1EA62BF70417}"/>
              </a:ext>
            </a:extLst>
          </p:cNvPr>
          <p:cNvSpPr/>
          <p:nvPr/>
        </p:nvSpPr>
        <p:spPr>
          <a:xfrm>
            <a:off x="6083954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74">
            <a:extLst>
              <a:ext uri="{FF2B5EF4-FFF2-40B4-BE49-F238E27FC236}">
                <a16:creationId xmlns:a16="http://schemas.microsoft.com/office/drawing/2014/main" id="{14F7CB33-2E2F-B956-35EB-4D94DCBF5636}"/>
              </a:ext>
            </a:extLst>
          </p:cNvPr>
          <p:cNvSpPr/>
          <p:nvPr/>
        </p:nvSpPr>
        <p:spPr>
          <a:xfrm>
            <a:off x="7305567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75">
            <a:extLst>
              <a:ext uri="{FF2B5EF4-FFF2-40B4-BE49-F238E27FC236}">
                <a16:creationId xmlns:a16="http://schemas.microsoft.com/office/drawing/2014/main" id="{ECA3BA62-3FDB-B13E-D2DD-94F7A3DC561E}"/>
              </a:ext>
            </a:extLst>
          </p:cNvPr>
          <p:cNvSpPr/>
          <p:nvPr/>
        </p:nvSpPr>
        <p:spPr>
          <a:xfrm>
            <a:off x="7305567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76">
            <a:extLst>
              <a:ext uri="{FF2B5EF4-FFF2-40B4-BE49-F238E27FC236}">
                <a16:creationId xmlns:a16="http://schemas.microsoft.com/office/drawing/2014/main" id="{37302505-F21C-DE04-C96F-AC22EEB153D0}"/>
              </a:ext>
            </a:extLst>
          </p:cNvPr>
          <p:cNvSpPr/>
          <p:nvPr/>
        </p:nvSpPr>
        <p:spPr>
          <a:xfrm>
            <a:off x="6080398" y="198035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77">
            <a:extLst>
              <a:ext uri="{FF2B5EF4-FFF2-40B4-BE49-F238E27FC236}">
                <a16:creationId xmlns:a16="http://schemas.microsoft.com/office/drawing/2014/main" id="{F9907297-AF5F-8CFF-35FA-F892F473D109}"/>
              </a:ext>
            </a:extLst>
          </p:cNvPr>
          <p:cNvSpPr/>
          <p:nvPr/>
        </p:nvSpPr>
        <p:spPr>
          <a:xfrm>
            <a:off x="6080398" y="19803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78">
            <a:extLst>
              <a:ext uri="{FF2B5EF4-FFF2-40B4-BE49-F238E27FC236}">
                <a16:creationId xmlns:a16="http://schemas.microsoft.com/office/drawing/2014/main" id="{B5A4219F-95E5-573F-F079-0D0482088AE1}"/>
              </a:ext>
            </a:extLst>
          </p:cNvPr>
          <p:cNvSpPr txBox="1"/>
          <p:nvPr/>
        </p:nvSpPr>
        <p:spPr>
          <a:xfrm>
            <a:off x="6080398" y="198035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1600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" name="object 79">
            <a:extLst>
              <a:ext uri="{FF2B5EF4-FFF2-40B4-BE49-F238E27FC236}">
                <a16:creationId xmlns:a16="http://schemas.microsoft.com/office/drawing/2014/main" id="{0981BD50-F55D-24DD-1515-73956020D0FB}"/>
              </a:ext>
            </a:extLst>
          </p:cNvPr>
          <p:cNvSpPr/>
          <p:nvPr/>
        </p:nvSpPr>
        <p:spPr>
          <a:xfrm>
            <a:off x="6080398" y="19803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80">
            <a:extLst>
              <a:ext uri="{FF2B5EF4-FFF2-40B4-BE49-F238E27FC236}">
                <a16:creationId xmlns:a16="http://schemas.microsoft.com/office/drawing/2014/main" id="{1120DD5D-6D4E-215C-16DA-83F0479350CC}"/>
              </a:ext>
            </a:extLst>
          </p:cNvPr>
          <p:cNvSpPr/>
          <p:nvPr/>
        </p:nvSpPr>
        <p:spPr>
          <a:xfrm>
            <a:off x="6080398" y="19803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81">
            <a:extLst>
              <a:ext uri="{FF2B5EF4-FFF2-40B4-BE49-F238E27FC236}">
                <a16:creationId xmlns:a16="http://schemas.microsoft.com/office/drawing/2014/main" id="{41FDD2E6-2B50-62D6-9239-1553821BAB40}"/>
              </a:ext>
            </a:extLst>
          </p:cNvPr>
          <p:cNvSpPr/>
          <p:nvPr/>
        </p:nvSpPr>
        <p:spPr>
          <a:xfrm>
            <a:off x="6080398" y="3102015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82">
            <a:extLst>
              <a:ext uri="{FF2B5EF4-FFF2-40B4-BE49-F238E27FC236}">
                <a16:creationId xmlns:a16="http://schemas.microsoft.com/office/drawing/2014/main" id="{2FC46072-0B42-9BE8-6CAD-9E0CBC0CAB5C}"/>
              </a:ext>
            </a:extLst>
          </p:cNvPr>
          <p:cNvSpPr/>
          <p:nvPr/>
        </p:nvSpPr>
        <p:spPr>
          <a:xfrm>
            <a:off x="6080398" y="310201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83">
            <a:extLst>
              <a:ext uri="{FF2B5EF4-FFF2-40B4-BE49-F238E27FC236}">
                <a16:creationId xmlns:a16="http://schemas.microsoft.com/office/drawing/2014/main" id="{4C79CCE6-7F75-D3E4-9A0B-514B8B2A8E66}"/>
              </a:ext>
            </a:extLst>
          </p:cNvPr>
          <p:cNvSpPr txBox="1"/>
          <p:nvPr/>
        </p:nvSpPr>
        <p:spPr>
          <a:xfrm>
            <a:off x="6080398" y="310201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"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508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698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6" name="object 84">
            <a:extLst>
              <a:ext uri="{FF2B5EF4-FFF2-40B4-BE49-F238E27FC236}">
                <a16:creationId xmlns:a16="http://schemas.microsoft.com/office/drawing/2014/main" id="{A61A26B5-C1B5-B8F2-9DB5-AF1C0C473EBA}"/>
              </a:ext>
            </a:extLst>
          </p:cNvPr>
          <p:cNvSpPr/>
          <p:nvPr/>
        </p:nvSpPr>
        <p:spPr>
          <a:xfrm>
            <a:off x="6080398" y="310201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85">
            <a:extLst>
              <a:ext uri="{FF2B5EF4-FFF2-40B4-BE49-F238E27FC236}">
                <a16:creationId xmlns:a16="http://schemas.microsoft.com/office/drawing/2014/main" id="{B8041F63-745C-6DCD-6870-8B209F4E2A71}"/>
              </a:ext>
            </a:extLst>
          </p:cNvPr>
          <p:cNvSpPr/>
          <p:nvPr/>
        </p:nvSpPr>
        <p:spPr>
          <a:xfrm>
            <a:off x="6080398" y="310201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86">
            <a:extLst>
              <a:ext uri="{FF2B5EF4-FFF2-40B4-BE49-F238E27FC236}">
                <a16:creationId xmlns:a16="http://schemas.microsoft.com/office/drawing/2014/main" id="{4BBC8116-BC9B-6C92-A39F-223B1D9E81D3}"/>
              </a:ext>
            </a:extLst>
          </p:cNvPr>
          <p:cNvSpPr/>
          <p:nvPr/>
        </p:nvSpPr>
        <p:spPr>
          <a:xfrm>
            <a:off x="6080398" y="4219869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87">
            <a:extLst>
              <a:ext uri="{FF2B5EF4-FFF2-40B4-BE49-F238E27FC236}">
                <a16:creationId xmlns:a16="http://schemas.microsoft.com/office/drawing/2014/main" id="{1812D921-F872-E852-6573-7C4C2F76E710}"/>
              </a:ext>
            </a:extLst>
          </p:cNvPr>
          <p:cNvSpPr/>
          <p:nvPr/>
        </p:nvSpPr>
        <p:spPr>
          <a:xfrm>
            <a:off x="6080398" y="421986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88">
            <a:extLst>
              <a:ext uri="{FF2B5EF4-FFF2-40B4-BE49-F238E27FC236}">
                <a16:creationId xmlns:a16="http://schemas.microsoft.com/office/drawing/2014/main" id="{2C885A98-B9DB-C691-7D73-1A7E1E09D788}"/>
              </a:ext>
            </a:extLst>
          </p:cNvPr>
          <p:cNvSpPr txBox="1"/>
          <p:nvPr/>
        </p:nvSpPr>
        <p:spPr>
          <a:xfrm>
            <a:off x="6080398" y="4219869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"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84785" indent="-59055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,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,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ct val="100000"/>
              </a:lnSpc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B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1" name="object 89">
            <a:extLst>
              <a:ext uri="{FF2B5EF4-FFF2-40B4-BE49-F238E27FC236}">
                <a16:creationId xmlns:a16="http://schemas.microsoft.com/office/drawing/2014/main" id="{44DA216A-1AB8-C68F-9040-C3C5F0BA4C81}"/>
              </a:ext>
            </a:extLst>
          </p:cNvPr>
          <p:cNvSpPr/>
          <p:nvPr/>
        </p:nvSpPr>
        <p:spPr>
          <a:xfrm>
            <a:off x="6080398" y="421986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90">
            <a:extLst>
              <a:ext uri="{FF2B5EF4-FFF2-40B4-BE49-F238E27FC236}">
                <a16:creationId xmlns:a16="http://schemas.microsoft.com/office/drawing/2014/main" id="{FB5DA27B-0C3E-7FAD-FF0A-0AD9B6A29A76}"/>
              </a:ext>
            </a:extLst>
          </p:cNvPr>
          <p:cNvSpPr/>
          <p:nvPr/>
        </p:nvSpPr>
        <p:spPr>
          <a:xfrm>
            <a:off x="6080398" y="421986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91">
            <a:extLst>
              <a:ext uri="{FF2B5EF4-FFF2-40B4-BE49-F238E27FC236}">
                <a16:creationId xmlns:a16="http://schemas.microsoft.com/office/drawing/2014/main" id="{0AE4E5FF-0D4D-C2FF-D9FE-6743E545F36B}"/>
              </a:ext>
            </a:extLst>
          </p:cNvPr>
          <p:cNvSpPr txBox="1"/>
          <p:nvPr/>
        </p:nvSpPr>
        <p:spPr>
          <a:xfrm>
            <a:off x="6603892" y="4105139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4" name="object 92">
            <a:extLst>
              <a:ext uri="{FF2B5EF4-FFF2-40B4-BE49-F238E27FC236}">
                <a16:creationId xmlns:a16="http://schemas.microsoft.com/office/drawing/2014/main" id="{E56D1099-C8D4-B9C8-E59A-6C678A9F16BD}"/>
              </a:ext>
            </a:extLst>
          </p:cNvPr>
          <p:cNvSpPr/>
          <p:nvPr/>
        </p:nvSpPr>
        <p:spPr>
          <a:xfrm>
            <a:off x="6080398" y="532718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93">
            <a:extLst>
              <a:ext uri="{FF2B5EF4-FFF2-40B4-BE49-F238E27FC236}">
                <a16:creationId xmlns:a16="http://schemas.microsoft.com/office/drawing/2014/main" id="{3CC894DE-B310-1E6D-8419-E15002A01CD2}"/>
              </a:ext>
            </a:extLst>
          </p:cNvPr>
          <p:cNvSpPr/>
          <p:nvPr/>
        </p:nvSpPr>
        <p:spPr>
          <a:xfrm>
            <a:off x="6080398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94">
            <a:extLst>
              <a:ext uri="{FF2B5EF4-FFF2-40B4-BE49-F238E27FC236}">
                <a16:creationId xmlns:a16="http://schemas.microsoft.com/office/drawing/2014/main" id="{CB091E7C-E257-3548-091C-EE84DD6CA015}"/>
              </a:ext>
            </a:extLst>
          </p:cNvPr>
          <p:cNvSpPr txBox="1"/>
          <p:nvPr/>
        </p:nvSpPr>
        <p:spPr>
          <a:xfrm>
            <a:off x="6080398" y="532718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"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7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7620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63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7" name="object 95">
            <a:extLst>
              <a:ext uri="{FF2B5EF4-FFF2-40B4-BE49-F238E27FC236}">
                <a16:creationId xmlns:a16="http://schemas.microsoft.com/office/drawing/2014/main" id="{8B4B460A-5374-DAE0-5A48-ACB723BAB6BC}"/>
              </a:ext>
            </a:extLst>
          </p:cNvPr>
          <p:cNvSpPr/>
          <p:nvPr/>
        </p:nvSpPr>
        <p:spPr>
          <a:xfrm>
            <a:off x="6080398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96">
            <a:extLst>
              <a:ext uri="{FF2B5EF4-FFF2-40B4-BE49-F238E27FC236}">
                <a16:creationId xmlns:a16="http://schemas.microsoft.com/office/drawing/2014/main" id="{86311CB5-E09B-B52D-C5C6-6FA26E8A43CE}"/>
              </a:ext>
            </a:extLst>
          </p:cNvPr>
          <p:cNvSpPr/>
          <p:nvPr/>
        </p:nvSpPr>
        <p:spPr>
          <a:xfrm>
            <a:off x="6080398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97">
            <a:extLst>
              <a:ext uri="{FF2B5EF4-FFF2-40B4-BE49-F238E27FC236}">
                <a16:creationId xmlns:a16="http://schemas.microsoft.com/office/drawing/2014/main" id="{AE5DE6CE-019A-1D51-0DEE-59BAEB10AB8D}"/>
              </a:ext>
            </a:extLst>
          </p:cNvPr>
          <p:cNvSpPr txBox="1"/>
          <p:nvPr/>
        </p:nvSpPr>
        <p:spPr>
          <a:xfrm>
            <a:off x="6178442" y="5466293"/>
            <a:ext cx="49784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7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0" name="object 98">
            <a:extLst>
              <a:ext uri="{FF2B5EF4-FFF2-40B4-BE49-F238E27FC236}">
                <a16:creationId xmlns:a16="http://schemas.microsoft.com/office/drawing/2014/main" id="{68B7F068-5B45-AC6F-DC02-5921987B0167}"/>
              </a:ext>
            </a:extLst>
          </p:cNvPr>
          <p:cNvSpPr txBox="1"/>
          <p:nvPr/>
        </p:nvSpPr>
        <p:spPr>
          <a:xfrm>
            <a:off x="6603892" y="5213849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1" name="object 99">
            <a:extLst>
              <a:ext uri="{FF2B5EF4-FFF2-40B4-BE49-F238E27FC236}">
                <a16:creationId xmlns:a16="http://schemas.microsoft.com/office/drawing/2014/main" id="{B7A33101-B7E0-1046-836A-D07CB7426DDE}"/>
              </a:ext>
            </a:extLst>
          </p:cNvPr>
          <p:cNvSpPr/>
          <p:nvPr/>
        </p:nvSpPr>
        <p:spPr>
          <a:xfrm>
            <a:off x="7301883" y="198035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00">
            <a:extLst>
              <a:ext uri="{FF2B5EF4-FFF2-40B4-BE49-F238E27FC236}">
                <a16:creationId xmlns:a16="http://schemas.microsoft.com/office/drawing/2014/main" id="{895BC71E-E2EC-3789-F20A-9EB27DB9615B}"/>
              </a:ext>
            </a:extLst>
          </p:cNvPr>
          <p:cNvSpPr/>
          <p:nvPr/>
        </p:nvSpPr>
        <p:spPr>
          <a:xfrm>
            <a:off x="7301883" y="19803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01">
            <a:extLst>
              <a:ext uri="{FF2B5EF4-FFF2-40B4-BE49-F238E27FC236}">
                <a16:creationId xmlns:a16="http://schemas.microsoft.com/office/drawing/2014/main" id="{C66E3028-5B75-CA08-2EF0-F6427458E21F}"/>
              </a:ext>
            </a:extLst>
          </p:cNvPr>
          <p:cNvSpPr txBox="1"/>
          <p:nvPr/>
        </p:nvSpPr>
        <p:spPr>
          <a:xfrm>
            <a:off x="7301883" y="198035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360">
              <a:lnSpc>
                <a:spcPct val="100000"/>
              </a:lnSpc>
            </a:pPr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6045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50" dirty="0">
                <a:latin typeface="Arial Narrow"/>
                <a:cs typeface="Arial Narrow"/>
              </a:rPr>
              <a:t>y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25095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4" name="object 102">
            <a:extLst>
              <a:ext uri="{FF2B5EF4-FFF2-40B4-BE49-F238E27FC236}">
                <a16:creationId xmlns:a16="http://schemas.microsoft.com/office/drawing/2014/main" id="{9960D643-49E7-B085-7B76-89554963EE07}"/>
              </a:ext>
            </a:extLst>
          </p:cNvPr>
          <p:cNvSpPr/>
          <p:nvPr/>
        </p:nvSpPr>
        <p:spPr>
          <a:xfrm>
            <a:off x="7301883" y="19803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03">
            <a:extLst>
              <a:ext uri="{FF2B5EF4-FFF2-40B4-BE49-F238E27FC236}">
                <a16:creationId xmlns:a16="http://schemas.microsoft.com/office/drawing/2014/main" id="{E0052502-1BC5-C35B-8583-CA90D52D20AC}"/>
              </a:ext>
            </a:extLst>
          </p:cNvPr>
          <p:cNvSpPr/>
          <p:nvPr/>
        </p:nvSpPr>
        <p:spPr>
          <a:xfrm>
            <a:off x="7301883" y="19803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04">
            <a:extLst>
              <a:ext uri="{FF2B5EF4-FFF2-40B4-BE49-F238E27FC236}">
                <a16:creationId xmlns:a16="http://schemas.microsoft.com/office/drawing/2014/main" id="{134BCFA8-F636-135C-3218-79B4271F2F8B}"/>
              </a:ext>
            </a:extLst>
          </p:cNvPr>
          <p:cNvSpPr/>
          <p:nvPr/>
        </p:nvSpPr>
        <p:spPr>
          <a:xfrm>
            <a:off x="7301883" y="3102015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05">
            <a:extLst>
              <a:ext uri="{FF2B5EF4-FFF2-40B4-BE49-F238E27FC236}">
                <a16:creationId xmlns:a16="http://schemas.microsoft.com/office/drawing/2014/main" id="{285F43C2-0DDC-F638-C715-92EB5B6EA420}"/>
              </a:ext>
            </a:extLst>
          </p:cNvPr>
          <p:cNvSpPr/>
          <p:nvPr/>
        </p:nvSpPr>
        <p:spPr>
          <a:xfrm>
            <a:off x="7301883" y="310201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06">
            <a:extLst>
              <a:ext uri="{FF2B5EF4-FFF2-40B4-BE49-F238E27FC236}">
                <a16:creationId xmlns:a16="http://schemas.microsoft.com/office/drawing/2014/main" id="{5440F7C6-DFDD-40B3-96C9-727E3BB13612}"/>
              </a:ext>
            </a:extLst>
          </p:cNvPr>
          <p:cNvSpPr txBox="1"/>
          <p:nvPr/>
        </p:nvSpPr>
        <p:spPr>
          <a:xfrm>
            <a:off x="7301883" y="310201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70180">
              <a:lnSpc>
                <a:spcPct val="100000"/>
              </a:lnSpc>
              <a:spcBef>
                <a:spcPts val="15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9" name="object 107">
            <a:extLst>
              <a:ext uri="{FF2B5EF4-FFF2-40B4-BE49-F238E27FC236}">
                <a16:creationId xmlns:a16="http://schemas.microsoft.com/office/drawing/2014/main" id="{61D61796-A318-BF80-E631-498FB288D774}"/>
              </a:ext>
            </a:extLst>
          </p:cNvPr>
          <p:cNvSpPr/>
          <p:nvPr/>
        </p:nvSpPr>
        <p:spPr>
          <a:xfrm>
            <a:off x="7301883" y="310201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08">
            <a:extLst>
              <a:ext uri="{FF2B5EF4-FFF2-40B4-BE49-F238E27FC236}">
                <a16:creationId xmlns:a16="http://schemas.microsoft.com/office/drawing/2014/main" id="{218D4973-EFCF-61EB-CE07-4B26DAD3CD17}"/>
              </a:ext>
            </a:extLst>
          </p:cNvPr>
          <p:cNvSpPr/>
          <p:nvPr/>
        </p:nvSpPr>
        <p:spPr>
          <a:xfrm>
            <a:off x="7301883" y="310201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09">
            <a:extLst>
              <a:ext uri="{FF2B5EF4-FFF2-40B4-BE49-F238E27FC236}">
                <a16:creationId xmlns:a16="http://schemas.microsoft.com/office/drawing/2014/main" id="{38B9FE79-59E8-C09D-5DC6-15BDCB13643F}"/>
              </a:ext>
            </a:extLst>
          </p:cNvPr>
          <p:cNvSpPr/>
          <p:nvPr/>
        </p:nvSpPr>
        <p:spPr>
          <a:xfrm>
            <a:off x="7301883" y="4223425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10">
            <a:extLst>
              <a:ext uri="{FF2B5EF4-FFF2-40B4-BE49-F238E27FC236}">
                <a16:creationId xmlns:a16="http://schemas.microsoft.com/office/drawing/2014/main" id="{77A83425-7B81-F5F0-17FD-B641183EF9E6}"/>
              </a:ext>
            </a:extLst>
          </p:cNvPr>
          <p:cNvSpPr/>
          <p:nvPr/>
        </p:nvSpPr>
        <p:spPr>
          <a:xfrm>
            <a:off x="7301883" y="4223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11">
            <a:extLst>
              <a:ext uri="{FF2B5EF4-FFF2-40B4-BE49-F238E27FC236}">
                <a16:creationId xmlns:a16="http://schemas.microsoft.com/office/drawing/2014/main" id="{DE7D2ED1-157C-4F0B-34E8-05D1282ACDC1}"/>
              </a:ext>
            </a:extLst>
          </p:cNvPr>
          <p:cNvSpPr txBox="1"/>
          <p:nvPr/>
        </p:nvSpPr>
        <p:spPr>
          <a:xfrm>
            <a:off x="7301883" y="422342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72085" indent="-2794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4445" algn="ctr">
              <a:lnSpc>
                <a:spcPct val="100000"/>
              </a:lnSpc>
              <a:spcBef>
                <a:spcPts val="13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x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4" name="object 112">
            <a:extLst>
              <a:ext uri="{FF2B5EF4-FFF2-40B4-BE49-F238E27FC236}">
                <a16:creationId xmlns:a16="http://schemas.microsoft.com/office/drawing/2014/main" id="{5418117E-2E05-8A12-3995-D45073293C3C}"/>
              </a:ext>
            </a:extLst>
          </p:cNvPr>
          <p:cNvSpPr/>
          <p:nvPr/>
        </p:nvSpPr>
        <p:spPr>
          <a:xfrm>
            <a:off x="7301883" y="4223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13">
            <a:extLst>
              <a:ext uri="{FF2B5EF4-FFF2-40B4-BE49-F238E27FC236}">
                <a16:creationId xmlns:a16="http://schemas.microsoft.com/office/drawing/2014/main" id="{3072A28C-AA05-C1D0-D4A0-2304146D7E55}"/>
              </a:ext>
            </a:extLst>
          </p:cNvPr>
          <p:cNvSpPr/>
          <p:nvPr/>
        </p:nvSpPr>
        <p:spPr>
          <a:xfrm>
            <a:off x="7301883" y="4223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14">
            <a:extLst>
              <a:ext uri="{FF2B5EF4-FFF2-40B4-BE49-F238E27FC236}">
                <a16:creationId xmlns:a16="http://schemas.microsoft.com/office/drawing/2014/main" id="{871F343E-80F2-A4A3-D29A-E3BBAA96DDB3}"/>
              </a:ext>
            </a:extLst>
          </p:cNvPr>
          <p:cNvSpPr txBox="1"/>
          <p:nvPr/>
        </p:nvSpPr>
        <p:spPr>
          <a:xfrm>
            <a:off x="7826267" y="4108436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7" name="object 115">
            <a:extLst>
              <a:ext uri="{FF2B5EF4-FFF2-40B4-BE49-F238E27FC236}">
                <a16:creationId xmlns:a16="http://schemas.microsoft.com/office/drawing/2014/main" id="{B48CD4FA-2D03-8253-1275-DED526B1A9D9}"/>
              </a:ext>
            </a:extLst>
          </p:cNvPr>
          <p:cNvSpPr/>
          <p:nvPr/>
        </p:nvSpPr>
        <p:spPr>
          <a:xfrm>
            <a:off x="7301883" y="532730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16">
            <a:extLst>
              <a:ext uri="{FF2B5EF4-FFF2-40B4-BE49-F238E27FC236}">
                <a16:creationId xmlns:a16="http://schemas.microsoft.com/office/drawing/2014/main" id="{A19B8C1F-8270-3667-C3F3-4D7917C0DFEF}"/>
              </a:ext>
            </a:extLst>
          </p:cNvPr>
          <p:cNvSpPr/>
          <p:nvPr/>
        </p:nvSpPr>
        <p:spPr>
          <a:xfrm>
            <a:off x="7301883" y="532730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17">
            <a:extLst>
              <a:ext uri="{FF2B5EF4-FFF2-40B4-BE49-F238E27FC236}">
                <a16:creationId xmlns:a16="http://schemas.microsoft.com/office/drawing/2014/main" id="{F24958E8-4CF9-DE9D-3F74-67C600051BF8}"/>
              </a:ext>
            </a:extLst>
          </p:cNvPr>
          <p:cNvSpPr txBox="1"/>
          <p:nvPr/>
        </p:nvSpPr>
        <p:spPr>
          <a:xfrm>
            <a:off x="7381005" y="5420700"/>
            <a:ext cx="53530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CC</a:t>
            </a:r>
            <a:r>
              <a:rPr sz="750" b="1" spc="55" dirty="0">
                <a:latin typeface="Arial"/>
                <a:cs typeface="Arial"/>
              </a:rPr>
              <a:t>D</a:t>
            </a: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49530">
              <a:lnSpc>
                <a:spcPct val="100000"/>
              </a:lnSpc>
              <a:spcBef>
                <a:spcPts val="10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70485" indent="78105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k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0485">
              <a:lnSpc>
                <a:spcPct val="100000"/>
              </a:lnSpc>
              <a:spcBef>
                <a:spcPts val="13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0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0" name="object 118">
            <a:extLst>
              <a:ext uri="{FF2B5EF4-FFF2-40B4-BE49-F238E27FC236}">
                <a16:creationId xmlns:a16="http://schemas.microsoft.com/office/drawing/2014/main" id="{77736DB0-8402-1C49-EDA4-ABFF805932F9}"/>
              </a:ext>
            </a:extLst>
          </p:cNvPr>
          <p:cNvSpPr/>
          <p:nvPr/>
        </p:nvSpPr>
        <p:spPr>
          <a:xfrm>
            <a:off x="4862341" y="17017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19">
            <a:extLst>
              <a:ext uri="{FF2B5EF4-FFF2-40B4-BE49-F238E27FC236}">
                <a16:creationId xmlns:a16="http://schemas.microsoft.com/office/drawing/2014/main" id="{9EAC4CD1-135F-9BA8-A3B3-8077183F1022}"/>
              </a:ext>
            </a:extLst>
          </p:cNvPr>
          <p:cNvSpPr/>
          <p:nvPr/>
        </p:nvSpPr>
        <p:spPr>
          <a:xfrm>
            <a:off x="8523496" y="532718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20">
            <a:extLst>
              <a:ext uri="{FF2B5EF4-FFF2-40B4-BE49-F238E27FC236}">
                <a16:creationId xmlns:a16="http://schemas.microsoft.com/office/drawing/2014/main" id="{D328E0B8-7AFE-4A1E-971D-5EAFA148C5CC}"/>
              </a:ext>
            </a:extLst>
          </p:cNvPr>
          <p:cNvSpPr/>
          <p:nvPr/>
        </p:nvSpPr>
        <p:spPr>
          <a:xfrm>
            <a:off x="8523496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21">
            <a:extLst>
              <a:ext uri="{FF2B5EF4-FFF2-40B4-BE49-F238E27FC236}">
                <a16:creationId xmlns:a16="http://schemas.microsoft.com/office/drawing/2014/main" id="{2C4B679E-8E06-5F93-9D1E-D833306D70CD}"/>
              </a:ext>
            </a:extLst>
          </p:cNvPr>
          <p:cNvSpPr txBox="1"/>
          <p:nvPr/>
        </p:nvSpPr>
        <p:spPr>
          <a:xfrm>
            <a:off x="8523496" y="532718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44780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4445" algn="ctr">
              <a:lnSpc>
                <a:spcPct val="100000"/>
              </a:lnSpc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635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4" name="object 122">
            <a:extLst>
              <a:ext uri="{FF2B5EF4-FFF2-40B4-BE49-F238E27FC236}">
                <a16:creationId xmlns:a16="http://schemas.microsoft.com/office/drawing/2014/main" id="{35E4A045-31C2-E19F-BC7C-CD67BD8CC5E6}"/>
              </a:ext>
            </a:extLst>
          </p:cNvPr>
          <p:cNvSpPr/>
          <p:nvPr/>
        </p:nvSpPr>
        <p:spPr>
          <a:xfrm>
            <a:off x="8523496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23">
            <a:extLst>
              <a:ext uri="{FF2B5EF4-FFF2-40B4-BE49-F238E27FC236}">
                <a16:creationId xmlns:a16="http://schemas.microsoft.com/office/drawing/2014/main" id="{53B23AEE-2ADA-9E2F-1269-3FD292761ACD}"/>
              </a:ext>
            </a:extLst>
          </p:cNvPr>
          <p:cNvSpPr/>
          <p:nvPr/>
        </p:nvSpPr>
        <p:spPr>
          <a:xfrm>
            <a:off x="8523496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24">
            <a:extLst>
              <a:ext uri="{FF2B5EF4-FFF2-40B4-BE49-F238E27FC236}">
                <a16:creationId xmlns:a16="http://schemas.microsoft.com/office/drawing/2014/main" id="{34D1113A-8580-26BD-47E1-AFE2688269AE}"/>
              </a:ext>
            </a:extLst>
          </p:cNvPr>
          <p:cNvSpPr txBox="1"/>
          <p:nvPr/>
        </p:nvSpPr>
        <p:spPr>
          <a:xfrm>
            <a:off x="8627256" y="5420700"/>
            <a:ext cx="487680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7" name="object 125">
            <a:extLst>
              <a:ext uri="{FF2B5EF4-FFF2-40B4-BE49-F238E27FC236}">
                <a16:creationId xmlns:a16="http://schemas.microsoft.com/office/drawing/2014/main" id="{C900E5AE-23ED-96AC-EF01-47533FAF5C5E}"/>
              </a:ext>
            </a:extLst>
          </p:cNvPr>
          <p:cNvSpPr txBox="1"/>
          <p:nvPr/>
        </p:nvSpPr>
        <p:spPr>
          <a:xfrm>
            <a:off x="9055881" y="5213849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8" name="object 126">
            <a:extLst>
              <a:ext uri="{FF2B5EF4-FFF2-40B4-BE49-F238E27FC236}">
                <a16:creationId xmlns:a16="http://schemas.microsoft.com/office/drawing/2014/main" id="{062714B7-255B-40DD-CE32-71DE90A13C8A}"/>
              </a:ext>
            </a:extLst>
          </p:cNvPr>
          <p:cNvSpPr/>
          <p:nvPr/>
        </p:nvSpPr>
        <p:spPr>
          <a:xfrm>
            <a:off x="9748666" y="310214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27">
            <a:extLst>
              <a:ext uri="{FF2B5EF4-FFF2-40B4-BE49-F238E27FC236}">
                <a16:creationId xmlns:a16="http://schemas.microsoft.com/office/drawing/2014/main" id="{BC08C99E-095F-4848-F95E-13C93D47C9B3}"/>
              </a:ext>
            </a:extLst>
          </p:cNvPr>
          <p:cNvSpPr/>
          <p:nvPr/>
        </p:nvSpPr>
        <p:spPr>
          <a:xfrm>
            <a:off x="9748666" y="422342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28">
            <a:extLst>
              <a:ext uri="{FF2B5EF4-FFF2-40B4-BE49-F238E27FC236}">
                <a16:creationId xmlns:a16="http://schemas.microsoft.com/office/drawing/2014/main" id="{97C37BA2-7814-75B1-DB6B-E5D493ED0CCE}"/>
              </a:ext>
            </a:extLst>
          </p:cNvPr>
          <p:cNvSpPr/>
          <p:nvPr/>
        </p:nvSpPr>
        <p:spPr>
          <a:xfrm>
            <a:off x="9777241" y="198047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29">
            <a:extLst>
              <a:ext uri="{FF2B5EF4-FFF2-40B4-BE49-F238E27FC236}">
                <a16:creationId xmlns:a16="http://schemas.microsoft.com/office/drawing/2014/main" id="{25E07F34-0093-0A33-94FD-889C6991B95C}"/>
              </a:ext>
            </a:extLst>
          </p:cNvPr>
          <p:cNvSpPr/>
          <p:nvPr/>
        </p:nvSpPr>
        <p:spPr>
          <a:xfrm>
            <a:off x="12177541" y="36554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30">
            <a:extLst>
              <a:ext uri="{FF2B5EF4-FFF2-40B4-BE49-F238E27FC236}">
                <a16:creationId xmlns:a16="http://schemas.microsoft.com/office/drawing/2014/main" id="{9ADC4A0B-6EDE-1354-D62A-E2418A568512}"/>
              </a:ext>
            </a:extLst>
          </p:cNvPr>
          <p:cNvSpPr/>
          <p:nvPr/>
        </p:nvSpPr>
        <p:spPr>
          <a:xfrm>
            <a:off x="3519316" y="4409112"/>
            <a:ext cx="2143125" cy="10287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31">
            <a:extLst>
              <a:ext uri="{FF2B5EF4-FFF2-40B4-BE49-F238E27FC236}">
                <a16:creationId xmlns:a16="http://schemas.microsoft.com/office/drawing/2014/main" id="{0FE1DCC0-52A1-F6AF-3307-DD4B008D7A4F}"/>
              </a:ext>
            </a:extLst>
          </p:cNvPr>
          <p:cNvSpPr/>
          <p:nvPr/>
        </p:nvSpPr>
        <p:spPr>
          <a:xfrm>
            <a:off x="3519316" y="4409112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32">
            <a:extLst>
              <a:ext uri="{FF2B5EF4-FFF2-40B4-BE49-F238E27FC236}">
                <a16:creationId xmlns:a16="http://schemas.microsoft.com/office/drawing/2014/main" id="{05F53644-5BEA-650E-716C-91B17E6FADAF}"/>
              </a:ext>
            </a:extLst>
          </p:cNvPr>
          <p:cNvSpPr txBox="1"/>
          <p:nvPr/>
        </p:nvSpPr>
        <p:spPr>
          <a:xfrm>
            <a:off x="3394787" y="4644318"/>
            <a:ext cx="130810" cy="569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7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spc="-15" dirty="0">
                <a:solidFill>
                  <a:srgbClr val="585858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145" name="object 133">
            <a:extLst>
              <a:ext uri="{FF2B5EF4-FFF2-40B4-BE49-F238E27FC236}">
                <a16:creationId xmlns:a16="http://schemas.microsoft.com/office/drawing/2014/main" id="{0828E111-A86A-F941-7BEB-BB520D885D4F}"/>
              </a:ext>
            </a:extLst>
          </p:cNvPr>
          <p:cNvSpPr/>
          <p:nvPr/>
        </p:nvSpPr>
        <p:spPr>
          <a:xfrm>
            <a:off x="3519316" y="3262556"/>
            <a:ext cx="2143125" cy="10287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34">
            <a:extLst>
              <a:ext uri="{FF2B5EF4-FFF2-40B4-BE49-F238E27FC236}">
                <a16:creationId xmlns:a16="http://schemas.microsoft.com/office/drawing/2014/main" id="{362EDF03-6D5D-881D-FB7F-D48B1D68DE57}"/>
              </a:ext>
            </a:extLst>
          </p:cNvPr>
          <p:cNvSpPr/>
          <p:nvPr/>
        </p:nvSpPr>
        <p:spPr>
          <a:xfrm>
            <a:off x="3519316" y="3262556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35">
            <a:extLst>
              <a:ext uri="{FF2B5EF4-FFF2-40B4-BE49-F238E27FC236}">
                <a16:creationId xmlns:a16="http://schemas.microsoft.com/office/drawing/2014/main" id="{9828BF4D-6582-E683-1CB3-20AFC384F7E0}"/>
              </a:ext>
            </a:extLst>
          </p:cNvPr>
          <p:cNvSpPr txBox="1"/>
          <p:nvPr/>
        </p:nvSpPr>
        <p:spPr>
          <a:xfrm>
            <a:off x="3394787" y="3527339"/>
            <a:ext cx="130810" cy="5137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148" name="object 136">
            <a:extLst>
              <a:ext uri="{FF2B5EF4-FFF2-40B4-BE49-F238E27FC236}">
                <a16:creationId xmlns:a16="http://schemas.microsoft.com/office/drawing/2014/main" id="{39B689CE-0107-5099-42F9-68445E0287E3}"/>
              </a:ext>
            </a:extLst>
          </p:cNvPr>
          <p:cNvSpPr/>
          <p:nvPr/>
        </p:nvSpPr>
        <p:spPr>
          <a:xfrm>
            <a:off x="11002536" y="55879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37">
            <a:extLst>
              <a:ext uri="{FF2B5EF4-FFF2-40B4-BE49-F238E27FC236}">
                <a16:creationId xmlns:a16="http://schemas.microsoft.com/office/drawing/2014/main" id="{BEBB360A-B632-DBF0-101D-CA2A265DA97C}"/>
              </a:ext>
            </a:extLst>
          </p:cNvPr>
          <p:cNvSpPr txBox="1"/>
          <p:nvPr/>
        </p:nvSpPr>
        <p:spPr>
          <a:xfrm>
            <a:off x="11002536" y="5587913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5730" marR="107950" indent="42545">
              <a:lnSpc>
                <a:spcPct val="110400"/>
              </a:lnSpc>
            </a:pPr>
            <a:r>
              <a:rPr sz="750" b="1" spc="20" dirty="0">
                <a:latin typeface="Arial"/>
                <a:cs typeface="Arial"/>
                <a:hlinkClick r:id="rId11"/>
              </a:rPr>
              <a:t>E</a:t>
            </a:r>
            <a:r>
              <a:rPr sz="750" b="1" spc="-60" dirty="0">
                <a:latin typeface="Arial"/>
                <a:cs typeface="Arial"/>
                <a:hlinkClick r:id="rId11"/>
              </a:rPr>
              <a:t>l</a:t>
            </a:r>
            <a:r>
              <a:rPr sz="750" b="1" spc="30" dirty="0">
                <a:latin typeface="Arial"/>
                <a:cs typeface="Arial"/>
                <a:hlinkClick r:id="rId11"/>
              </a:rPr>
              <a:t>ec</a:t>
            </a:r>
            <a:r>
              <a:rPr sz="750" b="1" spc="-25" dirty="0">
                <a:latin typeface="Arial"/>
                <a:cs typeface="Arial"/>
                <a:hlinkClick r:id="rId11"/>
              </a:rPr>
              <a:t>t</a:t>
            </a:r>
            <a:r>
              <a:rPr sz="750" b="1" spc="15" dirty="0">
                <a:latin typeface="Arial"/>
                <a:cs typeface="Arial"/>
                <a:hlinkClick r:id="rId11"/>
              </a:rPr>
              <a:t>i</a:t>
            </a:r>
            <a:r>
              <a:rPr sz="750" b="1" spc="-45" dirty="0">
                <a:latin typeface="Arial"/>
                <a:cs typeface="Arial"/>
                <a:hlinkClick r:id="rId11"/>
              </a:rPr>
              <a:t>v</a:t>
            </a:r>
            <a:r>
              <a:rPr sz="750" b="1" dirty="0">
                <a:latin typeface="Arial"/>
                <a:cs typeface="Arial"/>
                <a:hlinkClick r:id="rId11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1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1"/>
              </a:rPr>
              <a:t>r</a:t>
            </a:r>
            <a:r>
              <a:rPr sz="600" dirty="0">
                <a:latin typeface="Arial Narrow"/>
                <a:cs typeface="Arial Narrow"/>
                <a:hlinkClick r:id="rId11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e</a:t>
            </a:r>
            <a:r>
              <a:rPr sz="600" dirty="0">
                <a:latin typeface="Arial Narrow"/>
                <a:cs typeface="Arial Narrow"/>
                <a:hlinkClick r:id="rId11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1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v</a:t>
            </a:r>
            <a:r>
              <a:rPr sz="600" dirty="0">
                <a:latin typeface="Arial Narrow"/>
                <a:cs typeface="Arial Narrow"/>
                <a:hlinkClick r:id="rId11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0" name="object 138">
            <a:extLst>
              <a:ext uri="{FF2B5EF4-FFF2-40B4-BE49-F238E27FC236}">
                <a16:creationId xmlns:a16="http://schemas.microsoft.com/office/drawing/2014/main" id="{72A810AB-73EA-CC0B-17DD-0E9D95F2C81B}"/>
              </a:ext>
            </a:extLst>
          </p:cNvPr>
          <p:cNvSpPr/>
          <p:nvPr/>
        </p:nvSpPr>
        <p:spPr>
          <a:xfrm>
            <a:off x="11002536" y="55879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39">
            <a:extLst>
              <a:ext uri="{FF2B5EF4-FFF2-40B4-BE49-F238E27FC236}">
                <a16:creationId xmlns:a16="http://schemas.microsoft.com/office/drawing/2014/main" id="{E19B3A38-D327-BB63-0994-82FA162F0AD1}"/>
              </a:ext>
            </a:extLst>
          </p:cNvPr>
          <p:cNvSpPr/>
          <p:nvPr/>
        </p:nvSpPr>
        <p:spPr>
          <a:xfrm>
            <a:off x="11002536" y="55879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40">
            <a:extLst>
              <a:ext uri="{FF2B5EF4-FFF2-40B4-BE49-F238E27FC236}">
                <a16:creationId xmlns:a16="http://schemas.microsoft.com/office/drawing/2014/main" id="{2D787752-5F12-7C51-F443-60C7E6F9AF1E}"/>
              </a:ext>
            </a:extLst>
          </p:cNvPr>
          <p:cNvSpPr/>
          <p:nvPr/>
        </p:nvSpPr>
        <p:spPr>
          <a:xfrm>
            <a:off x="9777241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41">
            <a:extLst>
              <a:ext uri="{FF2B5EF4-FFF2-40B4-BE49-F238E27FC236}">
                <a16:creationId xmlns:a16="http://schemas.microsoft.com/office/drawing/2014/main" id="{D72A811B-FC51-0F66-5237-3ECB081D1CFB}"/>
              </a:ext>
            </a:extLst>
          </p:cNvPr>
          <p:cNvSpPr txBox="1"/>
          <p:nvPr/>
        </p:nvSpPr>
        <p:spPr>
          <a:xfrm>
            <a:off x="9777241" y="85881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8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5715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1079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no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4" name="object 142">
            <a:extLst>
              <a:ext uri="{FF2B5EF4-FFF2-40B4-BE49-F238E27FC236}">
                <a16:creationId xmlns:a16="http://schemas.microsoft.com/office/drawing/2014/main" id="{C64AD867-911C-6C8B-5407-556854264D21}"/>
              </a:ext>
            </a:extLst>
          </p:cNvPr>
          <p:cNvSpPr/>
          <p:nvPr/>
        </p:nvSpPr>
        <p:spPr>
          <a:xfrm>
            <a:off x="9777241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43">
            <a:extLst>
              <a:ext uri="{FF2B5EF4-FFF2-40B4-BE49-F238E27FC236}">
                <a16:creationId xmlns:a16="http://schemas.microsoft.com/office/drawing/2014/main" id="{067E72E9-593A-9EB7-3F58-8E052C8DA051}"/>
              </a:ext>
            </a:extLst>
          </p:cNvPr>
          <p:cNvSpPr/>
          <p:nvPr/>
        </p:nvSpPr>
        <p:spPr>
          <a:xfrm>
            <a:off x="9777241" y="85881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44">
            <a:extLst>
              <a:ext uri="{FF2B5EF4-FFF2-40B4-BE49-F238E27FC236}">
                <a16:creationId xmlns:a16="http://schemas.microsoft.com/office/drawing/2014/main" id="{EDF05E48-E4DD-B8D6-24F2-A2DD2C6AF5A5}"/>
              </a:ext>
            </a:extLst>
          </p:cNvPr>
          <p:cNvSpPr txBox="1"/>
          <p:nvPr/>
        </p:nvSpPr>
        <p:spPr>
          <a:xfrm>
            <a:off x="9840360" y="505502"/>
            <a:ext cx="580390" cy="339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0960" algn="r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80"/>
              </a:spcBef>
            </a:pPr>
            <a:r>
              <a:rPr sz="600" spc="2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7" name="object 145">
            <a:extLst>
              <a:ext uri="{FF2B5EF4-FFF2-40B4-BE49-F238E27FC236}">
                <a16:creationId xmlns:a16="http://schemas.microsoft.com/office/drawing/2014/main" id="{54CD0A2E-5A67-F5B2-3DFC-3A20E7241217}"/>
              </a:ext>
            </a:extLst>
          </p:cNvPr>
          <p:cNvSpPr txBox="1"/>
          <p:nvPr/>
        </p:nvSpPr>
        <p:spPr>
          <a:xfrm>
            <a:off x="11144142" y="505502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158" name="object 146">
            <a:extLst>
              <a:ext uri="{FF2B5EF4-FFF2-40B4-BE49-F238E27FC236}">
                <a16:creationId xmlns:a16="http://schemas.microsoft.com/office/drawing/2014/main" id="{A7208F3D-603E-5E14-FDFB-7F6D204DF141}"/>
              </a:ext>
            </a:extLst>
          </p:cNvPr>
          <p:cNvSpPr txBox="1"/>
          <p:nvPr/>
        </p:nvSpPr>
        <p:spPr>
          <a:xfrm>
            <a:off x="12278251" y="505502"/>
            <a:ext cx="563880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42545" algn="r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50"/>
              </a:spcBef>
            </a:pPr>
            <a:r>
              <a:rPr sz="600" spc="20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9" name="object 147">
            <a:extLst>
              <a:ext uri="{FF2B5EF4-FFF2-40B4-BE49-F238E27FC236}">
                <a16:creationId xmlns:a16="http://schemas.microsoft.com/office/drawing/2014/main" id="{3EAB19D9-284F-51CE-868D-187D7A149F62}"/>
              </a:ext>
            </a:extLst>
          </p:cNvPr>
          <p:cNvSpPr txBox="1"/>
          <p:nvPr/>
        </p:nvSpPr>
        <p:spPr>
          <a:xfrm>
            <a:off x="8841250" y="57590"/>
            <a:ext cx="188023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20" dirty="0">
                <a:latin typeface="Calibri"/>
                <a:cs typeface="Calibri"/>
              </a:rPr>
              <a:t>C</a:t>
            </a:r>
            <a:r>
              <a:rPr sz="1800" b="1" spc="-35" dirty="0">
                <a:latin typeface="Calibri"/>
                <a:cs typeface="Calibri"/>
              </a:rPr>
              <a:t>I</a:t>
            </a:r>
            <a:r>
              <a:rPr sz="1800" b="1" spc="-15" dirty="0">
                <a:latin typeface="Calibri"/>
                <a:cs typeface="Calibri"/>
              </a:rPr>
              <a:t>V</a:t>
            </a:r>
            <a:r>
              <a:rPr sz="1800" b="1" spc="35" dirty="0">
                <a:latin typeface="Calibri"/>
                <a:cs typeface="Calibri"/>
              </a:rPr>
              <a:t>I</a:t>
            </a:r>
            <a:r>
              <a:rPr sz="1800" b="1" dirty="0">
                <a:latin typeface="Calibri"/>
                <a:cs typeface="Calibri"/>
              </a:rPr>
              <a:t>L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20" dirty="0">
                <a:latin typeface="Calibri"/>
                <a:cs typeface="Calibri"/>
              </a:rPr>
              <a:t>E</a:t>
            </a:r>
            <a:r>
              <a:rPr sz="1800" b="1" spc="10" dirty="0">
                <a:latin typeface="Calibri"/>
                <a:cs typeface="Calibri"/>
              </a:rPr>
              <a:t>N</a:t>
            </a:r>
            <a:r>
              <a:rPr sz="1800" b="1" spc="-25" dirty="0">
                <a:latin typeface="Calibri"/>
                <a:cs typeface="Calibri"/>
              </a:rPr>
              <a:t>G</a:t>
            </a:r>
            <a:r>
              <a:rPr sz="1800" b="1" spc="-35" dirty="0">
                <a:latin typeface="Calibri"/>
                <a:cs typeface="Calibri"/>
              </a:rPr>
              <a:t>I</a:t>
            </a:r>
            <a:r>
              <a:rPr sz="1800" b="1" spc="10" dirty="0">
                <a:latin typeface="Calibri"/>
                <a:cs typeface="Calibri"/>
              </a:rPr>
              <a:t>N</a:t>
            </a:r>
            <a:r>
              <a:rPr sz="1800" b="1" spc="20" dirty="0">
                <a:latin typeface="Calibri"/>
                <a:cs typeface="Calibri"/>
              </a:rPr>
              <a:t>EE</a:t>
            </a:r>
            <a:r>
              <a:rPr sz="1800" b="1" spc="-40" dirty="0">
                <a:latin typeface="Calibri"/>
                <a:cs typeface="Calibri"/>
              </a:rPr>
              <a:t>R</a:t>
            </a:r>
            <a:r>
              <a:rPr sz="1800" b="1" spc="35" dirty="0">
                <a:latin typeface="Calibri"/>
                <a:cs typeface="Calibri"/>
              </a:rPr>
              <a:t>I</a:t>
            </a:r>
            <a:r>
              <a:rPr sz="1800" b="1" spc="-60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0" name="object 148">
            <a:extLst>
              <a:ext uri="{FF2B5EF4-FFF2-40B4-BE49-F238E27FC236}">
                <a16:creationId xmlns:a16="http://schemas.microsoft.com/office/drawing/2014/main" id="{77E5D945-3EA3-A701-25B2-86A12DAED250}"/>
              </a:ext>
            </a:extLst>
          </p:cNvPr>
          <p:cNvSpPr txBox="1"/>
          <p:nvPr/>
        </p:nvSpPr>
        <p:spPr>
          <a:xfrm>
            <a:off x="3506616" y="94166"/>
            <a:ext cx="133985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30" dirty="0">
                <a:latin typeface="Calibri"/>
                <a:cs typeface="Calibri"/>
              </a:rPr>
              <a:t>C</a:t>
            </a:r>
            <a:r>
              <a:rPr sz="1200" spc="-55" dirty="0">
                <a:latin typeface="Calibri"/>
                <a:cs typeface="Calibri"/>
              </a:rPr>
              <a:t>a</a:t>
            </a:r>
            <a:r>
              <a:rPr sz="1200" spc="45" dirty="0">
                <a:latin typeface="Calibri"/>
                <a:cs typeface="Calibri"/>
              </a:rPr>
              <a:t>t</a:t>
            </a:r>
            <a:r>
              <a:rPr sz="1200" spc="-55" dirty="0">
                <a:latin typeface="Calibri"/>
                <a:cs typeface="Calibri"/>
              </a:rPr>
              <a:t>a</a:t>
            </a:r>
            <a:r>
              <a:rPr sz="1200" spc="20" dirty="0">
                <a:latin typeface="Calibri"/>
                <a:cs typeface="Calibri"/>
              </a:rPr>
              <a:t>l</a:t>
            </a:r>
            <a:r>
              <a:rPr sz="1200" spc="-35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g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20" dirty="0">
                <a:latin typeface="Calibri"/>
                <a:cs typeface="Calibri"/>
              </a:rPr>
              <a:t>a</a:t>
            </a:r>
            <a:r>
              <a:rPr sz="1200" spc="-4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2</a:t>
            </a:r>
            <a:r>
              <a:rPr sz="1200" spc="60" dirty="0">
                <a:latin typeface="Calibri"/>
                <a:cs typeface="Calibri"/>
              </a:rPr>
              <a:t>0</a:t>
            </a:r>
            <a:r>
              <a:rPr sz="1200" spc="-10" dirty="0">
                <a:latin typeface="Calibri"/>
                <a:cs typeface="Calibri"/>
              </a:rPr>
              <a:t>233</a:t>
            </a:r>
            <a:r>
              <a:rPr sz="1200" dirty="0"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1" name="object 149">
            <a:extLst>
              <a:ext uri="{FF2B5EF4-FFF2-40B4-BE49-F238E27FC236}">
                <a16:creationId xmlns:a16="http://schemas.microsoft.com/office/drawing/2014/main" id="{9609F69E-7374-ABBB-4570-953D7D665B03}"/>
              </a:ext>
            </a:extLst>
          </p:cNvPr>
          <p:cNvSpPr txBox="1"/>
          <p:nvPr/>
        </p:nvSpPr>
        <p:spPr>
          <a:xfrm>
            <a:off x="3640753" y="1701713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CH</a:t>
            </a:r>
            <a:r>
              <a:rPr sz="750" b="1" spc="25" dirty="0">
                <a:latin typeface="Arial"/>
                <a:cs typeface="Arial"/>
              </a:rPr>
              <a:t>E</a:t>
            </a:r>
            <a:r>
              <a:rPr sz="750" b="1" dirty="0">
                <a:latin typeface="Arial"/>
                <a:cs typeface="Arial"/>
              </a:rPr>
              <a:t>M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2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12763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2" name="object 150">
            <a:extLst>
              <a:ext uri="{FF2B5EF4-FFF2-40B4-BE49-F238E27FC236}">
                <a16:creationId xmlns:a16="http://schemas.microsoft.com/office/drawing/2014/main" id="{FE6C0605-B4D3-99B6-6D03-08A4EA4ACB37}"/>
              </a:ext>
            </a:extLst>
          </p:cNvPr>
          <p:cNvSpPr txBox="1"/>
          <p:nvPr/>
        </p:nvSpPr>
        <p:spPr>
          <a:xfrm>
            <a:off x="11357121" y="982841"/>
            <a:ext cx="1149985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491</a:t>
            </a:r>
            <a:r>
              <a:rPr sz="800" b="1" spc="10" dirty="0">
                <a:latin typeface="Arial"/>
                <a:cs typeface="Arial"/>
              </a:rPr>
              <a:t>8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/</a:t>
            </a:r>
            <a:r>
              <a:rPr sz="800" b="1" spc="-80" dirty="0">
                <a:latin typeface="Arial"/>
                <a:cs typeface="Arial"/>
              </a:rPr>
              <a:t> </a:t>
            </a:r>
            <a:r>
              <a:rPr sz="800" b="1" spc="55" dirty="0">
                <a:latin typeface="Arial"/>
                <a:cs typeface="Arial"/>
              </a:rPr>
              <a:t>E</a:t>
            </a:r>
            <a:r>
              <a:rPr sz="800" b="1" spc="-60" dirty="0">
                <a:latin typeface="Arial"/>
                <a:cs typeface="Arial"/>
              </a:rPr>
              <a:t>C</a:t>
            </a:r>
            <a:r>
              <a:rPr sz="800" b="1" spc="45" dirty="0">
                <a:latin typeface="Arial"/>
                <a:cs typeface="Arial"/>
              </a:rPr>
              <a:t>O</a:t>
            </a:r>
            <a:r>
              <a:rPr sz="800" b="1" spc="15" dirty="0">
                <a:latin typeface="Arial"/>
                <a:cs typeface="Arial"/>
              </a:rPr>
              <a:t>R</a:t>
            </a:r>
            <a:r>
              <a:rPr sz="800" b="1" spc="-7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490</a:t>
            </a:r>
            <a:r>
              <a:rPr sz="800" b="1" spc="10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163" name="object 151">
            <a:extLst>
              <a:ext uri="{FF2B5EF4-FFF2-40B4-BE49-F238E27FC236}">
                <a16:creationId xmlns:a16="http://schemas.microsoft.com/office/drawing/2014/main" id="{C899D21B-0C1A-B547-5508-2D405178CD95}"/>
              </a:ext>
            </a:extLst>
          </p:cNvPr>
          <p:cNvSpPr txBox="1"/>
          <p:nvPr/>
        </p:nvSpPr>
        <p:spPr>
          <a:xfrm>
            <a:off x="11601342" y="1104764"/>
            <a:ext cx="66484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80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4" name="object 152">
            <a:extLst>
              <a:ext uri="{FF2B5EF4-FFF2-40B4-BE49-F238E27FC236}">
                <a16:creationId xmlns:a16="http://schemas.microsoft.com/office/drawing/2014/main" id="{2E9C7267-4EA3-D086-C475-99A08645E33A}"/>
              </a:ext>
            </a:extLst>
          </p:cNvPr>
          <p:cNvSpPr txBox="1"/>
          <p:nvPr/>
        </p:nvSpPr>
        <p:spPr>
          <a:xfrm>
            <a:off x="11708530" y="1195998"/>
            <a:ext cx="44450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(1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5" name="object 153">
            <a:extLst>
              <a:ext uri="{FF2B5EF4-FFF2-40B4-BE49-F238E27FC236}">
                <a16:creationId xmlns:a16="http://schemas.microsoft.com/office/drawing/2014/main" id="{A033C203-C484-A379-6148-7ADC04E896CA}"/>
              </a:ext>
            </a:extLst>
          </p:cNvPr>
          <p:cNvSpPr txBox="1"/>
          <p:nvPr/>
        </p:nvSpPr>
        <p:spPr>
          <a:xfrm>
            <a:off x="3714578" y="992464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6" name="object 154">
            <a:extLst>
              <a:ext uri="{FF2B5EF4-FFF2-40B4-BE49-F238E27FC236}">
                <a16:creationId xmlns:a16="http://schemas.microsoft.com/office/drawing/2014/main" id="{6F6F5F77-53D1-D680-D47E-F9656837889F}"/>
              </a:ext>
            </a:extLst>
          </p:cNvPr>
          <p:cNvSpPr txBox="1"/>
          <p:nvPr/>
        </p:nvSpPr>
        <p:spPr>
          <a:xfrm>
            <a:off x="4936890" y="992464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73025" indent="-52069">
              <a:lnSpc>
                <a:spcPct val="100000"/>
              </a:lnSpc>
              <a:spcBef>
                <a:spcPts val="15"/>
              </a:spcBef>
            </a:pPr>
            <a:r>
              <a:rPr sz="600" spc="25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 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b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7" name="object 155">
            <a:extLst>
              <a:ext uri="{FF2B5EF4-FFF2-40B4-BE49-F238E27FC236}">
                <a16:creationId xmlns:a16="http://schemas.microsoft.com/office/drawing/2014/main" id="{C277E235-6ED0-604B-02FC-3BF22BC8D094}"/>
              </a:ext>
            </a:extLst>
          </p:cNvPr>
          <p:cNvSpPr txBox="1"/>
          <p:nvPr/>
        </p:nvSpPr>
        <p:spPr>
          <a:xfrm>
            <a:off x="4862341" y="2544612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445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20" dirty="0">
                <a:latin typeface="Arial"/>
                <a:cs typeface="Arial"/>
              </a:rPr>
              <a:t>H</a:t>
            </a:r>
            <a:r>
              <a:rPr sz="750" b="1" spc="20" dirty="0">
                <a:latin typeface="Arial"/>
                <a:cs typeface="Arial"/>
              </a:rPr>
              <a:t>Y</a:t>
            </a:r>
            <a:r>
              <a:rPr sz="750" b="1" dirty="0">
                <a:latin typeface="Arial"/>
                <a:cs typeface="Arial"/>
              </a:rPr>
              <a:t>S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  <a:p>
            <a:pPr marL="113030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W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8" name="object 156">
            <a:extLst>
              <a:ext uri="{FF2B5EF4-FFF2-40B4-BE49-F238E27FC236}">
                <a16:creationId xmlns:a16="http://schemas.microsoft.com/office/drawing/2014/main" id="{30BAC47C-91E8-073D-AEF3-D6F9216580E5}"/>
              </a:ext>
            </a:extLst>
          </p:cNvPr>
          <p:cNvSpPr txBox="1"/>
          <p:nvPr/>
        </p:nvSpPr>
        <p:spPr>
          <a:xfrm>
            <a:off x="3640753" y="5587913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61925" marR="122555" indent="-31115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9" name="object 157">
            <a:extLst>
              <a:ext uri="{FF2B5EF4-FFF2-40B4-BE49-F238E27FC236}">
                <a16:creationId xmlns:a16="http://schemas.microsoft.com/office/drawing/2014/main" id="{0FEDEDBA-6F53-6C2F-D104-8168EAD5A8BB}"/>
              </a:ext>
            </a:extLst>
          </p:cNvPr>
          <p:cNvSpPr txBox="1"/>
          <p:nvPr/>
        </p:nvSpPr>
        <p:spPr>
          <a:xfrm>
            <a:off x="3640753" y="6398681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710"/>
              </a:lnSpc>
            </a:pPr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70" name="object 158">
            <a:extLst>
              <a:ext uri="{FF2B5EF4-FFF2-40B4-BE49-F238E27FC236}">
                <a16:creationId xmlns:a16="http://schemas.microsoft.com/office/drawing/2014/main" id="{2EA3C6D4-79AF-022A-5902-99BFB25CA89C}"/>
              </a:ext>
            </a:extLst>
          </p:cNvPr>
          <p:cNvSpPr txBox="1"/>
          <p:nvPr/>
        </p:nvSpPr>
        <p:spPr>
          <a:xfrm>
            <a:off x="4862341" y="5587913"/>
            <a:ext cx="685800" cy="59309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239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154305" marR="121285" indent="-22860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745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71" name="object 159">
            <a:extLst>
              <a:ext uri="{FF2B5EF4-FFF2-40B4-BE49-F238E27FC236}">
                <a16:creationId xmlns:a16="http://schemas.microsoft.com/office/drawing/2014/main" id="{DB4961C2-16A2-04B5-835E-303CFC59CEED}"/>
              </a:ext>
            </a:extLst>
          </p:cNvPr>
          <p:cNvSpPr txBox="1"/>
          <p:nvPr/>
        </p:nvSpPr>
        <p:spPr>
          <a:xfrm>
            <a:off x="6159645" y="900513"/>
            <a:ext cx="535940" cy="506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00330" marR="90170" indent="635"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ff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qu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65" dirty="0">
                <a:latin typeface="Arial Narrow"/>
                <a:cs typeface="Arial Narrow"/>
              </a:rPr>
              <a:t> 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2" name="object 160">
            <a:extLst>
              <a:ext uri="{FF2B5EF4-FFF2-40B4-BE49-F238E27FC236}">
                <a16:creationId xmlns:a16="http://schemas.microsoft.com/office/drawing/2014/main" id="{9ACDBEA7-CC69-A541-E0E3-79AD4218A73C}"/>
              </a:ext>
            </a:extLst>
          </p:cNvPr>
          <p:cNvSpPr txBox="1"/>
          <p:nvPr/>
        </p:nvSpPr>
        <p:spPr>
          <a:xfrm>
            <a:off x="7382020" y="946744"/>
            <a:ext cx="53530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ab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3" name="object 161">
            <a:extLst>
              <a:ext uri="{FF2B5EF4-FFF2-40B4-BE49-F238E27FC236}">
                <a16:creationId xmlns:a16="http://schemas.microsoft.com/office/drawing/2014/main" id="{ADDB235E-34DA-97DB-7A49-004C0DFACA07}"/>
              </a:ext>
            </a:extLst>
          </p:cNvPr>
          <p:cNvSpPr txBox="1"/>
          <p:nvPr/>
        </p:nvSpPr>
        <p:spPr>
          <a:xfrm>
            <a:off x="8527052" y="858814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8255"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To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635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4" name="object 162">
            <a:extLst>
              <a:ext uri="{FF2B5EF4-FFF2-40B4-BE49-F238E27FC236}">
                <a16:creationId xmlns:a16="http://schemas.microsoft.com/office/drawing/2014/main" id="{D049AA00-1FFA-59FB-367E-00C8AB8C074E}"/>
              </a:ext>
            </a:extLst>
          </p:cNvPr>
          <p:cNvSpPr txBox="1"/>
          <p:nvPr/>
        </p:nvSpPr>
        <p:spPr>
          <a:xfrm>
            <a:off x="6080398" y="198035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1600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5" name="object 163">
            <a:extLst>
              <a:ext uri="{FF2B5EF4-FFF2-40B4-BE49-F238E27FC236}">
                <a16:creationId xmlns:a16="http://schemas.microsoft.com/office/drawing/2014/main" id="{AB302B7F-F924-E390-4443-7D74EEF675C2}"/>
              </a:ext>
            </a:extLst>
          </p:cNvPr>
          <p:cNvSpPr txBox="1"/>
          <p:nvPr/>
        </p:nvSpPr>
        <p:spPr>
          <a:xfrm>
            <a:off x="6603892" y="1862314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6" name="object 164">
            <a:extLst>
              <a:ext uri="{FF2B5EF4-FFF2-40B4-BE49-F238E27FC236}">
                <a16:creationId xmlns:a16="http://schemas.microsoft.com/office/drawing/2014/main" id="{63DB5928-8B40-662D-0B42-5D6AE87FF37C}"/>
              </a:ext>
            </a:extLst>
          </p:cNvPr>
          <p:cNvSpPr txBox="1"/>
          <p:nvPr/>
        </p:nvSpPr>
        <p:spPr>
          <a:xfrm>
            <a:off x="6182124" y="3238459"/>
            <a:ext cx="49022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7" name="object 165">
            <a:extLst>
              <a:ext uri="{FF2B5EF4-FFF2-40B4-BE49-F238E27FC236}">
                <a16:creationId xmlns:a16="http://schemas.microsoft.com/office/drawing/2014/main" id="{588CD93E-7687-3A35-502E-9271359AFABC}"/>
              </a:ext>
            </a:extLst>
          </p:cNvPr>
          <p:cNvSpPr txBox="1"/>
          <p:nvPr/>
        </p:nvSpPr>
        <p:spPr>
          <a:xfrm>
            <a:off x="6603892" y="2986015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8" name="object 166">
            <a:extLst>
              <a:ext uri="{FF2B5EF4-FFF2-40B4-BE49-F238E27FC236}">
                <a16:creationId xmlns:a16="http://schemas.microsoft.com/office/drawing/2014/main" id="{EEF8E82E-1F48-9F33-C565-C79016396F45}"/>
              </a:ext>
            </a:extLst>
          </p:cNvPr>
          <p:cNvSpPr txBox="1"/>
          <p:nvPr/>
        </p:nvSpPr>
        <p:spPr>
          <a:xfrm>
            <a:off x="6080398" y="4219869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"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84785" indent="-59055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,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,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ct val="100000"/>
              </a:lnSpc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B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9" name="object 167">
            <a:extLst>
              <a:ext uri="{FF2B5EF4-FFF2-40B4-BE49-F238E27FC236}">
                <a16:creationId xmlns:a16="http://schemas.microsoft.com/office/drawing/2014/main" id="{3AA47723-D1C9-E3D7-E3D5-89B95CAF2ACB}"/>
              </a:ext>
            </a:extLst>
          </p:cNvPr>
          <p:cNvSpPr txBox="1"/>
          <p:nvPr/>
        </p:nvSpPr>
        <p:spPr>
          <a:xfrm>
            <a:off x="7301883" y="198035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360">
              <a:lnSpc>
                <a:spcPct val="100000"/>
              </a:lnSpc>
            </a:pPr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6045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50" dirty="0">
                <a:latin typeface="Arial Narrow"/>
                <a:cs typeface="Arial Narrow"/>
              </a:rPr>
              <a:t>y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25095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0" name="object 168">
            <a:extLst>
              <a:ext uri="{FF2B5EF4-FFF2-40B4-BE49-F238E27FC236}">
                <a16:creationId xmlns:a16="http://schemas.microsoft.com/office/drawing/2014/main" id="{BBF15EAF-D085-EE66-717C-964BCCF5A91B}"/>
              </a:ext>
            </a:extLst>
          </p:cNvPr>
          <p:cNvSpPr txBox="1"/>
          <p:nvPr/>
        </p:nvSpPr>
        <p:spPr>
          <a:xfrm>
            <a:off x="7826267" y="1862314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1" name="object 169">
            <a:extLst>
              <a:ext uri="{FF2B5EF4-FFF2-40B4-BE49-F238E27FC236}">
                <a16:creationId xmlns:a16="http://schemas.microsoft.com/office/drawing/2014/main" id="{2E0D30B5-BF71-2731-16BD-694FF34935BD}"/>
              </a:ext>
            </a:extLst>
          </p:cNvPr>
          <p:cNvSpPr txBox="1"/>
          <p:nvPr/>
        </p:nvSpPr>
        <p:spPr>
          <a:xfrm>
            <a:off x="7404881" y="3284179"/>
            <a:ext cx="487680" cy="231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67310">
              <a:lnSpc>
                <a:spcPct val="100000"/>
              </a:lnSpc>
              <a:spcBef>
                <a:spcPts val="15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2" name="object 170">
            <a:extLst>
              <a:ext uri="{FF2B5EF4-FFF2-40B4-BE49-F238E27FC236}">
                <a16:creationId xmlns:a16="http://schemas.microsoft.com/office/drawing/2014/main" id="{936EE090-824E-27D7-33F3-27DF98C0A050}"/>
              </a:ext>
            </a:extLst>
          </p:cNvPr>
          <p:cNvSpPr txBox="1"/>
          <p:nvPr/>
        </p:nvSpPr>
        <p:spPr>
          <a:xfrm>
            <a:off x="7826267" y="2986015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3" name="object 171">
            <a:extLst>
              <a:ext uri="{FF2B5EF4-FFF2-40B4-BE49-F238E27FC236}">
                <a16:creationId xmlns:a16="http://schemas.microsoft.com/office/drawing/2014/main" id="{3DDF0170-A305-068C-36EC-A91861EF1BBB}"/>
              </a:ext>
            </a:extLst>
          </p:cNvPr>
          <p:cNvSpPr txBox="1"/>
          <p:nvPr/>
        </p:nvSpPr>
        <p:spPr>
          <a:xfrm>
            <a:off x="7301883" y="4223425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72085" indent="-2794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4445" algn="ctr">
              <a:lnSpc>
                <a:spcPct val="100000"/>
              </a:lnSpc>
              <a:spcBef>
                <a:spcPts val="13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x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4" name="object 172">
            <a:extLst>
              <a:ext uri="{FF2B5EF4-FFF2-40B4-BE49-F238E27FC236}">
                <a16:creationId xmlns:a16="http://schemas.microsoft.com/office/drawing/2014/main" id="{6544680B-86E2-D74C-79EB-2467BFC7B3BA}"/>
              </a:ext>
            </a:extLst>
          </p:cNvPr>
          <p:cNvSpPr txBox="1"/>
          <p:nvPr/>
        </p:nvSpPr>
        <p:spPr>
          <a:xfrm>
            <a:off x="4862341" y="1701713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445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R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5" name="object 173">
            <a:extLst>
              <a:ext uri="{FF2B5EF4-FFF2-40B4-BE49-F238E27FC236}">
                <a16:creationId xmlns:a16="http://schemas.microsoft.com/office/drawing/2014/main" id="{48B2EC41-F71B-E43C-8E50-803E048DB2AF}"/>
              </a:ext>
            </a:extLst>
          </p:cNvPr>
          <p:cNvSpPr txBox="1"/>
          <p:nvPr/>
        </p:nvSpPr>
        <p:spPr>
          <a:xfrm>
            <a:off x="8527052" y="1980478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7620" algn="ctr">
              <a:lnSpc>
                <a:spcPct val="100000"/>
              </a:lnSpc>
              <a:spcBef>
                <a:spcPts val="10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0160" algn="ctr">
              <a:lnSpc>
                <a:spcPct val="100000"/>
              </a:lnSpc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6" name="object 174">
            <a:extLst>
              <a:ext uri="{FF2B5EF4-FFF2-40B4-BE49-F238E27FC236}">
                <a16:creationId xmlns:a16="http://schemas.microsoft.com/office/drawing/2014/main" id="{995D7800-C524-6D13-9190-65FDE0407FEF}"/>
              </a:ext>
            </a:extLst>
          </p:cNvPr>
          <p:cNvSpPr txBox="1"/>
          <p:nvPr/>
        </p:nvSpPr>
        <p:spPr>
          <a:xfrm>
            <a:off x="8530608" y="4223425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397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7" name="object 175">
            <a:extLst>
              <a:ext uri="{FF2B5EF4-FFF2-40B4-BE49-F238E27FC236}">
                <a16:creationId xmlns:a16="http://schemas.microsoft.com/office/drawing/2014/main" id="{FE120C9C-BA2A-D647-BCFC-EC195C5D7228}"/>
              </a:ext>
            </a:extLst>
          </p:cNvPr>
          <p:cNvSpPr txBox="1"/>
          <p:nvPr/>
        </p:nvSpPr>
        <p:spPr>
          <a:xfrm>
            <a:off x="9748666" y="3102142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8425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71120" indent="-17780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71120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8" name="object 176">
            <a:extLst>
              <a:ext uri="{FF2B5EF4-FFF2-40B4-BE49-F238E27FC236}">
                <a16:creationId xmlns:a16="http://schemas.microsoft.com/office/drawing/2014/main" id="{0B297DE3-AEC9-2A06-0864-4F3674DA4446}"/>
              </a:ext>
            </a:extLst>
          </p:cNvPr>
          <p:cNvSpPr txBox="1"/>
          <p:nvPr/>
        </p:nvSpPr>
        <p:spPr>
          <a:xfrm>
            <a:off x="9748666" y="4223425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79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10160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3335" algn="ctr">
              <a:lnSpc>
                <a:spcPct val="100000"/>
              </a:lnSpc>
            </a:pPr>
            <a:r>
              <a:rPr sz="600" spc="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0160" algn="ctr">
              <a:lnSpc>
                <a:spcPct val="100000"/>
              </a:lnSpc>
              <a:spcBef>
                <a:spcPts val="130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9" name="object 177">
            <a:extLst>
              <a:ext uri="{FF2B5EF4-FFF2-40B4-BE49-F238E27FC236}">
                <a16:creationId xmlns:a16="http://schemas.microsoft.com/office/drawing/2014/main" id="{0BEEA21A-4AA6-C1ED-2F16-37A4D22CDA3B}"/>
              </a:ext>
            </a:extLst>
          </p:cNvPr>
          <p:cNvSpPr txBox="1"/>
          <p:nvPr/>
        </p:nvSpPr>
        <p:spPr>
          <a:xfrm>
            <a:off x="9777241" y="1980478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79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161925" indent="-15875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0" name="object 178">
            <a:extLst>
              <a:ext uri="{FF2B5EF4-FFF2-40B4-BE49-F238E27FC236}">
                <a16:creationId xmlns:a16="http://schemas.microsoft.com/office/drawing/2014/main" id="{94409E19-0332-5362-C48C-3519C46EC429}"/>
              </a:ext>
            </a:extLst>
          </p:cNvPr>
          <p:cNvSpPr txBox="1"/>
          <p:nvPr/>
        </p:nvSpPr>
        <p:spPr>
          <a:xfrm>
            <a:off x="12177541" y="3655481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1" name="object 179">
            <a:extLst>
              <a:ext uri="{FF2B5EF4-FFF2-40B4-BE49-F238E27FC236}">
                <a16:creationId xmlns:a16="http://schemas.microsoft.com/office/drawing/2014/main" id="{1B8EE737-BD82-F0E7-65CA-7FA060236E10}"/>
              </a:ext>
            </a:extLst>
          </p:cNvPr>
          <p:cNvSpPr txBox="1"/>
          <p:nvPr/>
        </p:nvSpPr>
        <p:spPr>
          <a:xfrm>
            <a:off x="11002536" y="45984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2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762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2" name="object 180">
            <a:extLst>
              <a:ext uri="{FF2B5EF4-FFF2-40B4-BE49-F238E27FC236}">
                <a16:creationId xmlns:a16="http://schemas.microsoft.com/office/drawing/2014/main" id="{96085210-8AAC-0767-0EF9-8BB4EE966A64}"/>
              </a:ext>
            </a:extLst>
          </p:cNvPr>
          <p:cNvSpPr txBox="1"/>
          <p:nvPr/>
        </p:nvSpPr>
        <p:spPr>
          <a:xfrm>
            <a:off x="11002536" y="5587913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5730" marR="107950" indent="42545">
              <a:lnSpc>
                <a:spcPct val="110400"/>
              </a:lnSpc>
            </a:pPr>
            <a:r>
              <a:rPr sz="750" b="1" spc="20" dirty="0">
                <a:latin typeface="Arial"/>
                <a:cs typeface="Arial"/>
                <a:hlinkClick r:id="rId11"/>
              </a:rPr>
              <a:t>E</a:t>
            </a:r>
            <a:r>
              <a:rPr sz="750" b="1" spc="-60" dirty="0">
                <a:latin typeface="Arial"/>
                <a:cs typeface="Arial"/>
                <a:hlinkClick r:id="rId11"/>
              </a:rPr>
              <a:t>l</a:t>
            </a:r>
            <a:r>
              <a:rPr sz="750" b="1" spc="30" dirty="0">
                <a:latin typeface="Arial"/>
                <a:cs typeface="Arial"/>
                <a:hlinkClick r:id="rId11"/>
              </a:rPr>
              <a:t>ec</a:t>
            </a:r>
            <a:r>
              <a:rPr sz="750" b="1" spc="-25" dirty="0">
                <a:latin typeface="Arial"/>
                <a:cs typeface="Arial"/>
                <a:hlinkClick r:id="rId11"/>
              </a:rPr>
              <a:t>t</a:t>
            </a:r>
            <a:r>
              <a:rPr sz="750" b="1" spc="15" dirty="0">
                <a:latin typeface="Arial"/>
                <a:cs typeface="Arial"/>
                <a:hlinkClick r:id="rId11"/>
              </a:rPr>
              <a:t>i</a:t>
            </a:r>
            <a:r>
              <a:rPr sz="750" b="1" spc="-45" dirty="0">
                <a:latin typeface="Arial"/>
                <a:cs typeface="Arial"/>
                <a:hlinkClick r:id="rId11"/>
              </a:rPr>
              <a:t>v</a:t>
            </a:r>
            <a:r>
              <a:rPr sz="750" b="1" dirty="0">
                <a:latin typeface="Arial"/>
                <a:cs typeface="Arial"/>
                <a:hlinkClick r:id="rId11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1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1"/>
              </a:rPr>
              <a:t>r</a:t>
            </a:r>
            <a:r>
              <a:rPr sz="600" dirty="0">
                <a:latin typeface="Arial Narrow"/>
                <a:cs typeface="Arial Narrow"/>
                <a:hlinkClick r:id="rId11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e</a:t>
            </a:r>
            <a:r>
              <a:rPr sz="600" dirty="0">
                <a:latin typeface="Arial Narrow"/>
                <a:cs typeface="Arial Narrow"/>
                <a:hlinkClick r:id="rId11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1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v</a:t>
            </a:r>
            <a:r>
              <a:rPr sz="600" dirty="0">
                <a:latin typeface="Arial Narrow"/>
                <a:cs typeface="Arial Narrow"/>
                <a:hlinkClick r:id="rId11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3" name="object 181">
            <a:extLst>
              <a:ext uri="{FF2B5EF4-FFF2-40B4-BE49-F238E27FC236}">
                <a16:creationId xmlns:a16="http://schemas.microsoft.com/office/drawing/2014/main" id="{23E1C589-21D8-3E30-3FE6-463C6D460D56}"/>
              </a:ext>
            </a:extLst>
          </p:cNvPr>
          <p:cNvSpPr txBox="1"/>
          <p:nvPr/>
        </p:nvSpPr>
        <p:spPr>
          <a:xfrm>
            <a:off x="9855600" y="992464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8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no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4" name="object 182">
            <a:extLst>
              <a:ext uri="{FF2B5EF4-FFF2-40B4-BE49-F238E27FC236}">
                <a16:creationId xmlns:a16="http://schemas.microsoft.com/office/drawing/2014/main" id="{AC098752-8B0D-4BA1-F996-1BC6CE5D94D3}"/>
              </a:ext>
            </a:extLst>
          </p:cNvPr>
          <p:cNvSpPr/>
          <p:nvPr/>
        </p:nvSpPr>
        <p:spPr>
          <a:xfrm>
            <a:off x="8527052" y="310214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83">
            <a:extLst>
              <a:ext uri="{FF2B5EF4-FFF2-40B4-BE49-F238E27FC236}">
                <a16:creationId xmlns:a16="http://schemas.microsoft.com/office/drawing/2014/main" id="{A2EE75E7-9993-83D8-1FBC-B8B9704A002D}"/>
              </a:ext>
            </a:extLst>
          </p:cNvPr>
          <p:cNvSpPr/>
          <p:nvPr/>
        </p:nvSpPr>
        <p:spPr>
          <a:xfrm>
            <a:off x="8527052" y="310214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84">
            <a:extLst>
              <a:ext uri="{FF2B5EF4-FFF2-40B4-BE49-F238E27FC236}">
                <a16:creationId xmlns:a16="http://schemas.microsoft.com/office/drawing/2014/main" id="{323E9252-1E1A-7051-F1D0-517D9216B871}"/>
              </a:ext>
            </a:extLst>
          </p:cNvPr>
          <p:cNvSpPr txBox="1"/>
          <p:nvPr/>
        </p:nvSpPr>
        <p:spPr>
          <a:xfrm>
            <a:off x="8527052" y="310214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197485" indent="-33655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698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7" name="object 185">
            <a:extLst>
              <a:ext uri="{FF2B5EF4-FFF2-40B4-BE49-F238E27FC236}">
                <a16:creationId xmlns:a16="http://schemas.microsoft.com/office/drawing/2014/main" id="{B6C26E59-1A7A-B25C-C5CD-BF7C3F33F254}"/>
              </a:ext>
            </a:extLst>
          </p:cNvPr>
          <p:cNvSpPr/>
          <p:nvPr/>
        </p:nvSpPr>
        <p:spPr>
          <a:xfrm>
            <a:off x="8527052" y="310214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86">
            <a:extLst>
              <a:ext uri="{FF2B5EF4-FFF2-40B4-BE49-F238E27FC236}">
                <a16:creationId xmlns:a16="http://schemas.microsoft.com/office/drawing/2014/main" id="{DB0B5620-90D5-4692-5167-145BF030AC35}"/>
              </a:ext>
            </a:extLst>
          </p:cNvPr>
          <p:cNvSpPr/>
          <p:nvPr/>
        </p:nvSpPr>
        <p:spPr>
          <a:xfrm>
            <a:off x="8527052" y="310214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87">
            <a:extLst>
              <a:ext uri="{FF2B5EF4-FFF2-40B4-BE49-F238E27FC236}">
                <a16:creationId xmlns:a16="http://schemas.microsoft.com/office/drawing/2014/main" id="{41E2A5D4-1353-C1A9-35C2-B160BC843B31}"/>
              </a:ext>
            </a:extLst>
          </p:cNvPr>
          <p:cNvSpPr txBox="1"/>
          <p:nvPr/>
        </p:nvSpPr>
        <p:spPr>
          <a:xfrm>
            <a:off x="8631066" y="3238459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93345" indent="-33655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00" name="object 188">
            <a:extLst>
              <a:ext uri="{FF2B5EF4-FFF2-40B4-BE49-F238E27FC236}">
                <a16:creationId xmlns:a16="http://schemas.microsoft.com/office/drawing/2014/main" id="{10164B29-67C6-9829-FB30-FE566FFF8B40}"/>
              </a:ext>
            </a:extLst>
          </p:cNvPr>
          <p:cNvSpPr txBox="1"/>
          <p:nvPr/>
        </p:nvSpPr>
        <p:spPr>
          <a:xfrm>
            <a:off x="9052070" y="2989444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01" name="object 189">
            <a:extLst>
              <a:ext uri="{FF2B5EF4-FFF2-40B4-BE49-F238E27FC236}">
                <a16:creationId xmlns:a16="http://schemas.microsoft.com/office/drawing/2014/main" id="{7AB6C654-33DF-EFFE-96A6-7164A9E33AED}"/>
              </a:ext>
            </a:extLst>
          </p:cNvPr>
          <p:cNvSpPr/>
          <p:nvPr/>
        </p:nvSpPr>
        <p:spPr>
          <a:xfrm>
            <a:off x="12177541" y="459845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190">
            <a:extLst>
              <a:ext uri="{FF2B5EF4-FFF2-40B4-BE49-F238E27FC236}">
                <a16:creationId xmlns:a16="http://schemas.microsoft.com/office/drawing/2014/main" id="{368CB750-26BD-51D5-B46D-3A2A6ECDCEF9}"/>
              </a:ext>
            </a:extLst>
          </p:cNvPr>
          <p:cNvSpPr txBox="1"/>
          <p:nvPr/>
        </p:nvSpPr>
        <p:spPr>
          <a:xfrm>
            <a:off x="12177541" y="4598456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65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lnSpc>
                <a:spcPct val="100000"/>
              </a:lnSpc>
              <a:spcBef>
                <a:spcPts val="2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03" name="object 191">
            <a:extLst>
              <a:ext uri="{FF2B5EF4-FFF2-40B4-BE49-F238E27FC236}">
                <a16:creationId xmlns:a16="http://schemas.microsoft.com/office/drawing/2014/main" id="{E31D6617-AE35-B69C-8FAE-0FC04ED2B1B5}"/>
              </a:ext>
            </a:extLst>
          </p:cNvPr>
          <p:cNvSpPr/>
          <p:nvPr/>
        </p:nvSpPr>
        <p:spPr>
          <a:xfrm>
            <a:off x="4347991" y="1001575"/>
            <a:ext cx="436245" cy="1693545"/>
          </a:xfrm>
          <a:custGeom>
            <a:avLst/>
            <a:gdLst/>
            <a:ahLst/>
            <a:cxnLst/>
            <a:rect l="l" t="t" r="r" b="b"/>
            <a:pathLst>
              <a:path w="436244" h="1693545">
                <a:moveTo>
                  <a:pt x="0" y="0"/>
                </a:moveTo>
                <a:lnTo>
                  <a:pt x="352425" y="0"/>
                </a:lnTo>
                <a:lnTo>
                  <a:pt x="352425" y="1693036"/>
                </a:lnTo>
                <a:lnTo>
                  <a:pt x="436244" y="169303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192">
            <a:extLst>
              <a:ext uri="{FF2B5EF4-FFF2-40B4-BE49-F238E27FC236}">
                <a16:creationId xmlns:a16="http://schemas.microsoft.com/office/drawing/2014/main" id="{BF7800F6-558A-7462-9017-EFAF4484FE45}"/>
              </a:ext>
            </a:extLst>
          </p:cNvPr>
          <p:cNvSpPr/>
          <p:nvPr/>
        </p:nvSpPr>
        <p:spPr>
          <a:xfrm>
            <a:off x="4776107" y="266222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193">
            <a:extLst>
              <a:ext uri="{FF2B5EF4-FFF2-40B4-BE49-F238E27FC236}">
                <a16:creationId xmlns:a16="http://schemas.microsoft.com/office/drawing/2014/main" id="{2617B04D-DDC9-015F-39CD-490101E21FD5}"/>
              </a:ext>
            </a:extLst>
          </p:cNvPr>
          <p:cNvSpPr/>
          <p:nvPr/>
        </p:nvSpPr>
        <p:spPr>
          <a:xfrm>
            <a:off x="3980910" y="713576"/>
            <a:ext cx="2443480" cy="123825"/>
          </a:xfrm>
          <a:custGeom>
            <a:avLst/>
            <a:gdLst/>
            <a:ahLst/>
            <a:cxnLst/>
            <a:rect l="l" t="t" r="r" b="b"/>
            <a:pathLst>
              <a:path w="2443480" h="123825">
                <a:moveTo>
                  <a:pt x="0" y="123660"/>
                </a:moveTo>
                <a:lnTo>
                  <a:pt x="0" y="37935"/>
                </a:lnTo>
                <a:lnTo>
                  <a:pt x="1183436" y="37935"/>
                </a:lnTo>
                <a:lnTo>
                  <a:pt x="1186119" y="23875"/>
                </a:lnTo>
                <a:lnTo>
                  <a:pt x="1193469" y="12187"/>
                </a:lnTo>
                <a:lnTo>
                  <a:pt x="1204439" y="3889"/>
                </a:lnTo>
                <a:lnTo>
                  <a:pt x="1217981" y="0"/>
                </a:lnTo>
                <a:lnTo>
                  <a:pt x="1233318" y="2339"/>
                </a:lnTo>
                <a:lnTo>
                  <a:pt x="1245711" y="8985"/>
                </a:lnTo>
                <a:lnTo>
                  <a:pt x="1254524" y="19046"/>
                </a:lnTo>
                <a:lnTo>
                  <a:pt x="1259116" y="31632"/>
                </a:lnTo>
                <a:lnTo>
                  <a:pt x="2443149" y="37935"/>
                </a:lnTo>
                <a:lnTo>
                  <a:pt x="2443149" y="6701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194">
            <a:extLst>
              <a:ext uri="{FF2B5EF4-FFF2-40B4-BE49-F238E27FC236}">
                <a16:creationId xmlns:a16="http://schemas.microsoft.com/office/drawing/2014/main" id="{8DC7B12D-EA31-268C-0A14-DB3E733F5A42}"/>
              </a:ext>
            </a:extLst>
          </p:cNvPr>
          <p:cNvSpPr/>
          <p:nvPr/>
        </p:nvSpPr>
        <p:spPr>
          <a:xfrm>
            <a:off x="6391674" y="77246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195">
            <a:extLst>
              <a:ext uri="{FF2B5EF4-FFF2-40B4-BE49-F238E27FC236}">
                <a16:creationId xmlns:a16="http://schemas.microsoft.com/office/drawing/2014/main" id="{9458B82D-554A-105C-F195-F4E7856658B5}"/>
              </a:ext>
            </a:extLst>
          </p:cNvPr>
          <p:cNvSpPr/>
          <p:nvPr/>
        </p:nvSpPr>
        <p:spPr>
          <a:xfrm>
            <a:off x="5569604" y="1155117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4" h="634">
                <a:moveTo>
                  <a:pt x="0" y="126"/>
                </a:moveTo>
                <a:lnTo>
                  <a:pt x="149987" y="126"/>
                </a:ln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196">
            <a:extLst>
              <a:ext uri="{FF2B5EF4-FFF2-40B4-BE49-F238E27FC236}">
                <a16:creationId xmlns:a16="http://schemas.microsoft.com/office/drawing/2014/main" id="{032CD88F-6BA8-7EA3-2539-6906BED53E8B}"/>
              </a:ext>
            </a:extLst>
          </p:cNvPr>
          <p:cNvSpPr/>
          <p:nvPr/>
        </p:nvSpPr>
        <p:spPr>
          <a:xfrm>
            <a:off x="5997720" y="112273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197">
            <a:extLst>
              <a:ext uri="{FF2B5EF4-FFF2-40B4-BE49-F238E27FC236}">
                <a16:creationId xmlns:a16="http://schemas.microsoft.com/office/drawing/2014/main" id="{61137093-10C1-2A5F-3B88-CA4FA94F468A}"/>
              </a:ext>
            </a:extLst>
          </p:cNvPr>
          <p:cNvSpPr/>
          <p:nvPr/>
        </p:nvSpPr>
        <p:spPr>
          <a:xfrm>
            <a:off x="5202446" y="665787"/>
            <a:ext cx="2267585" cy="171450"/>
          </a:xfrm>
          <a:custGeom>
            <a:avLst/>
            <a:gdLst/>
            <a:ahLst/>
            <a:cxnLst/>
            <a:rect l="l" t="t" r="r" b="b"/>
            <a:pathLst>
              <a:path w="2267585" h="171450">
                <a:moveTo>
                  <a:pt x="0" y="171450"/>
                </a:moveTo>
                <a:lnTo>
                  <a:pt x="0" y="0"/>
                </a:lnTo>
                <a:lnTo>
                  <a:pt x="2267331" y="0"/>
                </a:lnTo>
                <a:lnTo>
                  <a:pt x="2267331" y="11696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198">
            <a:extLst>
              <a:ext uri="{FF2B5EF4-FFF2-40B4-BE49-F238E27FC236}">
                <a16:creationId xmlns:a16="http://schemas.microsoft.com/office/drawing/2014/main" id="{FDF65046-1FC7-8091-E4AF-8455FF524A8A}"/>
              </a:ext>
            </a:extLst>
          </p:cNvPr>
          <p:cNvSpPr/>
          <p:nvPr/>
        </p:nvSpPr>
        <p:spPr>
          <a:xfrm>
            <a:off x="7437393" y="77475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70" y="0"/>
                </a:moveTo>
                <a:lnTo>
                  <a:pt x="0" y="0"/>
                </a:lnTo>
                <a:lnTo>
                  <a:pt x="32385" y="64769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199">
            <a:extLst>
              <a:ext uri="{FF2B5EF4-FFF2-40B4-BE49-F238E27FC236}">
                <a16:creationId xmlns:a16="http://schemas.microsoft.com/office/drawing/2014/main" id="{03085337-7C43-9197-709B-4CEDC3703BF3}"/>
              </a:ext>
            </a:extLst>
          </p:cNvPr>
          <p:cNvSpPr/>
          <p:nvPr/>
        </p:nvSpPr>
        <p:spPr>
          <a:xfrm>
            <a:off x="6791217" y="1155117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5" h="634">
                <a:moveTo>
                  <a:pt x="0" y="126"/>
                </a:moveTo>
                <a:lnTo>
                  <a:pt x="149987" y="126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00">
            <a:extLst>
              <a:ext uri="{FF2B5EF4-FFF2-40B4-BE49-F238E27FC236}">
                <a16:creationId xmlns:a16="http://schemas.microsoft.com/office/drawing/2014/main" id="{35BB0EF6-8DEF-D2DC-0E24-E5E5489980BE}"/>
              </a:ext>
            </a:extLst>
          </p:cNvPr>
          <p:cNvSpPr/>
          <p:nvPr/>
        </p:nvSpPr>
        <p:spPr>
          <a:xfrm>
            <a:off x="7219333" y="112273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01">
            <a:extLst>
              <a:ext uri="{FF2B5EF4-FFF2-40B4-BE49-F238E27FC236}">
                <a16:creationId xmlns:a16="http://schemas.microsoft.com/office/drawing/2014/main" id="{05FE30E0-4CD7-9787-3EDB-7C30F0A14409}"/>
              </a:ext>
            </a:extLst>
          </p:cNvPr>
          <p:cNvSpPr/>
          <p:nvPr/>
        </p:nvSpPr>
        <p:spPr>
          <a:xfrm>
            <a:off x="6787533" y="1155117"/>
            <a:ext cx="1661795" cy="2089785"/>
          </a:xfrm>
          <a:custGeom>
            <a:avLst/>
            <a:gdLst/>
            <a:ahLst/>
            <a:cxnLst/>
            <a:rect l="l" t="t" r="r" b="b"/>
            <a:pathLst>
              <a:path w="1661795" h="2089785">
                <a:moveTo>
                  <a:pt x="0" y="2089658"/>
                </a:moveTo>
                <a:lnTo>
                  <a:pt x="246507" y="2089658"/>
                </a:lnTo>
                <a:lnTo>
                  <a:pt x="246507" y="653669"/>
                </a:lnTo>
                <a:lnTo>
                  <a:pt x="1475232" y="653669"/>
                </a:lnTo>
                <a:lnTo>
                  <a:pt x="1475232" y="0"/>
                </a:lnTo>
                <a:lnTo>
                  <a:pt x="166141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02">
            <a:extLst>
              <a:ext uri="{FF2B5EF4-FFF2-40B4-BE49-F238E27FC236}">
                <a16:creationId xmlns:a16="http://schemas.microsoft.com/office/drawing/2014/main" id="{1AEDEACC-9AFE-865E-A156-F8AB94DD48C4}"/>
              </a:ext>
            </a:extLst>
          </p:cNvPr>
          <p:cNvSpPr/>
          <p:nvPr/>
        </p:nvSpPr>
        <p:spPr>
          <a:xfrm>
            <a:off x="8440819" y="1122733"/>
            <a:ext cx="65405" cy="64769"/>
          </a:xfrm>
          <a:custGeom>
            <a:avLst/>
            <a:gdLst/>
            <a:ahLst/>
            <a:cxnLst/>
            <a:rect l="l" t="t" r="r" b="b"/>
            <a:pathLst>
              <a:path w="65404" h="64769">
                <a:moveTo>
                  <a:pt x="0" y="0"/>
                </a:moveTo>
                <a:lnTo>
                  <a:pt x="0" y="64770"/>
                </a:lnTo>
                <a:lnTo>
                  <a:pt x="64897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03">
            <a:extLst>
              <a:ext uri="{FF2B5EF4-FFF2-40B4-BE49-F238E27FC236}">
                <a16:creationId xmlns:a16="http://schemas.microsoft.com/office/drawing/2014/main" id="{07E3CE41-6CD6-5193-7DDB-09DB96758443}"/>
              </a:ext>
            </a:extLst>
          </p:cNvPr>
          <p:cNvSpPr/>
          <p:nvPr/>
        </p:nvSpPr>
        <p:spPr>
          <a:xfrm>
            <a:off x="6787533" y="2651304"/>
            <a:ext cx="2078989" cy="901065"/>
          </a:xfrm>
          <a:custGeom>
            <a:avLst/>
            <a:gdLst/>
            <a:ahLst/>
            <a:cxnLst/>
            <a:rect l="l" t="t" r="r" b="b"/>
            <a:pathLst>
              <a:path w="2078989" h="901064">
                <a:moveTo>
                  <a:pt x="0" y="900684"/>
                </a:moveTo>
                <a:lnTo>
                  <a:pt x="360807" y="900684"/>
                </a:lnTo>
                <a:lnTo>
                  <a:pt x="360807" y="97536"/>
                </a:lnTo>
                <a:lnTo>
                  <a:pt x="2078863" y="97536"/>
                </a:lnTo>
                <a:lnTo>
                  <a:pt x="2078863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04">
            <a:extLst>
              <a:ext uri="{FF2B5EF4-FFF2-40B4-BE49-F238E27FC236}">
                <a16:creationId xmlns:a16="http://schemas.microsoft.com/office/drawing/2014/main" id="{33501D4E-87E1-7615-4B4D-798EA479B964}"/>
              </a:ext>
            </a:extLst>
          </p:cNvPr>
          <p:cNvSpPr/>
          <p:nvPr/>
        </p:nvSpPr>
        <p:spPr>
          <a:xfrm>
            <a:off x="8834012" y="259466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05">
            <a:extLst>
              <a:ext uri="{FF2B5EF4-FFF2-40B4-BE49-F238E27FC236}">
                <a16:creationId xmlns:a16="http://schemas.microsoft.com/office/drawing/2014/main" id="{676B3320-E0FC-2EB0-06B5-3BF373F8A7D8}"/>
              </a:ext>
            </a:extLst>
          </p:cNvPr>
          <p:cNvSpPr/>
          <p:nvPr/>
        </p:nvSpPr>
        <p:spPr>
          <a:xfrm>
            <a:off x="6594748" y="3716200"/>
            <a:ext cx="3493770" cy="116205"/>
          </a:xfrm>
          <a:custGeom>
            <a:avLst/>
            <a:gdLst/>
            <a:ahLst/>
            <a:cxnLst/>
            <a:rect l="l" t="t" r="r" b="b"/>
            <a:pathLst>
              <a:path w="3493770" h="116204">
                <a:moveTo>
                  <a:pt x="0" y="0"/>
                </a:moveTo>
                <a:lnTo>
                  <a:pt x="0" y="115697"/>
                </a:lnTo>
                <a:lnTo>
                  <a:pt x="2944368" y="115697"/>
                </a:lnTo>
                <a:lnTo>
                  <a:pt x="2947034" y="101636"/>
                </a:lnTo>
                <a:lnTo>
                  <a:pt x="2954356" y="89948"/>
                </a:lnTo>
                <a:lnTo>
                  <a:pt x="2965315" y="81651"/>
                </a:lnTo>
                <a:lnTo>
                  <a:pt x="2978893" y="77761"/>
                </a:lnTo>
                <a:lnTo>
                  <a:pt x="2994236" y="80099"/>
                </a:lnTo>
                <a:lnTo>
                  <a:pt x="3006634" y="86742"/>
                </a:lnTo>
                <a:lnTo>
                  <a:pt x="3015449" y="96799"/>
                </a:lnTo>
                <a:lnTo>
                  <a:pt x="3020045" y="109380"/>
                </a:lnTo>
                <a:lnTo>
                  <a:pt x="3493262" y="115697"/>
                </a:lnTo>
                <a:lnTo>
                  <a:pt x="3493262" y="5676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06">
            <a:extLst>
              <a:ext uri="{FF2B5EF4-FFF2-40B4-BE49-F238E27FC236}">
                <a16:creationId xmlns:a16="http://schemas.microsoft.com/office/drawing/2014/main" id="{CC15D481-23B7-3045-D06E-57E76F90699E}"/>
              </a:ext>
            </a:extLst>
          </p:cNvPr>
          <p:cNvSpPr/>
          <p:nvPr/>
        </p:nvSpPr>
        <p:spPr>
          <a:xfrm>
            <a:off x="10055624" y="371632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07">
            <a:extLst>
              <a:ext uri="{FF2B5EF4-FFF2-40B4-BE49-F238E27FC236}">
                <a16:creationId xmlns:a16="http://schemas.microsoft.com/office/drawing/2014/main" id="{0491CB96-382A-AA37-48DC-E08D2C5091B0}"/>
              </a:ext>
            </a:extLst>
          </p:cNvPr>
          <p:cNvSpPr/>
          <p:nvPr/>
        </p:nvSpPr>
        <p:spPr>
          <a:xfrm>
            <a:off x="6419742" y="3716200"/>
            <a:ext cx="3669029" cy="429259"/>
          </a:xfrm>
          <a:custGeom>
            <a:avLst/>
            <a:gdLst/>
            <a:ahLst/>
            <a:cxnLst/>
            <a:rect l="l" t="t" r="r" b="b"/>
            <a:pathLst>
              <a:path w="3669029" h="429260">
                <a:moveTo>
                  <a:pt x="0" y="0"/>
                </a:moveTo>
                <a:lnTo>
                  <a:pt x="0" y="207137"/>
                </a:lnTo>
                <a:lnTo>
                  <a:pt x="3119374" y="207137"/>
                </a:lnTo>
                <a:lnTo>
                  <a:pt x="3122040" y="193076"/>
                </a:lnTo>
                <a:lnTo>
                  <a:pt x="3129362" y="181388"/>
                </a:lnTo>
                <a:lnTo>
                  <a:pt x="3140321" y="173091"/>
                </a:lnTo>
                <a:lnTo>
                  <a:pt x="3153899" y="169201"/>
                </a:lnTo>
                <a:lnTo>
                  <a:pt x="3169242" y="171539"/>
                </a:lnTo>
                <a:lnTo>
                  <a:pt x="3181640" y="178182"/>
                </a:lnTo>
                <a:lnTo>
                  <a:pt x="3190455" y="188239"/>
                </a:lnTo>
                <a:lnTo>
                  <a:pt x="3195051" y="200820"/>
                </a:lnTo>
                <a:lnTo>
                  <a:pt x="3669029" y="207137"/>
                </a:lnTo>
                <a:lnTo>
                  <a:pt x="3669029" y="429006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08">
            <a:extLst>
              <a:ext uri="{FF2B5EF4-FFF2-40B4-BE49-F238E27FC236}">
                <a16:creationId xmlns:a16="http://schemas.microsoft.com/office/drawing/2014/main" id="{8B0FC5CF-A02F-AE42-BCA2-925C21E4C6C2}"/>
              </a:ext>
            </a:extLst>
          </p:cNvPr>
          <p:cNvSpPr/>
          <p:nvPr/>
        </p:nvSpPr>
        <p:spPr>
          <a:xfrm>
            <a:off x="10056386" y="413707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4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09">
            <a:extLst>
              <a:ext uri="{FF2B5EF4-FFF2-40B4-BE49-F238E27FC236}">
                <a16:creationId xmlns:a16="http://schemas.microsoft.com/office/drawing/2014/main" id="{9EBCD335-238D-69CB-7DEF-A9E97423822D}"/>
              </a:ext>
            </a:extLst>
          </p:cNvPr>
          <p:cNvSpPr/>
          <p:nvPr/>
        </p:nvSpPr>
        <p:spPr>
          <a:xfrm>
            <a:off x="6787533" y="3398446"/>
            <a:ext cx="2883535" cy="2072005"/>
          </a:xfrm>
          <a:custGeom>
            <a:avLst/>
            <a:gdLst/>
            <a:ahLst/>
            <a:cxnLst/>
            <a:rect l="l" t="t" r="r" b="b"/>
            <a:pathLst>
              <a:path w="2883535" h="2072004">
                <a:moveTo>
                  <a:pt x="0" y="2071496"/>
                </a:moveTo>
                <a:lnTo>
                  <a:pt x="137922" y="2071496"/>
                </a:lnTo>
                <a:lnTo>
                  <a:pt x="137922" y="1582165"/>
                </a:lnTo>
                <a:lnTo>
                  <a:pt x="2789682" y="1582165"/>
                </a:lnTo>
                <a:lnTo>
                  <a:pt x="2789682" y="0"/>
                </a:lnTo>
                <a:lnTo>
                  <a:pt x="28830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10">
            <a:extLst>
              <a:ext uri="{FF2B5EF4-FFF2-40B4-BE49-F238E27FC236}">
                <a16:creationId xmlns:a16="http://schemas.microsoft.com/office/drawing/2014/main" id="{EFD16375-6553-A10F-3972-AA15FA481EDD}"/>
              </a:ext>
            </a:extLst>
          </p:cNvPr>
          <p:cNvSpPr/>
          <p:nvPr/>
        </p:nvSpPr>
        <p:spPr>
          <a:xfrm>
            <a:off x="9662432" y="336606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11">
            <a:extLst>
              <a:ext uri="{FF2B5EF4-FFF2-40B4-BE49-F238E27FC236}">
                <a16:creationId xmlns:a16="http://schemas.microsoft.com/office/drawing/2014/main" id="{3E29ADCD-D478-BB31-BED0-6D09504B3BF2}"/>
              </a:ext>
            </a:extLst>
          </p:cNvPr>
          <p:cNvSpPr/>
          <p:nvPr/>
        </p:nvSpPr>
        <p:spPr>
          <a:xfrm>
            <a:off x="6787533" y="4894378"/>
            <a:ext cx="3300729" cy="883285"/>
          </a:xfrm>
          <a:custGeom>
            <a:avLst/>
            <a:gdLst/>
            <a:ahLst/>
            <a:cxnLst/>
            <a:rect l="l" t="t" r="r" b="b"/>
            <a:pathLst>
              <a:path w="3300729" h="883285">
                <a:moveTo>
                  <a:pt x="0" y="882776"/>
                </a:moveTo>
                <a:lnTo>
                  <a:pt x="360807" y="882776"/>
                </a:lnTo>
                <a:lnTo>
                  <a:pt x="360807" y="257682"/>
                </a:lnTo>
                <a:lnTo>
                  <a:pt x="3300476" y="257682"/>
                </a:lnTo>
                <a:lnTo>
                  <a:pt x="330047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12">
            <a:extLst>
              <a:ext uri="{FF2B5EF4-FFF2-40B4-BE49-F238E27FC236}">
                <a16:creationId xmlns:a16="http://schemas.microsoft.com/office/drawing/2014/main" id="{3F8FD785-5303-3E38-796A-82C2A10C974F}"/>
              </a:ext>
            </a:extLst>
          </p:cNvPr>
          <p:cNvSpPr/>
          <p:nvPr/>
        </p:nvSpPr>
        <p:spPr>
          <a:xfrm>
            <a:off x="10055624" y="483773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69"/>
                </a:lnTo>
                <a:lnTo>
                  <a:pt x="64770" y="64769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13">
            <a:extLst>
              <a:ext uri="{FF2B5EF4-FFF2-40B4-BE49-F238E27FC236}">
                <a16:creationId xmlns:a16="http://schemas.microsoft.com/office/drawing/2014/main" id="{15DE30D5-FBC7-CC20-6593-0812706E5794}"/>
              </a:ext>
            </a:extLst>
          </p:cNvPr>
          <p:cNvSpPr/>
          <p:nvPr/>
        </p:nvSpPr>
        <p:spPr>
          <a:xfrm>
            <a:off x="9234316" y="2276782"/>
            <a:ext cx="464820" cy="1122045"/>
          </a:xfrm>
          <a:custGeom>
            <a:avLst/>
            <a:gdLst/>
            <a:ahLst/>
            <a:cxnLst/>
            <a:rect l="l" t="t" r="r" b="b"/>
            <a:pathLst>
              <a:path w="464820" h="1122045">
                <a:moveTo>
                  <a:pt x="0" y="1121790"/>
                </a:moveTo>
                <a:lnTo>
                  <a:pt x="242950" y="1121790"/>
                </a:lnTo>
                <a:lnTo>
                  <a:pt x="242950" y="0"/>
                </a:lnTo>
                <a:lnTo>
                  <a:pt x="46482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14">
            <a:extLst>
              <a:ext uri="{FF2B5EF4-FFF2-40B4-BE49-F238E27FC236}">
                <a16:creationId xmlns:a16="http://schemas.microsoft.com/office/drawing/2014/main" id="{7B853793-0343-34C3-67F5-70F10BFEE308}"/>
              </a:ext>
            </a:extLst>
          </p:cNvPr>
          <p:cNvSpPr/>
          <p:nvPr/>
        </p:nvSpPr>
        <p:spPr>
          <a:xfrm>
            <a:off x="9691007" y="224439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15">
            <a:extLst>
              <a:ext uri="{FF2B5EF4-FFF2-40B4-BE49-F238E27FC236}">
                <a16:creationId xmlns:a16="http://schemas.microsoft.com/office/drawing/2014/main" id="{426548B0-B779-50ED-9820-3DF99CDA7F92}"/>
              </a:ext>
            </a:extLst>
          </p:cNvPr>
          <p:cNvSpPr/>
          <p:nvPr/>
        </p:nvSpPr>
        <p:spPr>
          <a:xfrm>
            <a:off x="10484504" y="1156959"/>
            <a:ext cx="415290" cy="0"/>
          </a:xfrm>
          <a:custGeom>
            <a:avLst/>
            <a:gdLst/>
            <a:ahLst/>
            <a:cxnLst/>
            <a:rect l="l" t="t" r="r" b="b"/>
            <a:pathLst>
              <a:path w="415290">
                <a:moveTo>
                  <a:pt x="0" y="0"/>
                </a:moveTo>
                <a:lnTo>
                  <a:pt x="414781" y="0"/>
                </a:lnTo>
              </a:path>
            </a:pathLst>
          </a:custGeom>
          <a:ln w="3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16">
            <a:extLst>
              <a:ext uri="{FF2B5EF4-FFF2-40B4-BE49-F238E27FC236}">
                <a16:creationId xmlns:a16="http://schemas.microsoft.com/office/drawing/2014/main" id="{F4C0D428-22CD-2FE1-152B-F220E5557C4E}"/>
              </a:ext>
            </a:extLst>
          </p:cNvPr>
          <p:cNvSpPr/>
          <p:nvPr/>
        </p:nvSpPr>
        <p:spPr>
          <a:xfrm>
            <a:off x="10891158" y="112628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17">
            <a:extLst>
              <a:ext uri="{FF2B5EF4-FFF2-40B4-BE49-F238E27FC236}">
                <a16:creationId xmlns:a16="http://schemas.microsoft.com/office/drawing/2014/main" id="{FF263753-3ABF-9FE6-AA93-DE7A3F7E69A2}"/>
              </a:ext>
            </a:extLst>
          </p:cNvPr>
          <p:cNvSpPr/>
          <p:nvPr/>
        </p:nvSpPr>
        <p:spPr>
          <a:xfrm>
            <a:off x="3980084" y="1472998"/>
            <a:ext cx="4886325" cy="107314"/>
          </a:xfrm>
          <a:custGeom>
            <a:avLst/>
            <a:gdLst/>
            <a:ahLst/>
            <a:cxnLst/>
            <a:rect l="l" t="t" r="r" b="b"/>
            <a:pathLst>
              <a:path w="4886325" h="107315">
                <a:moveTo>
                  <a:pt x="0" y="0"/>
                </a:moveTo>
                <a:lnTo>
                  <a:pt x="0" y="107187"/>
                </a:lnTo>
                <a:lnTo>
                  <a:pt x="560793" y="107187"/>
                </a:lnTo>
                <a:lnTo>
                  <a:pt x="563465" y="93127"/>
                </a:lnTo>
                <a:lnTo>
                  <a:pt x="570795" y="81439"/>
                </a:lnTo>
                <a:lnTo>
                  <a:pt x="581757" y="73142"/>
                </a:lnTo>
                <a:lnTo>
                  <a:pt x="595324" y="69252"/>
                </a:lnTo>
                <a:lnTo>
                  <a:pt x="610645" y="71591"/>
                </a:lnTo>
                <a:lnTo>
                  <a:pt x="623042" y="78234"/>
                </a:lnTo>
                <a:lnTo>
                  <a:pt x="631866" y="88292"/>
                </a:lnTo>
                <a:lnTo>
                  <a:pt x="636470" y="100875"/>
                </a:lnTo>
                <a:lnTo>
                  <a:pt x="682231" y="107187"/>
                </a:lnTo>
                <a:lnTo>
                  <a:pt x="684898" y="93127"/>
                </a:lnTo>
                <a:lnTo>
                  <a:pt x="692219" y="81439"/>
                </a:lnTo>
                <a:lnTo>
                  <a:pt x="703178" y="73142"/>
                </a:lnTo>
                <a:lnTo>
                  <a:pt x="716756" y="69252"/>
                </a:lnTo>
                <a:lnTo>
                  <a:pt x="732100" y="71590"/>
                </a:lnTo>
                <a:lnTo>
                  <a:pt x="744497" y="78233"/>
                </a:lnTo>
                <a:lnTo>
                  <a:pt x="753312" y="88290"/>
                </a:lnTo>
                <a:lnTo>
                  <a:pt x="757908" y="100871"/>
                </a:lnTo>
                <a:lnTo>
                  <a:pt x="4244581" y="107187"/>
                </a:lnTo>
                <a:lnTo>
                  <a:pt x="4247248" y="93127"/>
                </a:lnTo>
                <a:lnTo>
                  <a:pt x="4254569" y="81439"/>
                </a:lnTo>
                <a:lnTo>
                  <a:pt x="4265528" y="73142"/>
                </a:lnTo>
                <a:lnTo>
                  <a:pt x="4279106" y="69252"/>
                </a:lnTo>
                <a:lnTo>
                  <a:pt x="4294450" y="71590"/>
                </a:lnTo>
                <a:lnTo>
                  <a:pt x="4306847" y="78233"/>
                </a:lnTo>
                <a:lnTo>
                  <a:pt x="4315662" y="88290"/>
                </a:lnTo>
                <a:lnTo>
                  <a:pt x="4320258" y="100871"/>
                </a:lnTo>
                <a:lnTo>
                  <a:pt x="4886312" y="107187"/>
                </a:lnTo>
                <a:lnTo>
                  <a:pt x="4886312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18">
            <a:extLst>
              <a:ext uri="{FF2B5EF4-FFF2-40B4-BE49-F238E27FC236}">
                <a16:creationId xmlns:a16="http://schemas.microsoft.com/office/drawing/2014/main" id="{4B1D7E37-13C3-2216-FFC6-20491FFA98F2}"/>
              </a:ext>
            </a:extLst>
          </p:cNvPr>
          <p:cNvSpPr/>
          <p:nvPr/>
        </p:nvSpPr>
        <p:spPr>
          <a:xfrm>
            <a:off x="8834012" y="147299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19">
            <a:extLst>
              <a:ext uri="{FF2B5EF4-FFF2-40B4-BE49-F238E27FC236}">
                <a16:creationId xmlns:a16="http://schemas.microsoft.com/office/drawing/2014/main" id="{DB0C1161-6DE5-825A-C269-ADD3301A543E}"/>
              </a:ext>
            </a:extLst>
          </p:cNvPr>
          <p:cNvSpPr/>
          <p:nvPr/>
        </p:nvSpPr>
        <p:spPr>
          <a:xfrm>
            <a:off x="3640753" y="44563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20">
            <a:extLst>
              <a:ext uri="{FF2B5EF4-FFF2-40B4-BE49-F238E27FC236}">
                <a16:creationId xmlns:a16="http://schemas.microsoft.com/office/drawing/2014/main" id="{97EA7A60-1980-ECFE-2CE5-CB0F8D1B4504}"/>
              </a:ext>
            </a:extLst>
          </p:cNvPr>
          <p:cNvSpPr txBox="1"/>
          <p:nvPr/>
        </p:nvSpPr>
        <p:spPr>
          <a:xfrm>
            <a:off x="3640753" y="445635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5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3" name="object 221">
            <a:extLst>
              <a:ext uri="{FF2B5EF4-FFF2-40B4-BE49-F238E27FC236}">
                <a16:creationId xmlns:a16="http://schemas.microsoft.com/office/drawing/2014/main" id="{9FDDC55D-0847-99F3-6EDD-70E837A5E1CE}"/>
              </a:ext>
            </a:extLst>
          </p:cNvPr>
          <p:cNvSpPr/>
          <p:nvPr/>
        </p:nvSpPr>
        <p:spPr>
          <a:xfrm>
            <a:off x="4862341" y="44563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22">
            <a:extLst>
              <a:ext uri="{FF2B5EF4-FFF2-40B4-BE49-F238E27FC236}">
                <a16:creationId xmlns:a16="http://schemas.microsoft.com/office/drawing/2014/main" id="{D53ADE1A-C07A-DD4F-D4CD-9AB4EAC183B7}"/>
              </a:ext>
            </a:extLst>
          </p:cNvPr>
          <p:cNvSpPr txBox="1"/>
          <p:nvPr/>
        </p:nvSpPr>
        <p:spPr>
          <a:xfrm>
            <a:off x="4862341" y="445635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94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67310">
              <a:lnSpc>
                <a:spcPts val="71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90805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5" name="object 223">
            <a:extLst>
              <a:ext uri="{FF2B5EF4-FFF2-40B4-BE49-F238E27FC236}">
                <a16:creationId xmlns:a16="http://schemas.microsoft.com/office/drawing/2014/main" id="{49D4FB96-6299-52B2-D877-5EBEE21CCF37}"/>
              </a:ext>
            </a:extLst>
          </p:cNvPr>
          <p:cNvSpPr/>
          <p:nvPr/>
        </p:nvSpPr>
        <p:spPr>
          <a:xfrm>
            <a:off x="3640753" y="5009187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24">
            <a:extLst>
              <a:ext uri="{FF2B5EF4-FFF2-40B4-BE49-F238E27FC236}">
                <a16:creationId xmlns:a16="http://schemas.microsoft.com/office/drawing/2014/main" id="{AFC536F1-6DF8-165E-A1DC-3AAEEB0DBBB6}"/>
              </a:ext>
            </a:extLst>
          </p:cNvPr>
          <p:cNvSpPr/>
          <p:nvPr/>
        </p:nvSpPr>
        <p:spPr>
          <a:xfrm>
            <a:off x="3640753" y="5009187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25">
            <a:extLst>
              <a:ext uri="{FF2B5EF4-FFF2-40B4-BE49-F238E27FC236}">
                <a16:creationId xmlns:a16="http://schemas.microsoft.com/office/drawing/2014/main" id="{FD26598B-58B1-1429-96E1-C0043CCDA7A5}"/>
              </a:ext>
            </a:extLst>
          </p:cNvPr>
          <p:cNvSpPr txBox="1"/>
          <p:nvPr/>
        </p:nvSpPr>
        <p:spPr>
          <a:xfrm>
            <a:off x="3714578" y="5033350"/>
            <a:ext cx="535305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7620" algn="ctr">
              <a:lnSpc>
                <a:spcPts val="710"/>
              </a:lnSpc>
              <a:spcBef>
                <a:spcPts val="10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8" name="object 226">
            <a:extLst>
              <a:ext uri="{FF2B5EF4-FFF2-40B4-BE49-F238E27FC236}">
                <a16:creationId xmlns:a16="http://schemas.microsoft.com/office/drawing/2014/main" id="{FF0A25B2-2082-C6AC-BD3F-E2BD5E6B0A53}"/>
              </a:ext>
            </a:extLst>
          </p:cNvPr>
          <p:cNvSpPr/>
          <p:nvPr/>
        </p:nvSpPr>
        <p:spPr>
          <a:xfrm>
            <a:off x="4862341" y="5009187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27">
            <a:extLst>
              <a:ext uri="{FF2B5EF4-FFF2-40B4-BE49-F238E27FC236}">
                <a16:creationId xmlns:a16="http://schemas.microsoft.com/office/drawing/2014/main" id="{BC5B0DD6-29CE-1344-D5CF-703548246B51}"/>
              </a:ext>
            </a:extLst>
          </p:cNvPr>
          <p:cNvSpPr txBox="1"/>
          <p:nvPr/>
        </p:nvSpPr>
        <p:spPr>
          <a:xfrm>
            <a:off x="4862341" y="5009187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4445" algn="ctr">
              <a:lnSpc>
                <a:spcPts val="710"/>
              </a:lnSpc>
              <a:spcBef>
                <a:spcPts val="1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90805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40" name="object 228">
            <a:extLst>
              <a:ext uri="{FF2B5EF4-FFF2-40B4-BE49-F238E27FC236}">
                <a16:creationId xmlns:a16="http://schemas.microsoft.com/office/drawing/2014/main" id="{DD7CB611-783D-63AC-F73E-874D1AC84452}"/>
              </a:ext>
            </a:extLst>
          </p:cNvPr>
          <p:cNvSpPr/>
          <p:nvPr/>
        </p:nvSpPr>
        <p:spPr>
          <a:xfrm>
            <a:off x="4862341" y="385628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29">
            <a:extLst>
              <a:ext uri="{FF2B5EF4-FFF2-40B4-BE49-F238E27FC236}">
                <a16:creationId xmlns:a16="http://schemas.microsoft.com/office/drawing/2014/main" id="{51D16F9B-07C7-6CE3-D136-77D019A4AD27}"/>
              </a:ext>
            </a:extLst>
          </p:cNvPr>
          <p:cNvSpPr/>
          <p:nvPr/>
        </p:nvSpPr>
        <p:spPr>
          <a:xfrm>
            <a:off x="4862341" y="385628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30">
            <a:extLst>
              <a:ext uri="{FF2B5EF4-FFF2-40B4-BE49-F238E27FC236}">
                <a16:creationId xmlns:a16="http://schemas.microsoft.com/office/drawing/2014/main" id="{B1B39401-E833-08C2-E77B-0642E18C5EC6}"/>
              </a:ext>
            </a:extLst>
          </p:cNvPr>
          <p:cNvSpPr txBox="1"/>
          <p:nvPr/>
        </p:nvSpPr>
        <p:spPr>
          <a:xfrm>
            <a:off x="4936890" y="3878536"/>
            <a:ext cx="53594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6985" algn="ctr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43" name="object 231">
            <a:extLst>
              <a:ext uri="{FF2B5EF4-FFF2-40B4-BE49-F238E27FC236}">
                <a16:creationId xmlns:a16="http://schemas.microsoft.com/office/drawing/2014/main" id="{365ABA1B-2182-E065-C921-EDACFA61A2E6}"/>
              </a:ext>
            </a:extLst>
          </p:cNvPr>
          <p:cNvSpPr/>
          <p:nvPr/>
        </p:nvSpPr>
        <p:spPr>
          <a:xfrm>
            <a:off x="4862341" y="33133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32">
            <a:extLst>
              <a:ext uri="{FF2B5EF4-FFF2-40B4-BE49-F238E27FC236}">
                <a16:creationId xmlns:a16="http://schemas.microsoft.com/office/drawing/2014/main" id="{D23ABC9E-19F1-27EE-726F-D2372874A951}"/>
              </a:ext>
            </a:extLst>
          </p:cNvPr>
          <p:cNvSpPr/>
          <p:nvPr/>
        </p:nvSpPr>
        <p:spPr>
          <a:xfrm>
            <a:off x="4862341" y="33133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33">
            <a:extLst>
              <a:ext uri="{FF2B5EF4-FFF2-40B4-BE49-F238E27FC236}">
                <a16:creationId xmlns:a16="http://schemas.microsoft.com/office/drawing/2014/main" id="{B103907F-0837-C590-36DD-FFF4A6CB1CEE}"/>
              </a:ext>
            </a:extLst>
          </p:cNvPr>
          <p:cNvSpPr txBox="1"/>
          <p:nvPr/>
        </p:nvSpPr>
        <p:spPr>
          <a:xfrm>
            <a:off x="4903616" y="3334976"/>
            <a:ext cx="60452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6858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46" name="object 234">
            <a:extLst>
              <a:ext uri="{FF2B5EF4-FFF2-40B4-BE49-F238E27FC236}">
                <a16:creationId xmlns:a16="http://schemas.microsoft.com/office/drawing/2014/main" id="{DFA0DDBB-4B59-CAAB-3CDC-71B6E0A1D460}"/>
              </a:ext>
            </a:extLst>
          </p:cNvPr>
          <p:cNvSpPr/>
          <p:nvPr/>
        </p:nvSpPr>
        <p:spPr>
          <a:xfrm>
            <a:off x="3640753" y="385628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35">
            <a:extLst>
              <a:ext uri="{FF2B5EF4-FFF2-40B4-BE49-F238E27FC236}">
                <a16:creationId xmlns:a16="http://schemas.microsoft.com/office/drawing/2014/main" id="{C71932B0-B289-1D94-3949-2C3D94774760}"/>
              </a:ext>
            </a:extLst>
          </p:cNvPr>
          <p:cNvSpPr txBox="1"/>
          <p:nvPr/>
        </p:nvSpPr>
        <p:spPr>
          <a:xfrm>
            <a:off x="3640753" y="3856281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31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marL="129539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V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9017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48" name="object 236">
            <a:extLst>
              <a:ext uri="{FF2B5EF4-FFF2-40B4-BE49-F238E27FC236}">
                <a16:creationId xmlns:a16="http://schemas.microsoft.com/office/drawing/2014/main" id="{A0BA1C60-A9E2-B430-C321-988D92DA930B}"/>
              </a:ext>
            </a:extLst>
          </p:cNvPr>
          <p:cNvSpPr/>
          <p:nvPr/>
        </p:nvSpPr>
        <p:spPr>
          <a:xfrm>
            <a:off x="3640753" y="33133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37">
            <a:extLst>
              <a:ext uri="{FF2B5EF4-FFF2-40B4-BE49-F238E27FC236}">
                <a16:creationId xmlns:a16="http://schemas.microsoft.com/office/drawing/2014/main" id="{539FE3DD-707B-BA01-1781-DD9FC52D43E0}"/>
              </a:ext>
            </a:extLst>
          </p:cNvPr>
          <p:cNvSpPr/>
          <p:nvPr/>
        </p:nvSpPr>
        <p:spPr>
          <a:xfrm>
            <a:off x="3640753" y="33133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38">
            <a:extLst>
              <a:ext uri="{FF2B5EF4-FFF2-40B4-BE49-F238E27FC236}">
                <a16:creationId xmlns:a16="http://schemas.microsoft.com/office/drawing/2014/main" id="{94650BE9-6260-F965-39BA-D0520401810D}"/>
              </a:ext>
            </a:extLst>
          </p:cNvPr>
          <p:cNvSpPr txBox="1"/>
          <p:nvPr/>
        </p:nvSpPr>
        <p:spPr>
          <a:xfrm>
            <a:off x="3714578" y="3334976"/>
            <a:ext cx="53594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51" name="object 239">
            <a:extLst>
              <a:ext uri="{FF2B5EF4-FFF2-40B4-BE49-F238E27FC236}">
                <a16:creationId xmlns:a16="http://schemas.microsoft.com/office/drawing/2014/main" id="{FE2DAC29-AC8D-0A02-E800-C3E5CA126ED4}"/>
              </a:ext>
            </a:extLst>
          </p:cNvPr>
          <p:cNvSpPr/>
          <p:nvPr/>
        </p:nvSpPr>
        <p:spPr>
          <a:xfrm>
            <a:off x="4347991" y="3584882"/>
            <a:ext cx="88265" cy="1057275"/>
          </a:xfrm>
          <a:custGeom>
            <a:avLst/>
            <a:gdLst/>
            <a:ahLst/>
            <a:cxnLst/>
            <a:rect l="l" t="t" r="r" b="b"/>
            <a:pathLst>
              <a:path w="88265" h="1057275">
                <a:moveTo>
                  <a:pt x="0" y="0"/>
                </a:moveTo>
                <a:lnTo>
                  <a:pt x="88112" y="0"/>
                </a:lnTo>
                <a:lnTo>
                  <a:pt x="88112" y="1057274"/>
                </a:lnTo>
                <a:lnTo>
                  <a:pt x="56680" y="105727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40">
            <a:extLst>
              <a:ext uri="{FF2B5EF4-FFF2-40B4-BE49-F238E27FC236}">
                <a16:creationId xmlns:a16="http://schemas.microsoft.com/office/drawing/2014/main" id="{16848E58-DA7D-4DA9-F749-5AEAEE9FA0AF}"/>
              </a:ext>
            </a:extLst>
          </p:cNvPr>
          <p:cNvSpPr/>
          <p:nvPr/>
        </p:nvSpPr>
        <p:spPr>
          <a:xfrm>
            <a:off x="4347991" y="460977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4"/>
                </a:lnTo>
                <a:lnTo>
                  <a:pt x="64769" y="64769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41">
            <a:extLst>
              <a:ext uri="{FF2B5EF4-FFF2-40B4-BE49-F238E27FC236}">
                <a16:creationId xmlns:a16="http://schemas.microsoft.com/office/drawing/2014/main" id="{B2B63370-86E7-6986-F6D4-CF3706E57F60}"/>
              </a:ext>
            </a:extLst>
          </p:cNvPr>
          <p:cNvSpPr/>
          <p:nvPr/>
        </p:nvSpPr>
        <p:spPr>
          <a:xfrm>
            <a:off x="4347991" y="3499157"/>
            <a:ext cx="114300" cy="1785620"/>
          </a:xfrm>
          <a:custGeom>
            <a:avLst/>
            <a:gdLst/>
            <a:ahLst/>
            <a:cxnLst/>
            <a:rect l="l" t="t" r="r" b="b"/>
            <a:pathLst>
              <a:path w="114300" h="1785620">
                <a:moveTo>
                  <a:pt x="0" y="0"/>
                </a:moveTo>
                <a:lnTo>
                  <a:pt x="114300" y="0"/>
                </a:lnTo>
                <a:lnTo>
                  <a:pt x="114300" y="1785111"/>
                </a:lnTo>
                <a:lnTo>
                  <a:pt x="56680" y="178511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42">
            <a:extLst>
              <a:ext uri="{FF2B5EF4-FFF2-40B4-BE49-F238E27FC236}">
                <a16:creationId xmlns:a16="http://schemas.microsoft.com/office/drawing/2014/main" id="{8C061630-35D7-9046-EDC3-E5520EA9A6D0}"/>
              </a:ext>
            </a:extLst>
          </p:cNvPr>
          <p:cNvSpPr/>
          <p:nvPr/>
        </p:nvSpPr>
        <p:spPr>
          <a:xfrm>
            <a:off x="4347991" y="525188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4"/>
                </a:lnTo>
                <a:lnTo>
                  <a:pt x="64769" y="64769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43">
            <a:extLst>
              <a:ext uri="{FF2B5EF4-FFF2-40B4-BE49-F238E27FC236}">
                <a16:creationId xmlns:a16="http://schemas.microsoft.com/office/drawing/2014/main" id="{CD5837E1-679C-98F5-1679-704448C0339F}"/>
              </a:ext>
            </a:extLst>
          </p:cNvPr>
          <p:cNvSpPr/>
          <p:nvPr/>
        </p:nvSpPr>
        <p:spPr>
          <a:xfrm>
            <a:off x="4674254" y="3584882"/>
            <a:ext cx="167005" cy="1136015"/>
          </a:xfrm>
          <a:custGeom>
            <a:avLst/>
            <a:gdLst/>
            <a:ahLst/>
            <a:cxnLst/>
            <a:rect l="l" t="t" r="r" b="b"/>
            <a:pathLst>
              <a:path w="167005" h="1136014">
                <a:moveTo>
                  <a:pt x="166624" y="0"/>
                </a:moveTo>
                <a:lnTo>
                  <a:pt x="0" y="0"/>
                </a:lnTo>
                <a:lnTo>
                  <a:pt x="0" y="1135887"/>
                </a:lnTo>
                <a:lnTo>
                  <a:pt x="2666" y="1121827"/>
                </a:lnTo>
                <a:lnTo>
                  <a:pt x="9988" y="1110139"/>
                </a:lnTo>
                <a:lnTo>
                  <a:pt x="20947" y="1101842"/>
                </a:lnTo>
                <a:lnTo>
                  <a:pt x="34525" y="1097952"/>
                </a:lnTo>
                <a:lnTo>
                  <a:pt x="49817" y="1100290"/>
                </a:lnTo>
                <a:lnTo>
                  <a:pt x="62214" y="1106933"/>
                </a:lnTo>
                <a:lnTo>
                  <a:pt x="71054" y="1116990"/>
                </a:lnTo>
                <a:lnTo>
                  <a:pt x="75674" y="1129571"/>
                </a:lnTo>
                <a:lnTo>
                  <a:pt x="109981" y="113588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44">
            <a:extLst>
              <a:ext uri="{FF2B5EF4-FFF2-40B4-BE49-F238E27FC236}">
                <a16:creationId xmlns:a16="http://schemas.microsoft.com/office/drawing/2014/main" id="{176F0619-1450-6D0F-BA82-8FD886F58F6D}"/>
              </a:ext>
            </a:extLst>
          </p:cNvPr>
          <p:cNvSpPr/>
          <p:nvPr/>
        </p:nvSpPr>
        <p:spPr>
          <a:xfrm>
            <a:off x="4776107" y="4688384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45">
            <a:extLst>
              <a:ext uri="{FF2B5EF4-FFF2-40B4-BE49-F238E27FC236}">
                <a16:creationId xmlns:a16="http://schemas.microsoft.com/office/drawing/2014/main" id="{7EC2BE60-0360-9EF9-47ED-40409236C381}"/>
              </a:ext>
            </a:extLst>
          </p:cNvPr>
          <p:cNvSpPr/>
          <p:nvPr/>
        </p:nvSpPr>
        <p:spPr>
          <a:xfrm>
            <a:off x="4628978" y="3434895"/>
            <a:ext cx="212090" cy="1849755"/>
          </a:xfrm>
          <a:custGeom>
            <a:avLst/>
            <a:gdLst/>
            <a:ahLst/>
            <a:cxnLst/>
            <a:rect l="l" t="t" r="r" b="b"/>
            <a:pathLst>
              <a:path w="212090" h="1849754">
                <a:moveTo>
                  <a:pt x="211899" y="0"/>
                </a:moveTo>
                <a:lnTo>
                  <a:pt x="0" y="0"/>
                </a:lnTo>
                <a:lnTo>
                  <a:pt x="0" y="1849373"/>
                </a:lnTo>
                <a:lnTo>
                  <a:pt x="155257" y="1849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46">
            <a:extLst>
              <a:ext uri="{FF2B5EF4-FFF2-40B4-BE49-F238E27FC236}">
                <a16:creationId xmlns:a16="http://schemas.microsoft.com/office/drawing/2014/main" id="{D379D93B-B428-E324-4997-D526F0F58112}"/>
              </a:ext>
            </a:extLst>
          </p:cNvPr>
          <p:cNvSpPr/>
          <p:nvPr/>
        </p:nvSpPr>
        <p:spPr>
          <a:xfrm>
            <a:off x="4776107" y="525188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47">
            <a:extLst>
              <a:ext uri="{FF2B5EF4-FFF2-40B4-BE49-F238E27FC236}">
                <a16:creationId xmlns:a16="http://schemas.microsoft.com/office/drawing/2014/main" id="{2446D0BF-8EB5-B07E-4D51-30CA346A914F}"/>
              </a:ext>
            </a:extLst>
          </p:cNvPr>
          <p:cNvSpPr/>
          <p:nvPr/>
        </p:nvSpPr>
        <p:spPr>
          <a:xfrm>
            <a:off x="4347991" y="1155245"/>
            <a:ext cx="436245" cy="3416935"/>
          </a:xfrm>
          <a:custGeom>
            <a:avLst/>
            <a:gdLst/>
            <a:ahLst/>
            <a:cxnLst/>
            <a:rect l="l" t="t" r="r" b="b"/>
            <a:pathLst>
              <a:path w="436244" h="3416935">
                <a:moveTo>
                  <a:pt x="0" y="0"/>
                </a:moveTo>
                <a:lnTo>
                  <a:pt x="230987" y="0"/>
                </a:lnTo>
                <a:lnTo>
                  <a:pt x="230987" y="3416935"/>
                </a:lnTo>
                <a:lnTo>
                  <a:pt x="242887" y="3416935"/>
                </a:lnTo>
                <a:lnTo>
                  <a:pt x="254050" y="3376269"/>
                </a:lnTo>
                <a:lnTo>
                  <a:pt x="283333" y="3347558"/>
                </a:lnTo>
                <a:lnTo>
                  <a:pt x="309806" y="3338217"/>
                </a:lnTo>
                <a:lnTo>
                  <a:pt x="326765" y="3339043"/>
                </a:lnTo>
                <a:lnTo>
                  <a:pt x="368511" y="3353781"/>
                </a:lnTo>
                <a:lnTo>
                  <a:pt x="394562" y="3382917"/>
                </a:lnTo>
                <a:lnTo>
                  <a:pt x="401939" y="3407806"/>
                </a:lnTo>
                <a:lnTo>
                  <a:pt x="436244" y="3416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48">
            <a:extLst>
              <a:ext uri="{FF2B5EF4-FFF2-40B4-BE49-F238E27FC236}">
                <a16:creationId xmlns:a16="http://schemas.microsoft.com/office/drawing/2014/main" id="{A3F53A0F-2E4B-244C-81EF-B6FC6AFADB90}"/>
              </a:ext>
            </a:extLst>
          </p:cNvPr>
          <p:cNvSpPr/>
          <p:nvPr/>
        </p:nvSpPr>
        <p:spPr>
          <a:xfrm>
            <a:off x="4776107" y="453979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49">
            <a:extLst>
              <a:ext uri="{FF2B5EF4-FFF2-40B4-BE49-F238E27FC236}">
                <a16:creationId xmlns:a16="http://schemas.microsoft.com/office/drawing/2014/main" id="{8967F944-9830-BB2D-C510-0B5D7B87B652}"/>
              </a:ext>
            </a:extLst>
          </p:cNvPr>
          <p:cNvSpPr/>
          <p:nvPr/>
        </p:nvSpPr>
        <p:spPr>
          <a:xfrm>
            <a:off x="4712354" y="4042082"/>
            <a:ext cx="127000" cy="1087755"/>
          </a:xfrm>
          <a:custGeom>
            <a:avLst/>
            <a:gdLst/>
            <a:ahLst/>
            <a:cxnLst/>
            <a:rect l="l" t="t" r="r" b="b"/>
            <a:pathLst>
              <a:path w="127000" h="1087754">
                <a:moveTo>
                  <a:pt x="126746" y="0"/>
                </a:moveTo>
                <a:lnTo>
                  <a:pt x="0" y="0"/>
                </a:lnTo>
                <a:lnTo>
                  <a:pt x="0" y="1087373"/>
                </a:lnTo>
                <a:lnTo>
                  <a:pt x="71881" y="1087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50">
            <a:extLst>
              <a:ext uri="{FF2B5EF4-FFF2-40B4-BE49-F238E27FC236}">
                <a16:creationId xmlns:a16="http://schemas.microsoft.com/office/drawing/2014/main" id="{AA56118A-145C-4924-CAAB-73A4038EA2C3}"/>
              </a:ext>
            </a:extLst>
          </p:cNvPr>
          <p:cNvSpPr/>
          <p:nvPr/>
        </p:nvSpPr>
        <p:spPr>
          <a:xfrm>
            <a:off x="4776107" y="509707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51">
            <a:extLst>
              <a:ext uri="{FF2B5EF4-FFF2-40B4-BE49-F238E27FC236}">
                <a16:creationId xmlns:a16="http://schemas.microsoft.com/office/drawing/2014/main" id="{3ECA6B63-F25D-2087-03A5-3AA28CD0A16D}"/>
              </a:ext>
            </a:extLst>
          </p:cNvPr>
          <p:cNvSpPr/>
          <p:nvPr/>
        </p:nvSpPr>
        <p:spPr>
          <a:xfrm>
            <a:off x="6244608" y="3716200"/>
            <a:ext cx="2626360" cy="429259"/>
          </a:xfrm>
          <a:custGeom>
            <a:avLst/>
            <a:gdLst/>
            <a:ahLst/>
            <a:cxnLst/>
            <a:rect l="l" t="t" r="r" b="b"/>
            <a:pathLst>
              <a:path w="2626360" h="429260">
                <a:moveTo>
                  <a:pt x="0" y="0"/>
                </a:moveTo>
                <a:lnTo>
                  <a:pt x="0" y="307086"/>
                </a:lnTo>
                <a:lnTo>
                  <a:pt x="2626233" y="307086"/>
                </a:lnTo>
                <a:lnTo>
                  <a:pt x="2626233" y="42900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52">
            <a:extLst>
              <a:ext uri="{FF2B5EF4-FFF2-40B4-BE49-F238E27FC236}">
                <a16:creationId xmlns:a16="http://schemas.microsoft.com/office/drawing/2014/main" id="{FCFE12E7-4CA2-F868-C131-A6F6E16892AD}"/>
              </a:ext>
            </a:extLst>
          </p:cNvPr>
          <p:cNvSpPr/>
          <p:nvPr/>
        </p:nvSpPr>
        <p:spPr>
          <a:xfrm>
            <a:off x="8838456" y="413707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53">
            <a:extLst>
              <a:ext uri="{FF2B5EF4-FFF2-40B4-BE49-F238E27FC236}">
                <a16:creationId xmlns:a16="http://schemas.microsoft.com/office/drawing/2014/main" id="{78A9D53B-7149-E78C-8DB9-7E4CA11EC57C}"/>
              </a:ext>
            </a:extLst>
          </p:cNvPr>
          <p:cNvSpPr/>
          <p:nvPr/>
        </p:nvSpPr>
        <p:spPr>
          <a:xfrm>
            <a:off x="12177541" y="176953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54">
            <a:extLst>
              <a:ext uri="{FF2B5EF4-FFF2-40B4-BE49-F238E27FC236}">
                <a16:creationId xmlns:a16="http://schemas.microsoft.com/office/drawing/2014/main" id="{B5143FA3-0580-5212-A6B0-832703D8C76F}"/>
              </a:ext>
            </a:extLst>
          </p:cNvPr>
          <p:cNvSpPr txBox="1"/>
          <p:nvPr/>
        </p:nvSpPr>
        <p:spPr>
          <a:xfrm>
            <a:off x="12177541" y="1769531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65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67" name="object 255">
            <a:extLst>
              <a:ext uri="{FF2B5EF4-FFF2-40B4-BE49-F238E27FC236}">
                <a16:creationId xmlns:a16="http://schemas.microsoft.com/office/drawing/2014/main" id="{CE4C98FF-34EB-CF59-EE7F-DEAAA36A5165}"/>
              </a:ext>
            </a:extLst>
          </p:cNvPr>
          <p:cNvSpPr/>
          <p:nvPr/>
        </p:nvSpPr>
        <p:spPr>
          <a:xfrm>
            <a:off x="4347991" y="2937092"/>
            <a:ext cx="436245" cy="2191385"/>
          </a:xfrm>
          <a:custGeom>
            <a:avLst/>
            <a:gdLst/>
            <a:ahLst/>
            <a:cxnLst/>
            <a:rect l="l" t="t" r="r" b="b"/>
            <a:pathLst>
              <a:path w="436244" h="2191385">
                <a:moveTo>
                  <a:pt x="0" y="2190839"/>
                </a:moveTo>
                <a:lnTo>
                  <a:pt x="76200" y="2190839"/>
                </a:lnTo>
                <a:lnTo>
                  <a:pt x="78871" y="2176779"/>
                </a:lnTo>
                <a:lnTo>
                  <a:pt x="86201" y="2165091"/>
                </a:lnTo>
                <a:lnTo>
                  <a:pt x="97163" y="2156793"/>
                </a:lnTo>
                <a:lnTo>
                  <a:pt x="110731" y="2152904"/>
                </a:lnTo>
                <a:lnTo>
                  <a:pt x="126057" y="2155242"/>
                </a:lnTo>
                <a:lnTo>
                  <a:pt x="138453" y="2161886"/>
                </a:lnTo>
                <a:lnTo>
                  <a:pt x="147275" y="2171944"/>
                </a:lnTo>
                <a:lnTo>
                  <a:pt x="151877" y="2184526"/>
                </a:lnTo>
                <a:lnTo>
                  <a:pt x="171450" y="2190839"/>
                </a:lnTo>
                <a:lnTo>
                  <a:pt x="171450" y="37935"/>
                </a:lnTo>
                <a:lnTo>
                  <a:pt x="192887" y="37935"/>
                </a:lnTo>
                <a:lnTo>
                  <a:pt x="195559" y="23875"/>
                </a:lnTo>
                <a:lnTo>
                  <a:pt x="202889" y="12187"/>
                </a:lnTo>
                <a:lnTo>
                  <a:pt x="213851" y="3889"/>
                </a:lnTo>
                <a:lnTo>
                  <a:pt x="227418" y="0"/>
                </a:lnTo>
                <a:lnTo>
                  <a:pt x="242739" y="2338"/>
                </a:lnTo>
                <a:lnTo>
                  <a:pt x="255135" y="8982"/>
                </a:lnTo>
                <a:lnTo>
                  <a:pt x="263959" y="19040"/>
                </a:lnTo>
                <a:lnTo>
                  <a:pt x="268564" y="31622"/>
                </a:lnTo>
                <a:lnTo>
                  <a:pt x="436244" y="37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56">
            <a:extLst>
              <a:ext uri="{FF2B5EF4-FFF2-40B4-BE49-F238E27FC236}">
                <a16:creationId xmlns:a16="http://schemas.microsoft.com/office/drawing/2014/main" id="{5C783262-9D24-B5F6-8B7F-D0AB9AB1EA66}"/>
              </a:ext>
            </a:extLst>
          </p:cNvPr>
          <p:cNvSpPr/>
          <p:nvPr/>
        </p:nvSpPr>
        <p:spPr>
          <a:xfrm>
            <a:off x="4776107" y="294264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57">
            <a:extLst>
              <a:ext uri="{FF2B5EF4-FFF2-40B4-BE49-F238E27FC236}">
                <a16:creationId xmlns:a16="http://schemas.microsoft.com/office/drawing/2014/main" id="{837FCD56-4E50-ADD3-9C54-534DDE476357}"/>
              </a:ext>
            </a:extLst>
          </p:cNvPr>
          <p:cNvSpPr/>
          <p:nvPr/>
        </p:nvSpPr>
        <p:spPr>
          <a:xfrm>
            <a:off x="4347991" y="2804885"/>
            <a:ext cx="436245" cy="630555"/>
          </a:xfrm>
          <a:custGeom>
            <a:avLst/>
            <a:gdLst/>
            <a:ahLst/>
            <a:cxnLst/>
            <a:rect l="l" t="t" r="r" b="b"/>
            <a:pathLst>
              <a:path w="436244" h="630554">
                <a:moveTo>
                  <a:pt x="0" y="630009"/>
                </a:moveTo>
                <a:lnTo>
                  <a:pt x="57150" y="630009"/>
                </a:lnTo>
                <a:lnTo>
                  <a:pt x="57150" y="37935"/>
                </a:lnTo>
                <a:lnTo>
                  <a:pt x="192887" y="37935"/>
                </a:lnTo>
                <a:lnTo>
                  <a:pt x="195559" y="23875"/>
                </a:lnTo>
                <a:lnTo>
                  <a:pt x="202889" y="12187"/>
                </a:lnTo>
                <a:lnTo>
                  <a:pt x="213851" y="3889"/>
                </a:lnTo>
                <a:lnTo>
                  <a:pt x="227418" y="0"/>
                </a:lnTo>
                <a:lnTo>
                  <a:pt x="242739" y="2338"/>
                </a:lnTo>
                <a:lnTo>
                  <a:pt x="255135" y="8982"/>
                </a:lnTo>
                <a:lnTo>
                  <a:pt x="263959" y="19040"/>
                </a:lnTo>
                <a:lnTo>
                  <a:pt x="268564" y="31622"/>
                </a:lnTo>
                <a:lnTo>
                  <a:pt x="436244" y="37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58">
            <a:extLst>
              <a:ext uri="{FF2B5EF4-FFF2-40B4-BE49-F238E27FC236}">
                <a16:creationId xmlns:a16="http://schemas.microsoft.com/office/drawing/2014/main" id="{E3C7615F-0769-E438-121F-A03D9B3EA0BC}"/>
              </a:ext>
            </a:extLst>
          </p:cNvPr>
          <p:cNvSpPr/>
          <p:nvPr/>
        </p:nvSpPr>
        <p:spPr>
          <a:xfrm>
            <a:off x="4776107" y="281043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59">
            <a:extLst>
              <a:ext uri="{FF2B5EF4-FFF2-40B4-BE49-F238E27FC236}">
                <a16:creationId xmlns:a16="http://schemas.microsoft.com/office/drawing/2014/main" id="{1B676F95-3F36-661D-717C-CB604719D4D2}"/>
              </a:ext>
            </a:extLst>
          </p:cNvPr>
          <p:cNvSpPr/>
          <p:nvPr/>
        </p:nvSpPr>
        <p:spPr>
          <a:xfrm>
            <a:off x="3640753" y="254461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60">
            <a:extLst>
              <a:ext uri="{FF2B5EF4-FFF2-40B4-BE49-F238E27FC236}">
                <a16:creationId xmlns:a16="http://schemas.microsoft.com/office/drawing/2014/main" id="{C91AA972-D76E-948F-FF6A-E37D6AAC409D}"/>
              </a:ext>
            </a:extLst>
          </p:cNvPr>
          <p:cNvSpPr/>
          <p:nvPr/>
        </p:nvSpPr>
        <p:spPr>
          <a:xfrm>
            <a:off x="3640753" y="254461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61">
            <a:extLst>
              <a:ext uri="{FF2B5EF4-FFF2-40B4-BE49-F238E27FC236}">
                <a16:creationId xmlns:a16="http://schemas.microsoft.com/office/drawing/2014/main" id="{FFC292A4-36A6-42D3-C9B1-E7A19EBA5B2B}"/>
              </a:ext>
            </a:extLst>
          </p:cNvPr>
          <p:cNvSpPr txBox="1"/>
          <p:nvPr/>
        </p:nvSpPr>
        <p:spPr>
          <a:xfrm>
            <a:off x="3640753" y="254461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0" marR="113030" indent="41910">
              <a:lnSpc>
                <a:spcPct val="110300"/>
              </a:lnSpc>
            </a:pPr>
            <a:r>
              <a:rPr sz="750" b="1" spc="25" dirty="0">
                <a:latin typeface="Arial"/>
                <a:cs typeface="Arial"/>
                <a:hlinkClick r:id="rId11"/>
              </a:rPr>
              <a:t>E</a:t>
            </a:r>
            <a:r>
              <a:rPr sz="750" b="1" spc="-60" dirty="0">
                <a:latin typeface="Arial"/>
                <a:cs typeface="Arial"/>
                <a:hlinkClick r:id="rId11"/>
              </a:rPr>
              <a:t>l</a:t>
            </a:r>
            <a:r>
              <a:rPr sz="750" b="1" spc="30" dirty="0">
                <a:latin typeface="Arial"/>
                <a:cs typeface="Arial"/>
                <a:hlinkClick r:id="rId11"/>
              </a:rPr>
              <a:t>ec</a:t>
            </a:r>
            <a:r>
              <a:rPr sz="750" b="1" spc="-25" dirty="0">
                <a:latin typeface="Arial"/>
                <a:cs typeface="Arial"/>
                <a:hlinkClick r:id="rId11"/>
              </a:rPr>
              <a:t>t</a:t>
            </a:r>
            <a:r>
              <a:rPr sz="750" b="1" spc="15" dirty="0">
                <a:latin typeface="Arial"/>
                <a:cs typeface="Arial"/>
                <a:hlinkClick r:id="rId11"/>
              </a:rPr>
              <a:t>i</a:t>
            </a:r>
            <a:r>
              <a:rPr sz="750" b="1" spc="-40" dirty="0">
                <a:latin typeface="Arial"/>
                <a:cs typeface="Arial"/>
                <a:hlinkClick r:id="rId11"/>
              </a:rPr>
              <a:t>v</a:t>
            </a:r>
            <a:r>
              <a:rPr sz="750" b="1" dirty="0">
                <a:latin typeface="Arial"/>
                <a:cs typeface="Arial"/>
                <a:hlinkClick r:id="rId11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1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1"/>
              </a:rPr>
              <a:t>r</a:t>
            </a:r>
            <a:r>
              <a:rPr sz="600" dirty="0">
                <a:latin typeface="Arial Narrow"/>
                <a:cs typeface="Arial Narrow"/>
                <a:hlinkClick r:id="rId11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e</a:t>
            </a:r>
            <a:r>
              <a:rPr sz="600" dirty="0">
                <a:latin typeface="Arial Narrow"/>
                <a:cs typeface="Arial Narrow"/>
                <a:hlinkClick r:id="rId11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1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v</a:t>
            </a:r>
            <a:r>
              <a:rPr sz="600" dirty="0">
                <a:latin typeface="Arial Narrow"/>
                <a:cs typeface="Arial Narrow"/>
                <a:hlinkClick r:id="rId11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4" name="object 262">
            <a:extLst>
              <a:ext uri="{FF2B5EF4-FFF2-40B4-BE49-F238E27FC236}">
                <a16:creationId xmlns:a16="http://schemas.microsoft.com/office/drawing/2014/main" id="{A7C16D62-A36E-607C-6588-9D5355B1AB9A}"/>
              </a:ext>
            </a:extLst>
          </p:cNvPr>
          <p:cNvSpPr/>
          <p:nvPr/>
        </p:nvSpPr>
        <p:spPr>
          <a:xfrm>
            <a:off x="3640753" y="254461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63">
            <a:extLst>
              <a:ext uri="{FF2B5EF4-FFF2-40B4-BE49-F238E27FC236}">
                <a16:creationId xmlns:a16="http://schemas.microsoft.com/office/drawing/2014/main" id="{BE62ACF5-F137-2A32-C119-68B425F7A4A4}"/>
              </a:ext>
            </a:extLst>
          </p:cNvPr>
          <p:cNvSpPr/>
          <p:nvPr/>
        </p:nvSpPr>
        <p:spPr>
          <a:xfrm>
            <a:off x="3640753" y="254461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64">
            <a:extLst>
              <a:ext uri="{FF2B5EF4-FFF2-40B4-BE49-F238E27FC236}">
                <a16:creationId xmlns:a16="http://schemas.microsoft.com/office/drawing/2014/main" id="{12ED18EB-8182-C779-2902-2C375E3E278A}"/>
              </a:ext>
            </a:extLst>
          </p:cNvPr>
          <p:cNvSpPr txBox="1"/>
          <p:nvPr/>
        </p:nvSpPr>
        <p:spPr>
          <a:xfrm>
            <a:off x="3640753" y="254461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0" marR="113030" indent="41910">
              <a:lnSpc>
                <a:spcPct val="110300"/>
              </a:lnSpc>
            </a:pPr>
            <a:r>
              <a:rPr sz="750" b="1" spc="25" dirty="0">
                <a:latin typeface="Arial"/>
                <a:cs typeface="Arial"/>
                <a:hlinkClick r:id="rId11"/>
              </a:rPr>
              <a:t>E</a:t>
            </a:r>
            <a:r>
              <a:rPr sz="750" b="1" spc="-60" dirty="0">
                <a:latin typeface="Arial"/>
                <a:cs typeface="Arial"/>
                <a:hlinkClick r:id="rId11"/>
              </a:rPr>
              <a:t>l</a:t>
            </a:r>
            <a:r>
              <a:rPr sz="750" b="1" spc="30" dirty="0">
                <a:latin typeface="Arial"/>
                <a:cs typeface="Arial"/>
                <a:hlinkClick r:id="rId11"/>
              </a:rPr>
              <a:t>ec</a:t>
            </a:r>
            <a:r>
              <a:rPr sz="750" b="1" spc="-25" dirty="0">
                <a:latin typeface="Arial"/>
                <a:cs typeface="Arial"/>
                <a:hlinkClick r:id="rId11"/>
              </a:rPr>
              <a:t>t</a:t>
            </a:r>
            <a:r>
              <a:rPr sz="750" b="1" spc="15" dirty="0">
                <a:latin typeface="Arial"/>
                <a:cs typeface="Arial"/>
                <a:hlinkClick r:id="rId11"/>
              </a:rPr>
              <a:t>i</a:t>
            </a:r>
            <a:r>
              <a:rPr sz="750" b="1" spc="-40" dirty="0">
                <a:latin typeface="Arial"/>
                <a:cs typeface="Arial"/>
                <a:hlinkClick r:id="rId11"/>
              </a:rPr>
              <a:t>v</a:t>
            </a:r>
            <a:r>
              <a:rPr sz="750" b="1" dirty="0">
                <a:latin typeface="Arial"/>
                <a:cs typeface="Arial"/>
                <a:hlinkClick r:id="rId11"/>
              </a:rPr>
              <a:t>e </a:t>
            </a:r>
            <a:r>
              <a:rPr sz="600" spc="1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o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m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p</a:t>
            </a:r>
            <a:r>
              <a:rPr sz="600" spc="35" dirty="0">
                <a:latin typeface="Arial Narrow"/>
                <a:cs typeface="Arial Narrow"/>
                <a:hlinkClick r:id="rId11"/>
              </a:rPr>
              <a:t>l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40" dirty="0">
                <a:latin typeface="Arial Narrow"/>
                <a:cs typeface="Arial Narrow"/>
                <a:hlinkClick r:id="rId11"/>
              </a:rPr>
              <a:t>m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n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0" dirty="0">
                <a:latin typeface="Arial Narrow"/>
                <a:cs typeface="Arial Narrow"/>
                <a:hlinkClick r:id="rId11"/>
              </a:rPr>
              <a:t>a</a:t>
            </a:r>
            <a:r>
              <a:rPr sz="600" spc="-15" dirty="0">
                <a:latin typeface="Arial Narrow"/>
                <a:cs typeface="Arial Narrow"/>
                <a:hlinkClick r:id="rId11"/>
              </a:rPr>
              <a:t>r</a:t>
            </a:r>
            <a:r>
              <a:rPr sz="600" dirty="0">
                <a:latin typeface="Arial Narrow"/>
                <a:cs typeface="Arial Narrow"/>
                <a:hlinkClick r:id="rId11"/>
              </a:rPr>
              <a:t>y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S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u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d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25" dirty="0">
                <a:latin typeface="Arial Narrow"/>
                <a:cs typeface="Arial Narrow"/>
                <a:hlinkClick r:id="rId11"/>
              </a:rPr>
              <a:t>e</a:t>
            </a:r>
            <a:r>
              <a:rPr sz="600" dirty="0">
                <a:latin typeface="Arial Narrow"/>
                <a:cs typeface="Arial Narrow"/>
                <a:hlinkClick r:id="rId11"/>
              </a:rPr>
              <a:t>s</a:t>
            </a:r>
            <a:r>
              <a:rPr sz="600" spc="-10" dirty="0">
                <a:latin typeface="Arial Narrow"/>
                <a:cs typeface="Arial Narrow"/>
                <a:hlinkClick r:id="rId11"/>
              </a:rPr>
              <a:t> </a:t>
            </a:r>
            <a:r>
              <a:rPr sz="600" spc="-35" dirty="0">
                <a:latin typeface="Arial Narrow"/>
                <a:cs typeface="Arial Narrow"/>
                <a:hlinkClick r:id="rId11"/>
              </a:rPr>
              <a:t>E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l</a:t>
            </a:r>
            <a:r>
              <a:rPr sz="600" spc="-50" dirty="0">
                <a:latin typeface="Arial Narrow"/>
                <a:cs typeface="Arial Narrow"/>
                <a:hlinkClick r:id="rId11"/>
              </a:rPr>
              <a:t>e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c</a:t>
            </a:r>
            <a:r>
              <a:rPr sz="600" spc="10" dirty="0">
                <a:latin typeface="Arial Narrow"/>
                <a:cs typeface="Arial Narrow"/>
                <a:hlinkClick r:id="rId11"/>
              </a:rPr>
              <a:t>t</a:t>
            </a:r>
            <a:r>
              <a:rPr sz="600" spc="40" dirty="0">
                <a:latin typeface="Arial Narrow"/>
                <a:cs typeface="Arial Narrow"/>
                <a:hlinkClick r:id="rId11"/>
              </a:rPr>
              <a:t>i</a:t>
            </a:r>
            <a:r>
              <a:rPr sz="600" spc="-25" dirty="0">
                <a:latin typeface="Arial Narrow"/>
                <a:cs typeface="Arial Narrow"/>
                <a:hlinkClick r:id="rId11"/>
              </a:rPr>
              <a:t>v</a:t>
            </a:r>
            <a:r>
              <a:rPr sz="600" dirty="0">
                <a:latin typeface="Arial Narrow"/>
                <a:cs typeface="Arial Narrow"/>
                <a:hlinkClick r:id="rId11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7" name="object 265">
            <a:extLst>
              <a:ext uri="{FF2B5EF4-FFF2-40B4-BE49-F238E27FC236}">
                <a16:creationId xmlns:a16="http://schemas.microsoft.com/office/drawing/2014/main" id="{C5C75C7B-E34D-1438-AC46-8FC6E54DB3F2}"/>
              </a:ext>
            </a:extLst>
          </p:cNvPr>
          <p:cNvSpPr/>
          <p:nvPr/>
        </p:nvSpPr>
        <p:spPr>
          <a:xfrm>
            <a:off x="10991742" y="176953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66">
            <a:extLst>
              <a:ext uri="{FF2B5EF4-FFF2-40B4-BE49-F238E27FC236}">
                <a16:creationId xmlns:a16="http://schemas.microsoft.com/office/drawing/2014/main" id="{33CBF3ED-9E85-D01B-A445-C6CA94EA0565}"/>
              </a:ext>
            </a:extLst>
          </p:cNvPr>
          <p:cNvSpPr/>
          <p:nvPr/>
        </p:nvSpPr>
        <p:spPr>
          <a:xfrm>
            <a:off x="10991742" y="176953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67">
            <a:extLst>
              <a:ext uri="{FF2B5EF4-FFF2-40B4-BE49-F238E27FC236}">
                <a16:creationId xmlns:a16="http://schemas.microsoft.com/office/drawing/2014/main" id="{02AEAD70-40D9-A2CE-6F87-DC3A002D0D7F}"/>
              </a:ext>
            </a:extLst>
          </p:cNvPr>
          <p:cNvSpPr txBox="1"/>
          <p:nvPr/>
        </p:nvSpPr>
        <p:spPr>
          <a:xfrm>
            <a:off x="10991742" y="176953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397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0795" algn="ctr">
              <a:lnSpc>
                <a:spcPct val="100000"/>
              </a:lnSpc>
            </a:pPr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762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80" name="object 268">
            <a:extLst>
              <a:ext uri="{FF2B5EF4-FFF2-40B4-BE49-F238E27FC236}">
                <a16:creationId xmlns:a16="http://schemas.microsoft.com/office/drawing/2014/main" id="{064F5B6D-26DC-6D71-C49E-C459B7D9C759}"/>
              </a:ext>
            </a:extLst>
          </p:cNvPr>
          <p:cNvSpPr/>
          <p:nvPr/>
        </p:nvSpPr>
        <p:spPr>
          <a:xfrm>
            <a:off x="10991742" y="176953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69">
            <a:extLst>
              <a:ext uri="{FF2B5EF4-FFF2-40B4-BE49-F238E27FC236}">
                <a16:creationId xmlns:a16="http://schemas.microsoft.com/office/drawing/2014/main" id="{15CAC4B7-296C-30F6-4626-48DB66AFB207}"/>
              </a:ext>
            </a:extLst>
          </p:cNvPr>
          <p:cNvSpPr/>
          <p:nvPr/>
        </p:nvSpPr>
        <p:spPr>
          <a:xfrm>
            <a:off x="10991742" y="176953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70">
            <a:extLst>
              <a:ext uri="{FF2B5EF4-FFF2-40B4-BE49-F238E27FC236}">
                <a16:creationId xmlns:a16="http://schemas.microsoft.com/office/drawing/2014/main" id="{537305AA-4D87-97A7-8038-E1EB0C1751FE}"/>
              </a:ext>
            </a:extLst>
          </p:cNvPr>
          <p:cNvSpPr txBox="1"/>
          <p:nvPr/>
        </p:nvSpPr>
        <p:spPr>
          <a:xfrm>
            <a:off x="11071117" y="1858604"/>
            <a:ext cx="53530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635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</a:pPr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83" name="object 271">
            <a:extLst>
              <a:ext uri="{FF2B5EF4-FFF2-40B4-BE49-F238E27FC236}">
                <a16:creationId xmlns:a16="http://schemas.microsoft.com/office/drawing/2014/main" id="{9B66A7B4-B141-A752-AA75-E66097E8B821}"/>
              </a:ext>
            </a:extLst>
          </p:cNvPr>
          <p:cNvSpPr txBox="1"/>
          <p:nvPr/>
        </p:nvSpPr>
        <p:spPr>
          <a:xfrm>
            <a:off x="11558034" y="1641339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84" name="object 272">
            <a:extLst>
              <a:ext uri="{FF2B5EF4-FFF2-40B4-BE49-F238E27FC236}">
                <a16:creationId xmlns:a16="http://schemas.microsoft.com/office/drawing/2014/main" id="{4FB03EB8-8DCC-D8E3-1CCF-06AA7DAB9BF8}"/>
              </a:ext>
            </a:extLst>
          </p:cNvPr>
          <p:cNvSpPr txBox="1"/>
          <p:nvPr/>
        </p:nvSpPr>
        <p:spPr>
          <a:xfrm>
            <a:off x="11002536" y="3655481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160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762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85" name="object 273">
            <a:extLst>
              <a:ext uri="{FF2B5EF4-FFF2-40B4-BE49-F238E27FC236}">
                <a16:creationId xmlns:a16="http://schemas.microsoft.com/office/drawing/2014/main" id="{622E2521-6B06-06BF-23F5-371340A29E4A}"/>
              </a:ext>
            </a:extLst>
          </p:cNvPr>
          <p:cNvSpPr txBox="1"/>
          <p:nvPr/>
        </p:nvSpPr>
        <p:spPr>
          <a:xfrm>
            <a:off x="11002536" y="271250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160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7620" algn="ctr">
              <a:lnSpc>
                <a:spcPct val="100000"/>
              </a:lnSpc>
              <a:spcBef>
                <a:spcPts val="135"/>
              </a:spcBef>
            </a:pPr>
            <a:r>
              <a:rPr sz="600" spc="-15" dirty="0">
                <a:latin typeface="Arial Narrow"/>
                <a:cs typeface="Arial Narrow"/>
              </a:rPr>
              <a:t>(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86" name="object 274">
            <a:extLst>
              <a:ext uri="{FF2B5EF4-FFF2-40B4-BE49-F238E27FC236}">
                <a16:creationId xmlns:a16="http://schemas.microsoft.com/office/drawing/2014/main" id="{8CE9BBB6-EF85-1445-B6F8-79EC35B58380}"/>
              </a:ext>
            </a:extLst>
          </p:cNvPr>
          <p:cNvSpPr/>
          <p:nvPr/>
        </p:nvSpPr>
        <p:spPr>
          <a:xfrm>
            <a:off x="12177541" y="271250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75">
            <a:extLst>
              <a:ext uri="{FF2B5EF4-FFF2-40B4-BE49-F238E27FC236}">
                <a16:creationId xmlns:a16="http://schemas.microsoft.com/office/drawing/2014/main" id="{E2EDB3DA-C6A7-3FC5-F4E8-BD64EA83ABAA}"/>
              </a:ext>
            </a:extLst>
          </p:cNvPr>
          <p:cNvSpPr txBox="1"/>
          <p:nvPr/>
        </p:nvSpPr>
        <p:spPr>
          <a:xfrm>
            <a:off x="12177541" y="2712506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0795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8890" algn="ctr">
              <a:lnSpc>
                <a:spcPct val="100000"/>
              </a:lnSpc>
              <a:spcBef>
                <a:spcPts val="135"/>
              </a:spcBef>
            </a:pPr>
            <a:r>
              <a:rPr sz="600" spc="-15" dirty="0">
                <a:latin typeface="Arial Narrow"/>
                <a:cs typeface="Arial Narrow"/>
              </a:rPr>
              <a:t>(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88" name="object 276">
            <a:extLst>
              <a:ext uri="{FF2B5EF4-FFF2-40B4-BE49-F238E27FC236}">
                <a16:creationId xmlns:a16="http://schemas.microsoft.com/office/drawing/2014/main" id="{4977806F-9E37-AC56-DE7F-DA8A4A3D4B9C}"/>
              </a:ext>
            </a:extLst>
          </p:cNvPr>
          <p:cNvSpPr/>
          <p:nvPr/>
        </p:nvSpPr>
        <p:spPr>
          <a:xfrm>
            <a:off x="11002536" y="6609387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190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77">
            <a:extLst>
              <a:ext uri="{FF2B5EF4-FFF2-40B4-BE49-F238E27FC236}">
                <a16:creationId xmlns:a16="http://schemas.microsoft.com/office/drawing/2014/main" id="{A00D4ECE-D17A-6FA7-77F7-C4FADE5023D2}"/>
              </a:ext>
            </a:extLst>
          </p:cNvPr>
          <p:cNvSpPr txBox="1"/>
          <p:nvPr/>
        </p:nvSpPr>
        <p:spPr>
          <a:xfrm>
            <a:off x="11002536" y="6609387"/>
            <a:ext cx="1896745" cy="371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  <a:hlinkClick r:id="rId11"/>
              </a:rPr>
              <a:t>E</a:t>
            </a:r>
            <a:r>
              <a:rPr sz="750" b="1" spc="-20" dirty="0">
                <a:latin typeface="Arial"/>
                <a:cs typeface="Arial"/>
                <a:hlinkClick r:id="rId11"/>
              </a:rPr>
              <a:t>C</a:t>
            </a:r>
            <a:r>
              <a:rPr sz="750" b="1" spc="10" dirty="0">
                <a:latin typeface="Arial"/>
                <a:cs typeface="Arial"/>
                <a:hlinkClick r:id="rId11"/>
              </a:rPr>
              <a:t>O</a:t>
            </a:r>
            <a:r>
              <a:rPr sz="750" b="1" dirty="0">
                <a:latin typeface="Arial"/>
                <a:cs typeface="Arial"/>
                <a:hlinkClick r:id="rId11"/>
              </a:rPr>
              <a:t>R</a:t>
            </a:r>
            <a:r>
              <a:rPr sz="750" b="1" spc="-5" dirty="0">
                <a:latin typeface="Arial"/>
                <a:cs typeface="Arial"/>
                <a:hlinkClick r:id="rId11"/>
              </a:rPr>
              <a:t> </a:t>
            </a:r>
            <a:r>
              <a:rPr sz="750" b="1" spc="-45" dirty="0">
                <a:latin typeface="Arial"/>
                <a:cs typeface="Arial"/>
                <a:hlinkClick r:id="rId11"/>
              </a:rPr>
              <a:t>2</a:t>
            </a:r>
            <a:r>
              <a:rPr sz="750" b="1" spc="30" dirty="0">
                <a:latin typeface="Arial"/>
                <a:cs typeface="Arial"/>
                <a:hlinkClick r:id="rId11"/>
              </a:rPr>
              <a:t>9</a:t>
            </a:r>
            <a:r>
              <a:rPr sz="750" b="1" spc="-45" dirty="0">
                <a:latin typeface="Arial"/>
                <a:cs typeface="Arial"/>
                <a:hlinkClick r:id="rId11"/>
              </a:rPr>
              <a:t>9</a:t>
            </a:r>
            <a:r>
              <a:rPr sz="750" b="1" dirty="0">
                <a:latin typeface="Arial"/>
                <a:cs typeface="Arial"/>
                <a:hlinkClick r:id="rId11"/>
              </a:rPr>
              <a:t>5</a:t>
            </a:r>
            <a:r>
              <a:rPr sz="750" b="1" spc="45" dirty="0">
                <a:latin typeface="Arial"/>
                <a:cs typeface="Arial"/>
                <a:hlinkClick r:id="rId11"/>
              </a:rPr>
              <a:t> </a:t>
            </a:r>
            <a:r>
              <a:rPr sz="750" b="1" spc="-55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60" dirty="0">
                <a:latin typeface="Arial"/>
                <a:cs typeface="Arial"/>
              </a:rPr>
              <a:t>g</a:t>
            </a:r>
            <a:r>
              <a:rPr sz="750" b="1" spc="-60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30" dirty="0">
                <a:latin typeface="Arial"/>
                <a:cs typeface="Arial"/>
              </a:rPr>
              <a:t>ee</a:t>
            </a:r>
            <a:r>
              <a:rPr sz="750" b="1" spc="-70" dirty="0">
                <a:latin typeface="Arial"/>
                <a:cs typeface="Arial"/>
              </a:rPr>
              <a:t>r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dirty="0">
                <a:latin typeface="Arial"/>
                <a:cs typeface="Arial"/>
              </a:rPr>
              <a:t>g</a:t>
            </a:r>
            <a:r>
              <a:rPr sz="750" b="1" spc="5" dirty="0">
                <a:latin typeface="Arial"/>
                <a:cs typeface="Arial"/>
              </a:rPr>
              <a:t> </a:t>
            </a:r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5" dirty="0">
                <a:latin typeface="Arial"/>
                <a:cs typeface="Arial"/>
              </a:rPr>
              <a:t>r</a:t>
            </a:r>
            <a:r>
              <a:rPr sz="750" b="1" spc="-30" dirty="0">
                <a:latin typeface="Arial"/>
                <a:cs typeface="Arial"/>
              </a:rPr>
              <a:t>t</a:t>
            </a:r>
            <a:r>
              <a:rPr sz="750" b="1" spc="45" dirty="0">
                <a:latin typeface="Arial"/>
                <a:cs typeface="Arial"/>
              </a:rPr>
              <a:t>f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dirty="0">
                <a:latin typeface="Arial"/>
                <a:cs typeface="Arial"/>
              </a:rPr>
              <a:t>o</a:t>
            </a:r>
            <a:endParaRPr sz="750">
              <a:latin typeface="Arial"/>
              <a:cs typeface="Arial"/>
            </a:endParaRPr>
          </a:p>
          <a:p>
            <a:pPr marL="9525" algn="ctr">
              <a:lnSpc>
                <a:spcPct val="100000"/>
              </a:lnSpc>
            </a:pPr>
            <a:r>
              <a:rPr sz="750" spc="-25" dirty="0">
                <a:latin typeface="Arial"/>
                <a:cs typeface="Arial"/>
                <a:hlinkClick r:id="rId11"/>
              </a:rPr>
              <a:t>(</a:t>
            </a:r>
            <a:r>
              <a:rPr sz="750" spc="30" dirty="0">
                <a:latin typeface="Arial"/>
                <a:cs typeface="Arial"/>
                <a:hlinkClick r:id="rId11"/>
              </a:rPr>
              <a:t>n</a:t>
            </a:r>
            <a:r>
              <a:rPr sz="750" spc="-45" dirty="0">
                <a:latin typeface="Arial"/>
                <a:cs typeface="Arial"/>
                <a:hlinkClick r:id="rId11"/>
              </a:rPr>
              <a:t>o</a:t>
            </a:r>
            <a:r>
              <a:rPr sz="750" spc="15" dirty="0">
                <a:latin typeface="Arial"/>
                <a:cs typeface="Arial"/>
                <a:hlinkClick r:id="rId11"/>
              </a:rPr>
              <a:t>t</a:t>
            </a:r>
            <a:r>
              <a:rPr sz="750" dirty="0">
                <a:latin typeface="Arial"/>
                <a:cs typeface="Arial"/>
              </a:rPr>
              <a:t>e</a:t>
            </a:r>
            <a:r>
              <a:rPr sz="750" spc="45" dirty="0">
                <a:latin typeface="Arial"/>
                <a:cs typeface="Arial"/>
              </a:rPr>
              <a:t> </a:t>
            </a:r>
            <a:r>
              <a:rPr sz="750" spc="-45" dirty="0">
                <a:latin typeface="Arial"/>
                <a:cs typeface="Arial"/>
              </a:rPr>
              <a:t>e</a:t>
            </a:r>
            <a:r>
              <a:rPr sz="750" dirty="0">
                <a:latin typeface="Arial"/>
                <a:cs typeface="Arial"/>
              </a:rPr>
              <a:t>)</a:t>
            </a:r>
            <a:r>
              <a:rPr sz="750" spc="10" dirty="0">
                <a:latin typeface="Arial"/>
                <a:cs typeface="Arial"/>
              </a:rPr>
              <a:t> 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750" b="1" spc="-70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e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d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t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sz="750">
              <a:latin typeface="Arial"/>
              <a:cs typeface="Arial"/>
            </a:endParaRPr>
          </a:p>
        </p:txBody>
      </p:sp>
      <p:sp>
        <p:nvSpPr>
          <p:cNvPr id="290" name="object 278">
            <a:extLst>
              <a:ext uri="{FF2B5EF4-FFF2-40B4-BE49-F238E27FC236}">
                <a16:creationId xmlns:a16="http://schemas.microsoft.com/office/drawing/2014/main" id="{26F767B6-D10C-5BC3-E7C0-A9E3405B0EFD}"/>
              </a:ext>
            </a:extLst>
          </p:cNvPr>
          <p:cNvSpPr/>
          <p:nvPr/>
        </p:nvSpPr>
        <p:spPr>
          <a:xfrm>
            <a:off x="11002536" y="6609387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79">
            <a:extLst>
              <a:ext uri="{FF2B5EF4-FFF2-40B4-BE49-F238E27FC236}">
                <a16:creationId xmlns:a16="http://schemas.microsoft.com/office/drawing/2014/main" id="{73F062C6-40F7-6274-BB56-CEC57A3F396F}"/>
              </a:ext>
            </a:extLst>
          </p:cNvPr>
          <p:cNvSpPr/>
          <p:nvPr/>
        </p:nvSpPr>
        <p:spPr>
          <a:xfrm>
            <a:off x="11002536" y="6609387"/>
            <a:ext cx="1896745" cy="371475"/>
          </a:xfrm>
          <a:custGeom>
            <a:avLst/>
            <a:gdLst/>
            <a:ahLst/>
            <a:cxnLst/>
            <a:rect l="l" t="t" r="r" b="b"/>
            <a:pathLst>
              <a:path w="1896745" h="371475">
                <a:moveTo>
                  <a:pt x="0" y="371475"/>
                </a:moveTo>
                <a:lnTo>
                  <a:pt x="1896491" y="371475"/>
                </a:lnTo>
                <a:lnTo>
                  <a:pt x="1896491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190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80">
            <a:extLst>
              <a:ext uri="{FF2B5EF4-FFF2-40B4-BE49-F238E27FC236}">
                <a16:creationId xmlns:a16="http://schemas.microsoft.com/office/drawing/2014/main" id="{1D82E052-9380-F0AA-0779-389A1FF7872C}"/>
              </a:ext>
            </a:extLst>
          </p:cNvPr>
          <p:cNvSpPr txBox="1"/>
          <p:nvPr/>
        </p:nvSpPr>
        <p:spPr>
          <a:xfrm>
            <a:off x="11189734" y="6684664"/>
            <a:ext cx="1530350" cy="121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  <a:hlinkClick r:id="rId11"/>
              </a:rPr>
              <a:t>E</a:t>
            </a:r>
            <a:r>
              <a:rPr sz="750" b="1" spc="-20" dirty="0">
                <a:latin typeface="Arial"/>
                <a:cs typeface="Arial"/>
                <a:hlinkClick r:id="rId11"/>
              </a:rPr>
              <a:t>C</a:t>
            </a:r>
            <a:r>
              <a:rPr sz="750" b="1" spc="10" dirty="0">
                <a:latin typeface="Arial"/>
                <a:cs typeface="Arial"/>
                <a:hlinkClick r:id="rId11"/>
              </a:rPr>
              <a:t>O</a:t>
            </a:r>
            <a:r>
              <a:rPr sz="750" b="1" dirty="0">
                <a:latin typeface="Arial"/>
                <a:cs typeface="Arial"/>
                <a:hlinkClick r:id="rId11"/>
              </a:rPr>
              <a:t>R</a:t>
            </a:r>
            <a:r>
              <a:rPr sz="750" b="1" spc="-5" dirty="0">
                <a:latin typeface="Arial"/>
                <a:cs typeface="Arial"/>
                <a:hlinkClick r:id="rId11"/>
              </a:rPr>
              <a:t> </a:t>
            </a:r>
            <a:r>
              <a:rPr sz="750" b="1" spc="-45" dirty="0">
                <a:latin typeface="Arial"/>
                <a:cs typeface="Arial"/>
                <a:hlinkClick r:id="rId11"/>
              </a:rPr>
              <a:t>2</a:t>
            </a:r>
            <a:r>
              <a:rPr sz="750" b="1" spc="30" dirty="0">
                <a:latin typeface="Arial"/>
                <a:cs typeface="Arial"/>
                <a:hlinkClick r:id="rId11"/>
              </a:rPr>
              <a:t>9</a:t>
            </a:r>
            <a:r>
              <a:rPr sz="750" b="1" spc="-45" dirty="0">
                <a:latin typeface="Arial"/>
                <a:cs typeface="Arial"/>
                <a:hlinkClick r:id="rId11"/>
              </a:rPr>
              <a:t>9</a:t>
            </a:r>
            <a:r>
              <a:rPr sz="750" b="1" dirty="0">
                <a:latin typeface="Arial"/>
                <a:cs typeface="Arial"/>
                <a:hlinkClick r:id="rId11"/>
              </a:rPr>
              <a:t>5</a:t>
            </a:r>
            <a:r>
              <a:rPr sz="750" b="1" spc="45" dirty="0">
                <a:latin typeface="Arial"/>
                <a:cs typeface="Arial"/>
                <a:hlinkClick r:id="rId11"/>
              </a:rPr>
              <a:t> </a:t>
            </a:r>
            <a:r>
              <a:rPr sz="750" b="1" spc="-55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60" dirty="0">
                <a:latin typeface="Arial"/>
                <a:cs typeface="Arial"/>
              </a:rPr>
              <a:t>g</a:t>
            </a:r>
            <a:r>
              <a:rPr sz="750" b="1" spc="-60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spc="30" dirty="0">
                <a:latin typeface="Arial"/>
                <a:cs typeface="Arial"/>
              </a:rPr>
              <a:t>ee</a:t>
            </a:r>
            <a:r>
              <a:rPr sz="750" b="1" spc="-70" dirty="0">
                <a:latin typeface="Arial"/>
                <a:cs typeface="Arial"/>
              </a:rPr>
              <a:t>r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10" dirty="0">
                <a:latin typeface="Arial"/>
                <a:cs typeface="Arial"/>
              </a:rPr>
              <a:t>n</a:t>
            </a:r>
            <a:r>
              <a:rPr sz="750" b="1" dirty="0">
                <a:latin typeface="Arial"/>
                <a:cs typeface="Arial"/>
              </a:rPr>
              <a:t>g</a:t>
            </a:r>
            <a:r>
              <a:rPr sz="750" b="1" spc="5" dirty="0">
                <a:latin typeface="Arial"/>
                <a:cs typeface="Arial"/>
              </a:rPr>
              <a:t> </a:t>
            </a:r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5" dirty="0">
                <a:latin typeface="Arial"/>
                <a:cs typeface="Arial"/>
              </a:rPr>
              <a:t>r</a:t>
            </a:r>
            <a:r>
              <a:rPr sz="750" b="1" spc="-30" dirty="0">
                <a:latin typeface="Arial"/>
                <a:cs typeface="Arial"/>
              </a:rPr>
              <a:t>t</a:t>
            </a:r>
            <a:r>
              <a:rPr sz="750" b="1" spc="45" dirty="0">
                <a:latin typeface="Arial"/>
                <a:cs typeface="Arial"/>
              </a:rPr>
              <a:t>f</a:t>
            </a:r>
            <a:r>
              <a:rPr sz="750" b="1" spc="-10" dirty="0">
                <a:latin typeface="Arial"/>
                <a:cs typeface="Arial"/>
              </a:rPr>
              <a:t>o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dirty="0">
                <a:latin typeface="Arial"/>
                <a:cs typeface="Arial"/>
              </a:rPr>
              <a:t>o</a:t>
            </a:r>
            <a:endParaRPr sz="750">
              <a:latin typeface="Arial"/>
              <a:cs typeface="Arial"/>
            </a:endParaRPr>
          </a:p>
        </p:txBody>
      </p:sp>
      <p:sp>
        <p:nvSpPr>
          <p:cNvPr id="293" name="object 281">
            <a:extLst>
              <a:ext uri="{FF2B5EF4-FFF2-40B4-BE49-F238E27FC236}">
                <a16:creationId xmlns:a16="http://schemas.microsoft.com/office/drawing/2014/main" id="{AB434CBB-674B-375D-DF83-1C7A57A02AD6}"/>
              </a:ext>
            </a:extLst>
          </p:cNvPr>
          <p:cNvSpPr txBox="1"/>
          <p:nvPr/>
        </p:nvSpPr>
        <p:spPr>
          <a:xfrm>
            <a:off x="11526031" y="6799539"/>
            <a:ext cx="859790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spc="-25" dirty="0">
                <a:latin typeface="Arial"/>
                <a:cs typeface="Arial"/>
                <a:hlinkClick r:id="rId11"/>
              </a:rPr>
              <a:t>(</a:t>
            </a:r>
            <a:r>
              <a:rPr sz="750" spc="30" dirty="0">
                <a:latin typeface="Arial"/>
                <a:cs typeface="Arial"/>
                <a:hlinkClick r:id="rId11"/>
              </a:rPr>
              <a:t>n</a:t>
            </a:r>
            <a:r>
              <a:rPr sz="750" spc="-45" dirty="0">
                <a:latin typeface="Arial"/>
                <a:cs typeface="Arial"/>
                <a:hlinkClick r:id="rId11"/>
              </a:rPr>
              <a:t>o</a:t>
            </a:r>
            <a:r>
              <a:rPr sz="750" spc="15" dirty="0">
                <a:latin typeface="Arial"/>
                <a:cs typeface="Arial"/>
                <a:hlinkClick r:id="rId11"/>
              </a:rPr>
              <a:t>t</a:t>
            </a:r>
            <a:r>
              <a:rPr sz="750" dirty="0">
                <a:latin typeface="Arial"/>
                <a:cs typeface="Arial"/>
              </a:rPr>
              <a:t>e</a:t>
            </a:r>
            <a:r>
              <a:rPr sz="750" spc="45" dirty="0">
                <a:latin typeface="Arial"/>
                <a:cs typeface="Arial"/>
              </a:rPr>
              <a:t> </a:t>
            </a:r>
            <a:r>
              <a:rPr sz="750" spc="-45" dirty="0">
                <a:latin typeface="Arial"/>
                <a:cs typeface="Arial"/>
              </a:rPr>
              <a:t>e</a:t>
            </a:r>
            <a:r>
              <a:rPr sz="750" dirty="0">
                <a:latin typeface="Arial"/>
                <a:cs typeface="Arial"/>
              </a:rPr>
              <a:t>)</a:t>
            </a:r>
            <a:r>
              <a:rPr sz="750" spc="10" dirty="0">
                <a:latin typeface="Arial"/>
                <a:cs typeface="Arial"/>
              </a:rPr>
              <a:t> 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75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750" b="1" spc="-70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750" b="1" spc="30" dirty="0">
                <a:solidFill>
                  <a:srgbClr val="006FC0"/>
                </a:solidFill>
                <a:latin typeface="Arial"/>
                <a:cs typeface="Arial"/>
              </a:rPr>
              <a:t>e</a:t>
            </a:r>
            <a:r>
              <a:rPr sz="750" b="1" spc="-10" dirty="0">
                <a:solidFill>
                  <a:srgbClr val="006FC0"/>
                </a:solidFill>
                <a:latin typeface="Arial"/>
                <a:cs typeface="Arial"/>
              </a:rPr>
              <a:t>d</a:t>
            </a:r>
            <a:r>
              <a:rPr sz="750" b="1" spc="15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750" b="1" spc="-25" dirty="0">
                <a:solidFill>
                  <a:srgbClr val="006FC0"/>
                </a:solidFill>
                <a:latin typeface="Arial"/>
                <a:cs typeface="Arial"/>
              </a:rPr>
              <a:t>t</a:t>
            </a:r>
            <a:r>
              <a:rPr sz="750" b="1" dirty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sz="750">
              <a:latin typeface="Arial"/>
              <a:cs typeface="Arial"/>
            </a:endParaRPr>
          </a:p>
        </p:txBody>
      </p:sp>
      <p:sp>
        <p:nvSpPr>
          <p:cNvPr id="294" name="object 282">
            <a:extLst>
              <a:ext uri="{FF2B5EF4-FFF2-40B4-BE49-F238E27FC236}">
                <a16:creationId xmlns:a16="http://schemas.microsoft.com/office/drawing/2014/main" id="{F7DB7A10-0A6E-39B7-5CF6-F10EBDD018F2}"/>
              </a:ext>
            </a:extLst>
          </p:cNvPr>
          <p:cNvSpPr/>
          <p:nvPr/>
        </p:nvSpPr>
        <p:spPr>
          <a:xfrm>
            <a:off x="10831086" y="2066851"/>
            <a:ext cx="171450" cy="4728845"/>
          </a:xfrm>
          <a:custGeom>
            <a:avLst/>
            <a:gdLst/>
            <a:ahLst/>
            <a:cxnLst/>
            <a:rect l="l" t="t" r="r" b="b"/>
            <a:pathLst>
              <a:path w="171450" h="4728845">
                <a:moveTo>
                  <a:pt x="171450" y="4728273"/>
                </a:moveTo>
                <a:lnTo>
                  <a:pt x="0" y="4728273"/>
                </a:lnTo>
                <a:lnTo>
                  <a:pt x="0" y="0"/>
                </a:lnTo>
                <a:lnTo>
                  <a:pt x="82550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83">
            <a:extLst>
              <a:ext uri="{FF2B5EF4-FFF2-40B4-BE49-F238E27FC236}">
                <a16:creationId xmlns:a16="http://schemas.microsoft.com/office/drawing/2014/main" id="{327B1BBD-8042-5707-C639-49767F290FE6}"/>
              </a:ext>
            </a:extLst>
          </p:cNvPr>
          <p:cNvSpPr/>
          <p:nvPr/>
        </p:nvSpPr>
        <p:spPr>
          <a:xfrm>
            <a:off x="10905635" y="203446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84">
            <a:extLst>
              <a:ext uri="{FF2B5EF4-FFF2-40B4-BE49-F238E27FC236}">
                <a16:creationId xmlns:a16="http://schemas.microsoft.com/office/drawing/2014/main" id="{572091C5-08D2-BEFB-E25F-7CB9F39478C5}"/>
              </a:ext>
            </a:extLst>
          </p:cNvPr>
          <p:cNvSpPr txBox="1"/>
          <p:nvPr/>
        </p:nvSpPr>
        <p:spPr>
          <a:xfrm>
            <a:off x="13194430" y="4053137"/>
            <a:ext cx="2891790" cy="9410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0" u="sng" spc="-15" dirty="0">
                <a:latin typeface="Calibri Light"/>
                <a:cs typeface="Calibri Light"/>
                <a:hlinkClick r:id="rId12"/>
              </a:rPr>
              <a:t>N</a:t>
            </a:r>
            <a:r>
              <a:rPr sz="1200" b="0" u="sng" spc="-25" dirty="0">
                <a:latin typeface="Calibri Light"/>
                <a:cs typeface="Calibri Light"/>
                <a:hlinkClick r:id="rId12"/>
              </a:rPr>
              <a:t>o</a:t>
            </a:r>
            <a:r>
              <a:rPr sz="1200" b="0" u="sng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1200" b="0" u="sng" spc="5" dirty="0">
                <a:latin typeface="Calibri Light"/>
                <a:cs typeface="Calibri Light"/>
                <a:hlinkClick r:id="rId12"/>
              </a:rPr>
              <a:t>e</a:t>
            </a:r>
            <a:r>
              <a:rPr sz="1200" b="0" u="sng" dirty="0">
                <a:latin typeface="Calibri Light"/>
                <a:cs typeface="Calibri Light"/>
                <a:hlinkClick r:id="rId12"/>
              </a:rPr>
              <a:t>s</a:t>
            </a:r>
            <a:endParaRPr sz="1200">
              <a:latin typeface="Calibri Light"/>
              <a:cs typeface="Calibri Light"/>
            </a:endParaRPr>
          </a:p>
          <a:p>
            <a:pPr marL="12700" marR="5080">
              <a:lnSpc>
                <a:spcPct val="87800"/>
              </a:lnSpc>
              <a:spcBef>
                <a:spcPts val="1000"/>
              </a:spcBef>
            </a:pPr>
            <a:r>
              <a:rPr sz="950" b="0" spc="10" dirty="0">
                <a:latin typeface="Calibri Light"/>
                <a:cs typeface="Calibri Light"/>
                <a:hlinkClick r:id="rId12"/>
              </a:rPr>
              <a:t>(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)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3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.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in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8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31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5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101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320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9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42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60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201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420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2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3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01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60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4302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43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3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60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307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430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8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00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60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403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45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60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614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490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7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9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17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30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3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 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2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00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spc="6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370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5</a:t>
            </a:r>
            <a:r>
              <a:rPr sz="950" b="0" dirty="0">
                <a:latin typeface="Calibri Light"/>
                <a:cs typeface="Calibri Light"/>
                <a:hlinkClick r:id="rId12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97" name="object 285">
            <a:extLst>
              <a:ext uri="{FF2B5EF4-FFF2-40B4-BE49-F238E27FC236}">
                <a16:creationId xmlns:a16="http://schemas.microsoft.com/office/drawing/2014/main" id="{CC199405-EFBC-2D46-FEDD-68822A8DED0D}"/>
              </a:ext>
            </a:extLst>
          </p:cNvPr>
          <p:cNvSpPr txBox="1"/>
          <p:nvPr/>
        </p:nvSpPr>
        <p:spPr>
          <a:xfrm>
            <a:off x="13194430" y="5099045"/>
            <a:ext cx="205930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0" spc="10" dirty="0">
                <a:latin typeface="Calibri Light"/>
                <a:cs typeface="Calibri Light"/>
                <a:hlinkClick r:id="rId12"/>
              </a:rPr>
              <a:t>(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b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)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.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5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it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42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2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43</a:t>
            </a:r>
            <a:r>
              <a:rPr sz="950" b="0" spc="-45" dirty="0">
                <a:latin typeface="Calibri Light"/>
                <a:cs typeface="Calibri Light"/>
                <a:hlinkClick r:id="rId12"/>
              </a:rPr>
              <a:t>0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1</a:t>
            </a:r>
            <a:r>
              <a:rPr sz="950" b="0" dirty="0">
                <a:latin typeface="Calibri Light"/>
                <a:cs typeface="Calibri Light"/>
                <a:hlinkClick r:id="rId12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98" name="object 286">
            <a:extLst>
              <a:ext uri="{FF2B5EF4-FFF2-40B4-BE49-F238E27FC236}">
                <a16:creationId xmlns:a16="http://schemas.microsoft.com/office/drawing/2014/main" id="{B015CB86-83F2-48C1-A08B-1AB97D6BAEA2}"/>
              </a:ext>
            </a:extLst>
          </p:cNvPr>
          <p:cNvSpPr txBox="1"/>
          <p:nvPr/>
        </p:nvSpPr>
        <p:spPr>
          <a:xfrm>
            <a:off x="13194430" y="5353426"/>
            <a:ext cx="2892425" cy="531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7900"/>
              </a:lnSpc>
            </a:pPr>
            <a:r>
              <a:rPr sz="950" b="0" spc="10" dirty="0">
                <a:latin typeface="Calibri Light"/>
                <a:cs typeface="Calibri Light"/>
                <a:hlinkClick r:id="rId12"/>
              </a:rPr>
              <a:t>(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)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ud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u</a:t>
            </a:r>
            <a:r>
              <a:rPr sz="950" b="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spc="-55" dirty="0">
                <a:latin typeface="Calibri Light"/>
                <a:cs typeface="Calibri Light"/>
                <a:hlinkClick r:id="rId12"/>
              </a:rPr>
              <a:t>p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f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-5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75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55" dirty="0">
                <a:latin typeface="Calibri Light"/>
                <a:cs typeface="Calibri Light"/>
                <a:hlinkClick r:id="rId12"/>
              </a:rPr>
              <a:t>y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u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w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3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.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5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f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y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u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(</a:t>
            </a:r>
            <a:r>
              <a:rPr sz="950" b="0" spc="75" dirty="0">
                <a:latin typeface="Calibri Light"/>
                <a:cs typeface="Calibri Light"/>
                <a:hlinkClick r:id="rId12"/>
              </a:rPr>
              <a:t>w</a:t>
            </a:r>
            <a:r>
              <a:rPr sz="950" b="0" spc="-6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x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p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5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f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8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p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y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ud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</a:t>
            </a:r>
            <a:r>
              <a:rPr sz="950" b="0" spc="-2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)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7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49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1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8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2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490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7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(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si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g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P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dirty="0">
                <a:latin typeface="Calibri Light"/>
                <a:cs typeface="Calibri Light"/>
                <a:hlinkClick r:id="rId12"/>
              </a:rPr>
              <a:t>j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)</a:t>
            </a:r>
            <a:r>
              <a:rPr sz="950" b="0" dirty="0">
                <a:latin typeface="Calibri Light"/>
                <a:cs typeface="Calibri Light"/>
                <a:hlinkClick r:id="rId12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299" name="object 287">
            <a:extLst>
              <a:ext uri="{FF2B5EF4-FFF2-40B4-BE49-F238E27FC236}">
                <a16:creationId xmlns:a16="http://schemas.microsoft.com/office/drawing/2014/main" id="{348B9B2E-1724-DFC5-A09D-5B3B22564B99}"/>
              </a:ext>
            </a:extLst>
          </p:cNvPr>
          <p:cNvSpPr txBox="1"/>
          <p:nvPr/>
        </p:nvSpPr>
        <p:spPr>
          <a:xfrm>
            <a:off x="13194430" y="5989563"/>
            <a:ext cx="2815590" cy="276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70"/>
              </a:lnSpc>
            </a:pPr>
            <a:r>
              <a:rPr sz="950" b="0" spc="10" dirty="0">
                <a:latin typeface="Calibri Light"/>
                <a:cs typeface="Calibri Light"/>
                <a:hlinkClick r:id="rId12"/>
              </a:rPr>
              <a:t>(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)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R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499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5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b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-50" dirty="0">
                <a:latin typeface="Calibri Light"/>
                <a:cs typeface="Calibri Light"/>
                <a:hlinkClick r:id="rId12"/>
              </a:rPr>
              <a:t>k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W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if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q</a:t>
            </a:r>
            <a:r>
              <a:rPr sz="950" b="0" spc="-55" dirty="0">
                <a:latin typeface="Calibri Light"/>
                <a:cs typeface="Calibri Light"/>
                <a:hlinkClick r:id="rId12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d</a:t>
            </a:r>
            <a:endParaRPr sz="950">
              <a:latin typeface="Calibri Light"/>
              <a:cs typeface="Calibri Light"/>
            </a:endParaRPr>
          </a:p>
          <a:p>
            <a:pPr marL="12700">
              <a:lnSpc>
                <a:spcPts val="1070"/>
              </a:lnSpc>
            </a:pPr>
            <a:r>
              <a:rPr sz="950" b="0" spc="20" dirty="0">
                <a:latin typeface="Calibri Light"/>
                <a:cs typeface="Calibri Light"/>
                <a:hlinkClick r:id="rId12"/>
              </a:rPr>
              <a:t>du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li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op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on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in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W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5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m</a:t>
            </a:r>
            <a:r>
              <a:rPr sz="950" b="0" dirty="0">
                <a:latin typeface="Calibri Light"/>
                <a:cs typeface="Calibri Light"/>
                <a:hlinkClick r:id="rId12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300" name="object 288">
            <a:extLst>
              <a:ext uri="{FF2B5EF4-FFF2-40B4-BE49-F238E27FC236}">
                <a16:creationId xmlns:a16="http://schemas.microsoft.com/office/drawing/2014/main" id="{E6474ABF-B313-F1F9-92A2-A64ACD203F01}"/>
              </a:ext>
            </a:extLst>
          </p:cNvPr>
          <p:cNvSpPr txBox="1"/>
          <p:nvPr/>
        </p:nvSpPr>
        <p:spPr>
          <a:xfrm>
            <a:off x="13194430" y="6370696"/>
            <a:ext cx="2943860" cy="531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7900"/>
              </a:lnSpc>
            </a:pPr>
            <a:r>
              <a:rPr sz="950" b="0" spc="10" dirty="0">
                <a:latin typeface="Calibri Light"/>
                <a:cs typeface="Calibri Light"/>
                <a:hlinkClick r:id="rId12"/>
              </a:rPr>
              <a:t>(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)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P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l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65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5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w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E</a:t>
            </a:r>
            <a:r>
              <a:rPr sz="950" b="0" u="sng" spc="-17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-5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g</a:t>
            </a:r>
            <a:r>
              <a:rPr sz="950" b="0" u="sng" spc="-16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</a:t>
            </a:r>
            <a:r>
              <a:rPr sz="950" b="0" u="sng" spc="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spc="-3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e</a:t>
            </a:r>
            <a:r>
              <a:rPr sz="950" b="0" u="sng" spc="4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e</a:t>
            </a:r>
            <a:r>
              <a:rPr sz="950" b="0" u="sng" spc="-3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r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</a:t>
            </a:r>
            <a:r>
              <a:rPr sz="950" b="0" u="sng" spc="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g</a:t>
            </a:r>
            <a:r>
              <a:rPr sz="950" b="0" u="sng" spc="-1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3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P</a:t>
            </a:r>
            <a:r>
              <a:rPr sz="950" b="0" u="sng" spc="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o</a:t>
            </a:r>
            <a:r>
              <a:rPr sz="950" b="0" u="sng" spc="4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r</a:t>
            </a:r>
            <a:r>
              <a:rPr sz="950" b="0" u="sng" spc="-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t</a:t>
            </a:r>
            <a:r>
              <a:rPr sz="950" b="0" u="sng" spc="1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f</a:t>
            </a:r>
            <a:r>
              <a:rPr sz="950" b="0" u="sng" spc="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o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lio</a:t>
            </a:r>
            <a:r>
              <a:rPr sz="950" b="0" u="sng" spc="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s</a:t>
            </a:r>
            <a:r>
              <a:rPr sz="950" b="0" u="sng" spc="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ub</a:t>
            </a:r>
            <a:r>
              <a:rPr sz="950" b="0" u="sng" spc="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m</a:t>
            </a:r>
            <a:r>
              <a:rPr sz="950" b="0" u="sng" spc="-17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-7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s</a:t>
            </a:r>
            <a:r>
              <a:rPr sz="950" b="0" u="sng" spc="-15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s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</a:t>
            </a:r>
            <a:r>
              <a:rPr sz="950" b="0" u="sng" spc="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o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spc="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-1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a</a:t>
            </a:r>
            <a:r>
              <a:rPr sz="950" b="0" u="sng" spc="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d</a:t>
            </a:r>
            <a:r>
              <a:rPr sz="950" b="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4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r</a:t>
            </a:r>
            <a:r>
              <a:rPr sz="950" b="0" u="sng" spc="-3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e</a:t>
            </a:r>
            <a:r>
              <a:rPr sz="950" b="0" u="sng" spc="-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g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is</a:t>
            </a:r>
            <a:r>
              <a:rPr sz="950" b="0" u="sng" spc="-15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-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t</a:t>
            </a:r>
            <a:r>
              <a:rPr sz="950" b="0" u="sng" spc="4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r</a:t>
            </a:r>
            <a:r>
              <a:rPr sz="950" b="0" u="sng" spc="-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a</a:t>
            </a:r>
            <a:r>
              <a:rPr sz="950" b="0" u="sng" spc="-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t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</a:t>
            </a:r>
            <a:r>
              <a:rPr sz="950" b="0" u="sng" spc="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o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spc="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 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</a:t>
            </a:r>
            <a:r>
              <a:rPr sz="950" b="0" u="sng" spc="2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s</a:t>
            </a:r>
            <a:r>
              <a:rPr sz="950" b="0" u="sng" spc="-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t</a:t>
            </a:r>
            <a:r>
              <a:rPr sz="950" b="0" u="sng" spc="4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r</a:t>
            </a:r>
            <a:r>
              <a:rPr sz="950" b="0" u="sng" spc="2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u</a:t>
            </a:r>
            <a:r>
              <a:rPr sz="950" b="0" u="sng" spc="3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c</a:t>
            </a:r>
            <a:r>
              <a:rPr sz="950" b="0" u="sng" spc="-1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t</a:t>
            </a:r>
            <a:r>
              <a:rPr sz="950" b="0" u="sng" spc="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i</a:t>
            </a:r>
            <a:r>
              <a:rPr sz="950" b="0" u="sng" spc="20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o</a:t>
            </a:r>
            <a:r>
              <a:rPr sz="950" b="0" u="sng" spc="25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n</a:t>
            </a:r>
            <a:r>
              <a:rPr sz="950" b="0" u="sng" dirty="0">
                <a:solidFill>
                  <a:srgbClr val="006FC0"/>
                </a:solidFill>
                <a:latin typeface="Calibri Light"/>
                <a:cs typeface="Calibri Light"/>
                <a:hlinkClick r:id="rId12"/>
              </a:rPr>
              <a:t>s</a:t>
            </a:r>
            <a:r>
              <a:rPr sz="950" b="0" dirty="0">
                <a:latin typeface="Calibri Light"/>
                <a:cs typeface="Calibri Light"/>
                <a:hlinkClick r:id="rId12"/>
              </a:rPr>
              <a:t>.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ud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8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5" dirty="0">
                <a:latin typeface="Calibri Light"/>
                <a:cs typeface="Calibri Light"/>
                <a:hlinkClick r:id="rId12"/>
              </a:rPr>
              <a:t>g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is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f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R 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2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9</a:t>
            </a:r>
            <a:r>
              <a:rPr sz="950" b="0" spc="30" dirty="0">
                <a:latin typeface="Calibri Light"/>
                <a:cs typeface="Calibri Light"/>
                <a:hlinkClick r:id="rId12"/>
              </a:rPr>
              <a:t>9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5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on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y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dirty="0">
                <a:latin typeface="Calibri Light"/>
                <a:cs typeface="Calibri Light"/>
                <a:hlinkClick r:id="rId12"/>
              </a:rPr>
              <a:t>s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5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u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s is 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a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v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d</a:t>
            </a:r>
            <a:r>
              <a:rPr sz="950" b="0" dirty="0">
                <a:latin typeface="Calibri Light"/>
                <a:cs typeface="Calibri Light"/>
                <a:hlinkClick r:id="rId12"/>
              </a:rPr>
              <a:t>,</a:t>
            </a:r>
            <a:r>
              <a:rPr sz="950" b="0" spc="-1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20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spc="-30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b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f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5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20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u</a:t>
            </a:r>
            <a:r>
              <a:rPr sz="950" b="0" spc="4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-35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n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75" dirty="0">
                <a:latin typeface="Calibri Light"/>
                <a:cs typeface="Calibri Light"/>
                <a:hlinkClick r:id="rId12"/>
              </a:rPr>
              <a:t>w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i</a:t>
            </a:r>
            <a:r>
              <a:rPr sz="950" b="0" spc="-15" dirty="0">
                <a:latin typeface="Calibri Light"/>
                <a:cs typeface="Calibri Light"/>
                <a:hlinkClick r:id="rId12"/>
              </a:rPr>
              <a:t>t</a:t>
            </a:r>
            <a:r>
              <a:rPr sz="950" b="0" spc="5" dirty="0">
                <a:latin typeface="Calibri Light"/>
                <a:cs typeface="Calibri Light"/>
                <a:hlinkClick r:id="rId12"/>
              </a:rPr>
              <a:t>h</a:t>
            </a:r>
            <a:r>
              <a:rPr sz="950" b="0" spc="2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-25" dirty="0">
                <a:latin typeface="Calibri Light"/>
                <a:cs typeface="Calibri Light"/>
                <a:hlinkClick r:id="rId12"/>
              </a:rPr>
              <a:t>E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C</a:t>
            </a:r>
            <a:r>
              <a:rPr sz="950" b="0" spc="45" dirty="0">
                <a:latin typeface="Calibri Light"/>
                <a:cs typeface="Calibri Light"/>
                <a:hlinkClick r:id="rId12"/>
              </a:rPr>
              <a:t>O</a:t>
            </a:r>
            <a:r>
              <a:rPr sz="950" b="0" spc="10" dirty="0">
                <a:latin typeface="Calibri Light"/>
                <a:cs typeface="Calibri Light"/>
                <a:hlinkClick r:id="rId12"/>
              </a:rPr>
              <a:t>R</a:t>
            </a:r>
            <a:r>
              <a:rPr sz="950" b="0" spc="15" dirty="0">
                <a:latin typeface="Calibri Light"/>
                <a:cs typeface="Calibri Light"/>
                <a:hlinkClick r:id="rId12"/>
              </a:rPr>
              <a:t> </a:t>
            </a:r>
            <a:r>
              <a:rPr sz="950" b="0" spc="35" dirty="0">
                <a:latin typeface="Calibri Light"/>
                <a:cs typeface="Calibri Light"/>
                <a:hlinkClick r:id="rId12"/>
              </a:rPr>
              <a:t>499</a:t>
            </a:r>
            <a:r>
              <a:rPr sz="950" b="0" spc="-40" dirty="0">
                <a:latin typeface="Calibri Light"/>
                <a:cs typeface="Calibri Light"/>
                <a:hlinkClick r:id="rId12"/>
              </a:rPr>
              <a:t>5</a:t>
            </a:r>
            <a:r>
              <a:rPr sz="950" b="0" dirty="0">
                <a:latin typeface="Calibri Light"/>
                <a:cs typeface="Calibri Light"/>
                <a:hlinkClick r:id="rId12"/>
              </a:rPr>
              <a:t>.</a:t>
            </a:r>
            <a:endParaRPr sz="950">
              <a:latin typeface="Calibri Light"/>
              <a:cs typeface="Calibri Light"/>
            </a:endParaRPr>
          </a:p>
        </p:txBody>
      </p:sp>
      <p:sp>
        <p:nvSpPr>
          <p:cNvPr id="301" name="object 289">
            <a:extLst>
              <a:ext uri="{FF2B5EF4-FFF2-40B4-BE49-F238E27FC236}">
                <a16:creationId xmlns:a16="http://schemas.microsoft.com/office/drawing/2014/main" id="{72FB40FB-BD5B-9EF0-7294-91A9AD3A0484}"/>
              </a:ext>
            </a:extLst>
          </p:cNvPr>
          <p:cNvSpPr/>
          <p:nvPr/>
        </p:nvSpPr>
        <p:spPr>
          <a:xfrm>
            <a:off x="9726949" y="6388013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290">
            <a:extLst>
              <a:ext uri="{FF2B5EF4-FFF2-40B4-BE49-F238E27FC236}">
                <a16:creationId xmlns:a16="http://schemas.microsoft.com/office/drawing/2014/main" id="{44C95636-505C-FFA6-D212-7F0EA65CF177}"/>
              </a:ext>
            </a:extLst>
          </p:cNvPr>
          <p:cNvSpPr/>
          <p:nvPr/>
        </p:nvSpPr>
        <p:spPr>
          <a:xfrm>
            <a:off x="9726949" y="63880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291">
            <a:extLst>
              <a:ext uri="{FF2B5EF4-FFF2-40B4-BE49-F238E27FC236}">
                <a16:creationId xmlns:a16="http://schemas.microsoft.com/office/drawing/2014/main" id="{D7701271-3477-4ADC-A7EA-7088B04F7587}"/>
              </a:ext>
            </a:extLst>
          </p:cNvPr>
          <p:cNvSpPr txBox="1"/>
          <p:nvPr/>
        </p:nvSpPr>
        <p:spPr>
          <a:xfrm>
            <a:off x="9726949" y="6388013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marL="5715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04" name="object 292">
            <a:extLst>
              <a:ext uri="{FF2B5EF4-FFF2-40B4-BE49-F238E27FC236}">
                <a16:creationId xmlns:a16="http://schemas.microsoft.com/office/drawing/2014/main" id="{ECE96D3D-796E-0E7B-A8F3-3FA6703567F4}"/>
              </a:ext>
            </a:extLst>
          </p:cNvPr>
          <p:cNvSpPr/>
          <p:nvPr/>
        </p:nvSpPr>
        <p:spPr>
          <a:xfrm>
            <a:off x="9726949" y="6388013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293">
            <a:extLst>
              <a:ext uri="{FF2B5EF4-FFF2-40B4-BE49-F238E27FC236}">
                <a16:creationId xmlns:a16="http://schemas.microsoft.com/office/drawing/2014/main" id="{3747D746-AFFD-277E-36AB-DA0250DD1EB2}"/>
              </a:ext>
            </a:extLst>
          </p:cNvPr>
          <p:cNvSpPr/>
          <p:nvPr/>
        </p:nvSpPr>
        <p:spPr>
          <a:xfrm>
            <a:off x="9726949" y="63880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294">
            <a:extLst>
              <a:ext uri="{FF2B5EF4-FFF2-40B4-BE49-F238E27FC236}">
                <a16:creationId xmlns:a16="http://schemas.microsoft.com/office/drawing/2014/main" id="{F48061E1-4C05-7762-8799-2225D2FBDF0F}"/>
              </a:ext>
            </a:extLst>
          </p:cNvPr>
          <p:cNvSpPr txBox="1"/>
          <p:nvPr/>
        </p:nvSpPr>
        <p:spPr>
          <a:xfrm>
            <a:off x="9726949" y="6388013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marL="5715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07" name="object 295">
            <a:extLst>
              <a:ext uri="{FF2B5EF4-FFF2-40B4-BE49-F238E27FC236}">
                <a16:creationId xmlns:a16="http://schemas.microsoft.com/office/drawing/2014/main" id="{14CCB8FC-031A-3E37-F7D2-5E9C42C4891F}"/>
              </a:ext>
            </a:extLst>
          </p:cNvPr>
          <p:cNvSpPr/>
          <p:nvPr/>
        </p:nvSpPr>
        <p:spPr>
          <a:xfrm>
            <a:off x="9726949" y="63880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296">
            <a:extLst>
              <a:ext uri="{FF2B5EF4-FFF2-40B4-BE49-F238E27FC236}">
                <a16:creationId xmlns:a16="http://schemas.microsoft.com/office/drawing/2014/main" id="{ED9AB3D0-E920-D2A1-82FD-4BD118EFDDD2}"/>
              </a:ext>
            </a:extLst>
          </p:cNvPr>
          <p:cNvSpPr/>
          <p:nvPr/>
        </p:nvSpPr>
        <p:spPr>
          <a:xfrm>
            <a:off x="9726949" y="638801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297">
            <a:extLst>
              <a:ext uri="{FF2B5EF4-FFF2-40B4-BE49-F238E27FC236}">
                <a16:creationId xmlns:a16="http://schemas.microsoft.com/office/drawing/2014/main" id="{7B6B8B62-629E-E972-DD95-24EC6FDEC40F}"/>
              </a:ext>
            </a:extLst>
          </p:cNvPr>
          <p:cNvSpPr txBox="1"/>
          <p:nvPr/>
        </p:nvSpPr>
        <p:spPr>
          <a:xfrm>
            <a:off x="9726949" y="6388013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marL="5715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10" name="object 298">
            <a:extLst>
              <a:ext uri="{FF2B5EF4-FFF2-40B4-BE49-F238E27FC236}">
                <a16:creationId xmlns:a16="http://schemas.microsoft.com/office/drawing/2014/main" id="{31EA9617-C115-D7FA-A925-9274B81E7B2F}"/>
              </a:ext>
            </a:extLst>
          </p:cNvPr>
          <p:cNvSpPr/>
          <p:nvPr/>
        </p:nvSpPr>
        <p:spPr>
          <a:xfrm>
            <a:off x="9726441" y="532718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299">
            <a:extLst>
              <a:ext uri="{FF2B5EF4-FFF2-40B4-BE49-F238E27FC236}">
                <a16:creationId xmlns:a16="http://schemas.microsoft.com/office/drawing/2014/main" id="{07C9A53E-058D-8618-239C-026B4AE78E2A}"/>
              </a:ext>
            </a:extLst>
          </p:cNvPr>
          <p:cNvSpPr/>
          <p:nvPr/>
        </p:nvSpPr>
        <p:spPr>
          <a:xfrm>
            <a:off x="9726441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00">
            <a:extLst>
              <a:ext uri="{FF2B5EF4-FFF2-40B4-BE49-F238E27FC236}">
                <a16:creationId xmlns:a16="http://schemas.microsoft.com/office/drawing/2014/main" id="{A085EC46-3801-651A-32D0-765EB38496F6}"/>
              </a:ext>
            </a:extLst>
          </p:cNvPr>
          <p:cNvSpPr txBox="1"/>
          <p:nvPr/>
        </p:nvSpPr>
        <p:spPr>
          <a:xfrm>
            <a:off x="9726441" y="532718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79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9</a:t>
            </a:r>
            <a:endParaRPr sz="750">
              <a:latin typeface="Arial"/>
              <a:cs typeface="Arial"/>
            </a:endParaRPr>
          </a:p>
          <a:p>
            <a:pPr marL="5715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15" dirty="0">
                <a:latin typeface="Arial Narrow"/>
                <a:cs typeface="Arial Narrow"/>
              </a:rPr>
              <a:t>w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13" name="object 301">
            <a:extLst>
              <a:ext uri="{FF2B5EF4-FFF2-40B4-BE49-F238E27FC236}">
                <a16:creationId xmlns:a16="http://schemas.microsoft.com/office/drawing/2014/main" id="{7430F1A1-188C-7CC0-2279-33562CCFBD89}"/>
              </a:ext>
            </a:extLst>
          </p:cNvPr>
          <p:cNvSpPr/>
          <p:nvPr/>
        </p:nvSpPr>
        <p:spPr>
          <a:xfrm>
            <a:off x="9726441" y="532718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02">
            <a:extLst>
              <a:ext uri="{FF2B5EF4-FFF2-40B4-BE49-F238E27FC236}">
                <a16:creationId xmlns:a16="http://schemas.microsoft.com/office/drawing/2014/main" id="{AFDAE364-97E2-2FBE-C29E-CDAEAF86F16E}"/>
              </a:ext>
            </a:extLst>
          </p:cNvPr>
          <p:cNvSpPr/>
          <p:nvPr/>
        </p:nvSpPr>
        <p:spPr>
          <a:xfrm>
            <a:off x="9726441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03">
            <a:extLst>
              <a:ext uri="{FF2B5EF4-FFF2-40B4-BE49-F238E27FC236}">
                <a16:creationId xmlns:a16="http://schemas.microsoft.com/office/drawing/2014/main" id="{1377CBC2-6241-BB92-EE76-54C8308F428E}"/>
              </a:ext>
            </a:extLst>
          </p:cNvPr>
          <p:cNvSpPr txBox="1"/>
          <p:nvPr/>
        </p:nvSpPr>
        <p:spPr>
          <a:xfrm>
            <a:off x="9726441" y="532718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79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9</a:t>
            </a:r>
            <a:endParaRPr sz="750">
              <a:latin typeface="Arial"/>
              <a:cs typeface="Arial"/>
            </a:endParaRPr>
          </a:p>
          <a:p>
            <a:pPr marL="5715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15" dirty="0">
                <a:latin typeface="Arial Narrow"/>
                <a:cs typeface="Arial Narrow"/>
              </a:rPr>
              <a:t>w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16" name="object 304">
            <a:extLst>
              <a:ext uri="{FF2B5EF4-FFF2-40B4-BE49-F238E27FC236}">
                <a16:creationId xmlns:a16="http://schemas.microsoft.com/office/drawing/2014/main" id="{0DD2B37A-5A2F-CF74-7C0B-F560587362F2}"/>
              </a:ext>
            </a:extLst>
          </p:cNvPr>
          <p:cNvSpPr/>
          <p:nvPr/>
        </p:nvSpPr>
        <p:spPr>
          <a:xfrm>
            <a:off x="9726441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05">
            <a:extLst>
              <a:ext uri="{FF2B5EF4-FFF2-40B4-BE49-F238E27FC236}">
                <a16:creationId xmlns:a16="http://schemas.microsoft.com/office/drawing/2014/main" id="{E9DF8F3A-DE6A-1403-D5CE-652229FCB74C}"/>
              </a:ext>
            </a:extLst>
          </p:cNvPr>
          <p:cNvSpPr/>
          <p:nvPr/>
        </p:nvSpPr>
        <p:spPr>
          <a:xfrm>
            <a:off x="9726441" y="532718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06">
            <a:extLst>
              <a:ext uri="{FF2B5EF4-FFF2-40B4-BE49-F238E27FC236}">
                <a16:creationId xmlns:a16="http://schemas.microsoft.com/office/drawing/2014/main" id="{7A160851-E4DE-3B77-A79D-A3F76F9DD72E}"/>
              </a:ext>
            </a:extLst>
          </p:cNvPr>
          <p:cNvSpPr txBox="1"/>
          <p:nvPr/>
        </p:nvSpPr>
        <p:spPr>
          <a:xfrm>
            <a:off x="9831216" y="5466293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9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15" dirty="0">
                <a:latin typeface="Arial Narrow"/>
                <a:cs typeface="Arial Narrow"/>
              </a:rPr>
              <a:t>w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19" name="object 307">
            <a:extLst>
              <a:ext uri="{FF2B5EF4-FFF2-40B4-BE49-F238E27FC236}">
                <a16:creationId xmlns:a16="http://schemas.microsoft.com/office/drawing/2014/main" id="{09AE7BA5-4375-A89E-9471-92C5C82A445B}"/>
              </a:ext>
            </a:extLst>
          </p:cNvPr>
          <p:cNvSpPr txBox="1"/>
          <p:nvPr/>
        </p:nvSpPr>
        <p:spPr>
          <a:xfrm>
            <a:off x="10252474" y="5217278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20" name="object 308">
            <a:extLst>
              <a:ext uri="{FF2B5EF4-FFF2-40B4-BE49-F238E27FC236}">
                <a16:creationId xmlns:a16="http://schemas.microsoft.com/office/drawing/2014/main" id="{268B2697-8EF1-5891-8FD8-4C82166D0C3B}"/>
              </a:ext>
            </a:extLst>
          </p:cNvPr>
          <p:cNvSpPr txBox="1"/>
          <p:nvPr/>
        </p:nvSpPr>
        <p:spPr>
          <a:xfrm>
            <a:off x="10245871" y="6283189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245618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51C67A-25B2-E43F-64DC-7C70FF12C079}"/>
              </a:ext>
            </a:extLst>
          </p:cNvPr>
          <p:cNvSpPr txBox="1"/>
          <p:nvPr/>
        </p:nvSpPr>
        <p:spPr>
          <a:xfrm>
            <a:off x="363594" y="374579"/>
            <a:ext cx="2537474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Instructions</a:t>
            </a:r>
            <a:r>
              <a:rPr lang="en-CA" u="sng" dirty="0"/>
              <a:t>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Select the program tree for your catalog year (starting year) </a:t>
            </a:r>
            <a:r>
              <a:rPr lang="en-CA" sz="1600" b="1" dirty="0"/>
              <a:t>and</a:t>
            </a:r>
            <a:r>
              <a:rPr lang="en-CA" sz="1600" dirty="0"/>
              <a:t> </a:t>
            </a:r>
            <a:r>
              <a:rPr lang="en-CA" sz="1600" b="1" dirty="0"/>
              <a:t>delete all other slides except the one for your catalog year.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you passed and those you plan to take next (if you need advice on those)</a:t>
            </a:r>
            <a:endParaRPr lang="en-CA" sz="1600" u="sng" dirty="0"/>
          </a:p>
        </p:txBody>
      </p:sp>
      <p:sp>
        <p:nvSpPr>
          <p:cNvPr id="3" name="object 63">
            <a:extLst>
              <a:ext uri="{FF2B5EF4-FFF2-40B4-BE49-F238E27FC236}">
                <a16:creationId xmlns:a16="http://schemas.microsoft.com/office/drawing/2014/main" id="{27E77EB2-6D24-D2AC-495B-EA31E8A0C3D6}"/>
              </a:ext>
            </a:extLst>
          </p:cNvPr>
          <p:cNvSpPr txBox="1"/>
          <p:nvPr/>
        </p:nvSpPr>
        <p:spPr>
          <a:xfrm>
            <a:off x="703501" y="55877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C920D2-2ED1-6138-0BEF-7F933596D383}"/>
              </a:ext>
            </a:extLst>
          </p:cNvPr>
          <p:cNvSpPr/>
          <p:nvPr/>
        </p:nvSpPr>
        <p:spPr>
          <a:xfrm rot="20613354">
            <a:off x="595696" y="5773328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F6D618-CA4D-0159-507E-29689AE9F884}"/>
              </a:ext>
            </a:extLst>
          </p:cNvPr>
          <p:cNvSpPr/>
          <p:nvPr/>
        </p:nvSpPr>
        <p:spPr>
          <a:xfrm>
            <a:off x="1773530" y="4571569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6D6AC5-2785-8FC1-D6D0-F8E13BBEB50E}"/>
              </a:ext>
            </a:extLst>
          </p:cNvPr>
          <p:cNvSpPr/>
          <p:nvPr/>
        </p:nvSpPr>
        <p:spPr>
          <a:xfrm>
            <a:off x="457396" y="4597304"/>
            <a:ext cx="927952" cy="304963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C00000"/>
                </a:solidFill>
              </a:rPr>
              <a:t>Planned for Fall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F3EC11-580B-2734-A8E1-F1CE1FEF1EE1}"/>
              </a:ext>
            </a:extLst>
          </p:cNvPr>
          <p:cNvSpPr/>
          <p:nvPr/>
        </p:nvSpPr>
        <p:spPr>
          <a:xfrm>
            <a:off x="1780168" y="4046885"/>
            <a:ext cx="927952" cy="304963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chemeClr val="accent6">
                    <a:lumMod val="75000"/>
                  </a:schemeClr>
                </a:solidFill>
              </a:rPr>
              <a:t>Planned for Summer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34F47-AC8B-9389-43FC-F9B7B6D60385}"/>
              </a:ext>
            </a:extLst>
          </p:cNvPr>
          <p:cNvSpPr/>
          <p:nvPr/>
        </p:nvSpPr>
        <p:spPr>
          <a:xfrm rot="20613354">
            <a:off x="614037" y="4066276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AB8C49-CE41-A322-89C3-00FBCD6F0D2B}"/>
              </a:ext>
            </a:extLst>
          </p:cNvPr>
          <p:cNvSpPr txBox="1"/>
          <p:nvPr/>
        </p:nvSpPr>
        <p:spPr>
          <a:xfrm>
            <a:off x="606169" y="4934466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10" name="object 76">
            <a:extLst>
              <a:ext uri="{FF2B5EF4-FFF2-40B4-BE49-F238E27FC236}">
                <a16:creationId xmlns:a16="http://schemas.microsoft.com/office/drawing/2014/main" id="{6B3177A5-8787-762A-08F2-99DE022F24F9}"/>
              </a:ext>
            </a:extLst>
          </p:cNvPr>
          <p:cNvSpPr txBox="1"/>
          <p:nvPr/>
        </p:nvSpPr>
        <p:spPr>
          <a:xfrm>
            <a:off x="1741217" y="5587229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801FAD-F3A7-0B72-4372-DE64B0167F83}"/>
              </a:ext>
            </a:extLst>
          </p:cNvPr>
          <p:cNvSpPr/>
          <p:nvPr/>
        </p:nvSpPr>
        <p:spPr>
          <a:xfrm>
            <a:off x="1643834" y="5789195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577A82-0344-E17B-89FF-7382B3D0F24C}"/>
              </a:ext>
            </a:extLst>
          </p:cNvPr>
          <p:cNvSpPr txBox="1"/>
          <p:nvPr/>
        </p:nvSpPr>
        <p:spPr>
          <a:xfrm>
            <a:off x="57403" y="79949"/>
            <a:ext cx="316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fld id="{CBAA20ED-255A-47B3-92A4-27BF59783876}" type="datetime4">
              <a:rPr lang="en-CA" b="1" i="1"/>
              <a:pPr/>
              <a:t>June 17, 2026</a:t>
            </a:fld>
            <a:endParaRPr lang="en-CA" sz="1600" i="1" dirty="0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FBB347A3-0C44-B1A4-4780-C60C7A42D80D}"/>
              </a:ext>
            </a:extLst>
          </p:cNvPr>
          <p:cNvSpPr/>
          <p:nvPr/>
        </p:nvSpPr>
        <p:spPr>
          <a:xfrm rot="5400000">
            <a:off x="1464262" y="2460261"/>
            <a:ext cx="216338" cy="260830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8BE50632-2890-FBEB-09DA-9AB22B48C69F}"/>
              </a:ext>
            </a:extLst>
          </p:cNvPr>
          <p:cNvSpPr txBox="1"/>
          <p:nvPr/>
        </p:nvSpPr>
        <p:spPr>
          <a:xfrm>
            <a:off x="13147378" y="3971926"/>
            <a:ext cx="302895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1096645">
              <a:lnSpc>
                <a:spcPct val="100000"/>
              </a:lnSpc>
            </a:pPr>
            <a:r>
              <a:rPr sz="1100" b="0" spc="-10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3"/>
              </a:rPr>
              <a:t>co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n</a:t>
            </a:r>
            <a:r>
              <a:rPr sz="1100" b="0" dirty="0">
                <a:latin typeface="Calibri Light"/>
                <a:cs typeface="Calibri Light"/>
                <a:hlinkClick r:id="rId3"/>
              </a:rPr>
              <a:t>d 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ye</a:t>
            </a:r>
            <a:r>
              <a:rPr sz="110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dirty="0">
                <a:latin typeface="Calibri Light"/>
                <a:cs typeface="Calibri Light"/>
                <a:hlinkClick r:id="rId3"/>
              </a:rPr>
              <a:t>nd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 h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dirty="0">
                <a:latin typeface="Calibri Light"/>
                <a:cs typeface="Calibri Light"/>
                <a:hlinkClick r:id="rId3"/>
              </a:rPr>
              <a:t>g</a:t>
            </a:r>
            <a:r>
              <a:rPr sz="1100" b="0" spc="-15" dirty="0">
                <a:latin typeface="Calibri Light"/>
                <a:cs typeface="Calibri Light"/>
                <a:hlinkClick r:id="rId3"/>
              </a:rPr>
              <a:t>h</a:t>
            </a:r>
            <a:r>
              <a:rPr sz="1100" b="0" spc="5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dirty="0">
                <a:latin typeface="Calibri Light"/>
                <a:cs typeface="Calibri Light"/>
                <a:hlinkClick r:id="rId3"/>
              </a:rPr>
              <a:t>tud</a:t>
            </a:r>
            <a:r>
              <a:rPr sz="1100" b="0" spc="-5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dirty="0">
                <a:latin typeface="Calibri Light"/>
                <a:cs typeface="Calibri Light"/>
                <a:hlinkClick r:id="rId3"/>
              </a:rPr>
              <a:t>nt</a:t>
            </a:r>
            <a:r>
              <a:rPr sz="1100" b="0" spc="-10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dirty="0">
                <a:latin typeface="Calibri Light"/>
                <a:cs typeface="Calibri Light"/>
                <a:hlinkClick r:id="rId3"/>
              </a:rPr>
              <a:t>: 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W</a:t>
            </a:r>
            <a:r>
              <a:rPr sz="1100" b="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h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 to </a:t>
            </a:r>
            <a:r>
              <a:rPr sz="11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100" b="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nt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11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</a:t>
            </a:r>
            <a:r>
              <a:rPr sz="11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in </a:t>
            </a:r>
            <a:r>
              <a:rPr sz="1100" b="0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100" b="0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E?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15" name="object 3">
            <a:extLst>
              <a:ext uri="{FF2B5EF4-FFF2-40B4-BE49-F238E27FC236}">
                <a16:creationId xmlns:a16="http://schemas.microsoft.com/office/drawing/2014/main" id="{41DDFC1B-2DB0-488F-C82F-20FD722D8FF6}"/>
              </a:ext>
            </a:extLst>
          </p:cNvPr>
          <p:cNvSpPr/>
          <p:nvPr/>
        </p:nvSpPr>
        <p:spPr>
          <a:xfrm>
            <a:off x="13147378" y="4000501"/>
            <a:ext cx="3028950" cy="428625"/>
          </a:xfrm>
          <a:custGeom>
            <a:avLst/>
            <a:gdLst/>
            <a:ahLst/>
            <a:cxnLst/>
            <a:rect l="l" t="t" r="r" b="b"/>
            <a:pathLst>
              <a:path w="3028950" h="428625">
                <a:moveTo>
                  <a:pt x="0" y="428625"/>
                </a:moveTo>
                <a:lnTo>
                  <a:pt x="3028950" y="428625"/>
                </a:lnTo>
                <a:lnTo>
                  <a:pt x="3028950" y="0"/>
                </a:lnTo>
                <a:lnTo>
                  <a:pt x="0" y="0"/>
                </a:lnTo>
                <a:lnTo>
                  <a:pt x="0" y="4286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47AB8CB9-2CC5-7350-E6F9-0D3CF2530419}"/>
              </a:ext>
            </a:extLst>
          </p:cNvPr>
          <p:cNvSpPr/>
          <p:nvPr/>
        </p:nvSpPr>
        <p:spPr>
          <a:xfrm>
            <a:off x="13147378" y="485776"/>
            <a:ext cx="3028950" cy="1228725"/>
          </a:xfrm>
          <a:custGeom>
            <a:avLst/>
            <a:gdLst/>
            <a:ahLst/>
            <a:cxnLst/>
            <a:rect l="l" t="t" r="r" b="b"/>
            <a:pathLst>
              <a:path w="3028950" h="1228725">
                <a:moveTo>
                  <a:pt x="0" y="1228725"/>
                </a:moveTo>
                <a:lnTo>
                  <a:pt x="3028950" y="1228725"/>
                </a:lnTo>
                <a:lnTo>
                  <a:pt x="3028950" y="0"/>
                </a:lnTo>
                <a:lnTo>
                  <a:pt x="0" y="0"/>
                </a:lnTo>
                <a:lnTo>
                  <a:pt x="0" y="12287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D2495B55-D11E-86CF-6821-207DBBF8FBEE}"/>
              </a:ext>
            </a:extLst>
          </p:cNvPr>
          <p:cNvSpPr txBox="1"/>
          <p:nvPr/>
        </p:nvSpPr>
        <p:spPr>
          <a:xfrm>
            <a:off x="13186621" y="2852167"/>
            <a:ext cx="2884170" cy="1802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200"/>
              </a:lnSpc>
            </a:pPr>
            <a:r>
              <a:rPr sz="1100" b="0" spc="-5" dirty="0">
                <a:latin typeface="Calibri Light"/>
                <a:cs typeface="Calibri Light"/>
              </a:rPr>
              <a:t>Obtai</a:t>
            </a:r>
            <a:r>
              <a:rPr sz="1100" b="0" dirty="0">
                <a:latin typeface="Calibri Light"/>
                <a:cs typeface="Calibri Light"/>
              </a:rPr>
              <a:t>ning</a:t>
            </a:r>
            <a:r>
              <a:rPr sz="1100" b="0" spc="-15" dirty="0">
                <a:latin typeface="Calibri Light"/>
                <a:cs typeface="Calibri Light"/>
              </a:rPr>
              <a:t> </a:t>
            </a:r>
            <a:r>
              <a:rPr sz="1100" b="0" dirty="0">
                <a:latin typeface="Calibri Light"/>
                <a:cs typeface="Calibri Light"/>
              </a:rPr>
              <a:t>re</a:t>
            </a:r>
            <a:r>
              <a:rPr sz="1100" b="0" spc="-5" dirty="0">
                <a:latin typeface="Calibri Light"/>
                <a:cs typeface="Calibri Light"/>
              </a:rPr>
              <a:t>g</a:t>
            </a:r>
            <a:r>
              <a:rPr sz="1100" b="0" dirty="0">
                <a:latin typeface="Calibri Light"/>
                <a:cs typeface="Calibri Light"/>
              </a:rPr>
              <a:t>ul</a:t>
            </a:r>
            <a:r>
              <a:rPr sz="1100" b="0" spc="-10" dirty="0">
                <a:latin typeface="Calibri Light"/>
                <a:cs typeface="Calibri Light"/>
              </a:rPr>
              <a:t>a</a:t>
            </a:r>
            <a:r>
              <a:rPr sz="1100" b="0" dirty="0">
                <a:latin typeface="Calibri Light"/>
                <a:cs typeface="Calibri Light"/>
              </a:rPr>
              <a:t>r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spc="5" dirty="0">
                <a:latin typeface="Calibri Light"/>
                <a:cs typeface="Calibri Light"/>
              </a:rPr>
              <a:t>a</a:t>
            </a:r>
            <a:r>
              <a:rPr sz="1100" b="0" spc="-5" dirty="0">
                <a:latin typeface="Calibri Light"/>
                <a:cs typeface="Calibri Light"/>
              </a:rPr>
              <a:t>c</a:t>
            </a:r>
            <a:r>
              <a:rPr sz="1100" b="0" spc="-10" dirty="0">
                <a:latin typeface="Calibri Light"/>
                <a:cs typeface="Calibri Light"/>
              </a:rPr>
              <a:t>ad</a:t>
            </a:r>
            <a:r>
              <a:rPr sz="1100" b="0" spc="5" dirty="0">
                <a:latin typeface="Calibri Light"/>
                <a:cs typeface="Calibri Light"/>
              </a:rPr>
              <a:t>e</a:t>
            </a:r>
            <a:r>
              <a:rPr sz="1100" b="0" spc="-10" dirty="0">
                <a:latin typeface="Calibri Light"/>
                <a:cs typeface="Calibri Light"/>
              </a:rPr>
              <a:t>m</a:t>
            </a:r>
            <a:r>
              <a:rPr sz="1100" b="0" spc="-5" dirty="0">
                <a:latin typeface="Calibri Light"/>
                <a:cs typeface="Calibri Light"/>
              </a:rPr>
              <a:t>i</a:t>
            </a:r>
            <a:r>
              <a:rPr sz="1100" b="0" dirty="0">
                <a:latin typeface="Calibri Light"/>
                <a:cs typeface="Calibri Light"/>
              </a:rPr>
              <a:t>c ad</a:t>
            </a:r>
            <a:r>
              <a:rPr sz="1100" b="0" spc="-10" dirty="0">
                <a:latin typeface="Calibri Light"/>
                <a:cs typeface="Calibri Light"/>
              </a:rPr>
              <a:t>v</a:t>
            </a:r>
            <a:r>
              <a:rPr sz="1100" b="0" spc="-5" dirty="0">
                <a:latin typeface="Calibri Light"/>
                <a:cs typeface="Calibri Light"/>
              </a:rPr>
              <a:t>i</a:t>
            </a:r>
            <a:r>
              <a:rPr sz="1100" b="0" dirty="0">
                <a:latin typeface="Calibri Light"/>
                <a:cs typeface="Calibri Light"/>
              </a:rPr>
              <a:t>s</a:t>
            </a:r>
            <a:r>
              <a:rPr sz="1100" b="0" spc="-5" dirty="0">
                <a:latin typeface="Calibri Light"/>
                <a:cs typeface="Calibri Light"/>
              </a:rPr>
              <a:t>i</a:t>
            </a:r>
            <a:r>
              <a:rPr sz="1100" b="0" dirty="0">
                <a:latin typeface="Calibri Light"/>
                <a:cs typeface="Calibri Light"/>
              </a:rPr>
              <a:t>ng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spc="5" dirty="0">
                <a:latin typeface="Calibri Light"/>
                <a:cs typeface="Calibri Light"/>
              </a:rPr>
              <a:t>a</a:t>
            </a:r>
            <a:r>
              <a:rPr sz="1100" b="0" spc="-10" dirty="0">
                <a:latin typeface="Calibri Light"/>
                <a:cs typeface="Calibri Light"/>
              </a:rPr>
              <a:t>n</a:t>
            </a:r>
            <a:r>
              <a:rPr sz="1100" b="0" dirty="0">
                <a:latin typeface="Calibri Light"/>
                <a:cs typeface="Calibri Light"/>
              </a:rPr>
              <a:t>d </a:t>
            </a:r>
            <a:r>
              <a:rPr sz="1100" b="0" spc="-10" dirty="0">
                <a:latin typeface="Calibri Light"/>
                <a:cs typeface="Calibri Light"/>
              </a:rPr>
              <a:t>s</a:t>
            </a:r>
            <a:r>
              <a:rPr sz="1100" b="0" dirty="0">
                <a:latin typeface="Calibri Light"/>
                <a:cs typeface="Calibri Light"/>
              </a:rPr>
              <a:t>u</a:t>
            </a:r>
            <a:r>
              <a:rPr sz="1100" b="0" spc="-10" dirty="0">
                <a:latin typeface="Calibri Light"/>
                <a:cs typeface="Calibri Light"/>
              </a:rPr>
              <a:t>p</a:t>
            </a:r>
            <a:r>
              <a:rPr sz="1100" b="0" dirty="0">
                <a:latin typeface="Calibri Light"/>
                <a:cs typeface="Calibri Light"/>
              </a:rPr>
              <a:t>po</a:t>
            </a:r>
            <a:r>
              <a:rPr sz="1100" b="0" spc="-10" dirty="0">
                <a:latin typeface="Calibri Light"/>
                <a:cs typeface="Calibri Light"/>
              </a:rPr>
              <a:t>r</a:t>
            </a:r>
            <a:r>
              <a:rPr sz="1100" b="0" dirty="0">
                <a:latin typeface="Calibri Light"/>
                <a:cs typeface="Calibri Light"/>
              </a:rPr>
              <a:t>t </a:t>
            </a:r>
            <a:r>
              <a:rPr sz="1100" b="0" spc="-10" dirty="0">
                <a:latin typeface="Calibri Light"/>
                <a:cs typeface="Calibri Light"/>
              </a:rPr>
              <a:t>f</a:t>
            </a:r>
            <a:r>
              <a:rPr sz="1100" b="0" spc="-5" dirty="0">
                <a:latin typeface="Calibri Light"/>
                <a:cs typeface="Calibri Light"/>
              </a:rPr>
              <a:t>o</a:t>
            </a:r>
            <a:r>
              <a:rPr sz="1100" b="0" dirty="0">
                <a:latin typeface="Calibri Light"/>
                <a:cs typeface="Calibri Light"/>
              </a:rPr>
              <a:t>r </a:t>
            </a:r>
            <a:r>
              <a:rPr sz="1100" b="0" spc="-5" dirty="0">
                <a:latin typeface="Calibri Light"/>
                <a:cs typeface="Calibri Light"/>
              </a:rPr>
              <a:t>c</a:t>
            </a:r>
            <a:r>
              <a:rPr sz="1100" b="0" spc="-15" dirty="0">
                <a:latin typeface="Calibri Light"/>
                <a:cs typeface="Calibri Light"/>
              </a:rPr>
              <a:t>o</a:t>
            </a:r>
            <a:r>
              <a:rPr sz="1100" b="0" dirty="0">
                <a:latin typeface="Calibri Light"/>
                <a:cs typeface="Calibri Light"/>
              </a:rPr>
              <a:t>ur</a:t>
            </a:r>
            <a:r>
              <a:rPr sz="1100" b="0" spc="-10" dirty="0">
                <a:latin typeface="Calibri Light"/>
                <a:cs typeface="Calibri Light"/>
              </a:rPr>
              <a:t>s</a:t>
            </a:r>
            <a:r>
              <a:rPr sz="1100" b="0" dirty="0">
                <a:latin typeface="Calibri Light"/>
                <a:cs typeface="Calibri Light"/>
              </a:rPr>
              <a:t>e</a:t>
            </a:r>
            <a:r>
              <a:rPr sz="1100" b="0" spc="-5" dirty="0">
                <a:latin typeface="Calibri Light"/>
                <a:cs typeface="Calibri Light"/>
              </a:rPr>
              <a:t> </a:t>
            </a:r>
            <a:r>
              <a:rPr sz="1100" b="0" dirty="0">
                <a:latin typeface="Calibri Light"/>
                <a:cs typeface="Calibri Light"/>
              </a:rPr>
              <a:t>p</a:t>
            </a:r>
            <a:r>
              <a:rPr sz="1100" b="0" spc="-5" dirty="0">
                <a:latin typeface="Calibri Light"/>
                <a:cs typeface="Calibri Light"/>
              </a:rPr>
              <a:t>la</a:t>
            </a:r>
            <a:r>
              <a:rPr sz="1100" b="0" dirty="0">
                <a:latin typeface="Calibri Light"/>
                <a:cs typeface="Calibri Light"/>
              </a:rPr>
              <a:t>n</a:t>
            </a:r>
            <a:r>
              <a:rPr sz="1100" b="0" spc="-10" dirty="0">
                <a:latin typeface="Calibri Light"/>
                <a:cs typeface="Calibri Light"/>
              </a:rPr>
              <a:t>n</a:t>
            </a:r>
            <a:r>
              <a:rPr sz="1100" b="0" spc="-5" dirty="0">
                <a:latin typeface="Calibri Light"/>
                <a:cs typeface="Calibri Light"/>
              </a:rPr>
              <a:t>i</a:t>
            </a:r>
            <a:r>
              <a:rPr sz="1100" b="0" dirty="0">
                <a:latin typeface="Calibri Light"/>
                <a:cs typeface="Calibri Light"/>
              </a:rPr>
              <a:t>ng is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spc="-5" dirty="0">
                <a:latin typeface="Calibri Light"/>
                <a:cs typeface="Calibri Light"/>
              </a:rPr>
              <a:t>ess</a:t>
            </a:r>
            <a:r>
              <a:rPr sz="1100" b="0" spc="5" dirty="0">
                <a:latin typeface="Calibri Light"/>
                <a:cs typeface="Calibri Light"/>
              </a:rPr>
              <a:t>e</a:t>
            </a:r>
            <a:r>
              <a:rPr sz="1100" b="0" spc="-10" dirty="0">
                <a:latin typeface="Calibri Light"/>
                <a:cs typeface="Calibri Light"/>
              </a:rPr>
              <a:t>n</a:t>
            </a:r>
            <a:r>
              <a:rPr sz="1100" b="0" dirty="0">
                <a:latin typeface="Calibri Light"/>
                <a:cs typeface="Calibri Light"/>
              </a:rPr>
              <a:t>ti</a:t>
            </a:r>
            <a:r>
              <a:rPr sz="1100" b="0" spc="-5" dirty="0">
                <a:latin typeface="Calibri Light"/>
                <a:cs typeface="Calibri Light"/>
              </a:rPr>
              <a:t>a</a:t>
            </a:r>
            <a:r>
              <a:rPr sz="1100" b="0" dirty="0">
                <a:latin typeface="Calibri Light"/>
                <a:cs typeface="Calibri Light"/>
              </a:rPr>
              <a:t>l</a:t>
            </a:r>
            <a:r>
              <a:rPr sz="1100" b="0" spc="-5" dirty="0">
                <a:latin typeface="Calibri Light"/>
                <a:cs typeface="Calibri Light"/>
              </a:rPr>
              <a:t> fo</a:t>
            </a:r>
            <a:r>
              <a:rPr sz="1100" b="0" dirty="0">
                <a:latin typeface="Calibri Light"/>
                <a:cs typeface="Calibri Light"/>
              </a:rPr>
              <a:t>r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spc="5" dirty="0">
                <a:latin typeface="Calibri Light"/>
                <a:cs typeface="Calibri Light"/>
              </a:rPr>
              <a:t>e</a:t>
            </a:r>
            <a:r>
              <a:rPr sz="1100" b="0" spc="-10" dirty="0">
                <a:latin typeface="Calibri Light"/>
                <a:cs typeface="Calibri Light"/>
              </a:rPr>
              <a:t>n</a:t>
            </a:r>
            <a:r>
              <a:rPr sz="1100" b="0" dirty="0">
                <a:latin typeface="Calibri Light"/>
                <a:cs typeface="Calibri Light"/>
              </a:rPr>
              <a:t>g</a:t>
            </a:r>
            <a:r>
              <a:rPr sz="1100" b="0" spc="-10" dirty="0">
                <a:latin typeface="Calibri Light"/>
                <a:cs typeface="Calibri Light"/>
              </a:rPr>
              <a:t>i</a:t>
            </a:r>
            <a:r>
              <a:rPr sz="1100" b="0" dirty="0">
                <a:latin typeface="Calibri Light"/>
                <a:cs typeface="Calibri Light"/>
              </a:rPr>
              <a:t>n</a:t>
            </a:r>
            <a:r>
              <a:rPr sz="1100" b="0" spc="-5" dirty="0">
                <a:latin typeface="Calibri Light"/>
                <a:cs typeface="Calibri Light"/>
              </a:rPr>
              <a:t>e</a:t>
            </a:r>
            <a:r>
              <a:rPr sz="1100" b="0" spc="5" dirty="0">
                <a:latin typeface="Calibri Light"/>
                <a:cs typeface="Calibri Light"/>
              </a:rPr>
              <a:t>e</a:t>
            </a:r>
            <a:r>
              <a:rPr sz="1100" b="0" spc="-10" dirty="0">
                <a:latin typeface="Calibri Light"/>
                <a:cs typeface="Calibri Light"/>
              </a:rPr>
              <a:t>r</a:t>
            </a:r>
            <a:r>
              <a:rPr sz="1100" b="0" spc="-5" dirty="0">
                <a:latin typeface="Calibri Light"/>
                <a:cs typeface="Calibri Light"/>
              </a:rPr>
              <a:t>i</a:t>
            </a:r>
            <a:r>
              <a:rPr sz="1100" b="0" dirty="0">
                <a:latin typeface="Calibri Light"/>
                <a:cs typeface="Calibri Light"/>
              </a:rPr>
              <a:t>ng </a:t>
            </a:r>
            <a:r>
              <a:rPr sz="1100" b="0" spc="-10" dirty="0">
                <a:latin typeface="Calibri Light"/>
                <a:cs typeface="Calibri Light"/>
              </a:rPr>
              <a:t>s</a:t>
            </a:r>
            <a:r>
              <a:rPr sz="1100" b="0" spc="5" dirty="0">
                <a:latin typeface="Calibri Light"/>
                <a:cs typeface="Calibri Light"/>
              </a:rPr>
              <a:t>t</a:t>
            </a:r>
            <a:r>
              <a:rPr sz="1100" b="0" spc="-10" dirty="0">
                <a:latin typeface="Calibri Light"/>
                <a:cs typeface="Calibri Light"/>
              </a:rPr>
              <a:t>u</a:t>
            </a:r>
            <a:r>
              <a:rPr sz="1100" b="0" dirty="0">
                <a:latin typeface="Calibri Light"/>
                <a:cs typeface="Calibri Light"/>
              </a:rPr>
              <a:t>d</a:t>
            </a:r>
            <a:r>
              <a:rPr sz="1100" b="0" spc="-5" dirty="0">
                <a:latin typeface="Calibri Light"/>
                <a:cs typeface="Calibri Light"/>
              </a:rPr>
              <a:t>e</a:t>
            </a:r>
            <a:r>
              <a:rPr sz="1100" b="0" dirty="0">
                <a:latin typeface="Calibri Light"/>
                <a:cs typeface="Calibri Light"/>
              </a:rPr>
              <a:t>nts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dirty="0">
                <a:latin typeface="Calibri Light"/>
                <a:cs typeface="Calibri Light"/>
              </a:rPr>
              <a:t>who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spc="-5" dirty="0">
                <a:latin typeface="Calibri Light"/>
                <a:cs typeface="Calibri Light"/>
              </a:rPr>
              <a:t>a</a:t>
            </a:r>
            <a:r>
              <a:rPr sz="1100" b="0" dirty="0">
                <a:latin typeface="Calibri Light"/>
                <a:cs typeface="Calibri Light"/>
              </a:rPr>
              <a:t>re</a:t>
            </a:r>
            <a:r>
              <a:rPr sz="1100" b="0" spc="5" dirty="0">
                <a:latin typeface="Calibri Light"/>
                <a:cs typeface="Calibri Light"/>
              </a:rPr>
              <a:t> </a:t>
            </a:r>
            <a:r>
              <a:rPr sz="1100" b="0" spc="-5" dirty="0">
                <a:latin typeface="Calibri Light"/>
                <a:cs typeface="Calibri Light"/>
              </a:rPr>
              <a:t>“o</a:t>
            </a:r>
            <a:r>
              <a:rPr sz="1100" b="0" spc="-10" dirty="0">
                <a:latin typeface="Calibri Light"/>
                <a:cs typeface="Calibri Light"/>
              </a:rPr>
              <a:t>f</a:t>
            </a:r>
            <a:r>
              <a:rPr sz="1100" b="0" dirty="0">
                <a:latin typeface="Calibri Light"/>
                <a:cs typeface="Calibri Light"/>
              </a:rPr>
              <a:t>f-pa</a:t>
            </a:r>
            <a:r>
              <a:rPr sz="1100" b="0" spc="-10" dirty="0">
                <a:latin typeface="Calibri Light"/>
                <a:cs typeface="Calibri Light"/>
              </a:rPr>
              <a:t>t</a:t>
            </a:r>
            <a:r>
              <a:rPr sz="1100" b="0" dirty="0">
                <a:latin typeface="Calibri Light"/>
                <a:cs typeface="Calibri Light"/>
              </a:rPr>
              <a:t>t</a:t>
            </a:r>
            <a:r>
              <a:rPr sz="1100" b="0" spc="-10" dirty="0">
                <a:latin typeface="Calibri Light"/>
                <a:cs typeface="Calibri Light"/>
              </a:rPr>
              <a:t>e</a:t>
            </a:r>
            <a:r>
              <a:rPr sz="1100" b="0" dirty="0">
                <a:latin typeface="Calibri Light"/>
                <a:cs typeface="Calibri Light"/>
              </a:rPr>
              <a:t>r</a:t>
            </a:r>
            <a:r>
              <a:rPr sz="1100" b="0" spc="-5" dirty="0">
                <a:latin typeface="Calibri Light"/>
                <a:cs typeface="Calibri Light"/>
              </a:rPr>
              <a:t>n</a:t>
            </a:r>
            <a:r>
              <a:rPr sz="1100" b="0" dirty="0">
                <a:latin typeface="Calibri Light"/>
                <a:cs typeface="Calibri Light"/>
              </a:rPr>
              <a:t>” </a:t>
            </a:r>
            <a:r>
              <a:rPr sz="1100" b="0" spc="-10" dirty="0">
                <a:latin typeface="Calibri Light"/>
                <a:cs typeface="Calibri Light"/>
              </a:rPr>
              <a:t>f</a:t>
            </a:r>
            <a:r>
              <a:rPr sz="1100" b="0" dirty="0">
                <a:latin typeface="Calibri Light"/>
                <a:cs typeface="Calibri Light"/>
              </a:rPr>
              <a:t>rom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dirty="0">
                <a:latin typeface="Calibri Light"/>
                <a:cs typeface="Calibri Light"/>
              </a:rPr>
              <a:t>th</a:t>
            </a:r>
            <a:r>
              <a:rPr sz="1100" b="0" spc="-5" dirty="0">
                <a:latin typeface="Calibri Light"/>
                <a:cs typeface="Calibri Light"/>
              </a:rPr>
              <a:t>ei</a:t>
            </a:r>
            <a:r>
              <a:rPr sz="1100" b="0" dirty="0">
                <a:latin typeface="Calibri Light"/>
                <a:cs typeface="Calibri Light"/>
              </a:rPr>
              <a:t>r</a:t>
            </a:r>
            <a:r>
              <a:rPr sz="1100" b="0" spc="5" dirty="0">
                <a:latin typeface="Calibri Light"/>
                <a:cs typeface="Calibri Light"/>
              </a:rPr>
              <a:t> </a:t>
            </a:r>
            <a:r>
              <a:rPr sz="1100" b="0" spc="-10" dirty="0">
                <a:latin typeface="Calibri Light"/>
                <a:cs typeface="Calibri Light"/>
              </a:rPr>
              <a:t>p</a:t>
            </a:r>
            <a:r>
              <a:rPr sz="1100" b="0" dirty="0">
                <a:latin typeface="Calibri Light"/>
                <a:cs typeface="Calibri Light"/>
              </a:rPr>
              <a:t>rog</a:t>
            </a:r>
            <a:r>
              <a:rPr sz="1100" b="0" spc="-15" dirty="0">
                <a:latin typeface="Calibri Light"/>
                <a:cs typeface="Calibri Light"/>
              </a:rPr>
              <a:t>r</a:t>
            </a:r>
            <a:r>
              <a:rPr sz="1100" b="0" spc="-5" dirty="0">
                <a:latin typeface="Calibri Light"/>
                <a:cs typeface="Calibri Light"/>
              </a:rPr>
              <a:t>a</a:t>
            </a:r>
            <a:r>
              <a:rPr sz="1100" b="0" dirty="0">
                <a:latin typeface="Calibri Light"/>
                <a:cs typeface="Calibri Light"/>
              </a:rPr>
              <a:t>m m</a:t>
            </a:r>
            <a:r>
              <a:rPr sz="1100" b="0" spc="-5" dirty="0">
                <a:latin typeface="Calibri Light"/>
                <a:cs typeface="Calibri Light"/>
              </a:rPr>
              <a:t>a</a:t>
            </a:r>
            <a:r>
              <a:rPr sz="1100" b="0" spc="-15" dirty="0">
                <a:latin typeface="Calibri Light"/>
                <a:cs typeface="Calibri Light"/>
              </a:rPr>
              <a:t>p</a:t>
            </a:r>
            <a:r>
              <a:rPr sz="1100" b="0" dirty="0">
                <a:latin typeface="Calibri Light"/>
                <a:cs typeface="Calibri Light"/>
              </a:rPr>
              <a:t>.</a:t>
            </a:r>
            <a:r>
              <a:rPr sz="1100" b="0" spc="-5" dirty="0">
                <a:latin typeface="Calibri Light"/>
                <a:cs typeface="Calibri Light"/>
              </a:rPr>
              <a:t> Cont</a:t>
            </a:r>
            <a:r>
              <a:rPr sz="1100" b="0" spc="-10" dirty="0">
                <a:latin typeface="Calibri Light"/>
                <a:cs typeface="Calibri Light"/>
              </a:rPr>
              <a:t>a</a:t>
            </a:r>
            <a:r>
              <a:rPr sz="1100" b="0" spc="-5" dirty="0">
                <a:latin typeface="Calibri Light"/>
                <a:cs typeface="Calibri Light"/>
              </a:rPr>
              <a:t>c</a:t>
            </a:r>
            <a:r>
              <a:rPr sz="1100" b="0" dirty="0">
                <a:latin typeface="Calibri Light"/>
                <a:cs typeface="Calibri Light"/>
              </a:rPr>
              <a:t>t</a:t>
            </a:r>
            <a:r>
              <a:rPr sz="1100" b="0" spc="-5" dirty="0">
                <a:latin typeface="Calibri Light"/>
                <a:cs typeface="Calibri Light"/>
              </a:rPr>
              <a:t> </a:t>
            </a:r>
            <a:r>
              <a:rPr sz="1100" b="0" spc="-10" dirty="0">
                <a:latin typeface="Calibri Light"/>
                <a:cs typeface="Calibri Light"/>
              </a:rPr>
              <a:t>y</a:t>
            </a:r>
            <a:r>
              <a:rPr sz="1100" b="0" spc="-5" dirty="0">
                <a:latin typeface="Calibri Light"/>
                <a:cs typeface="Calibri Light"/>
              </a:rPr>
              <a:t>ou</a:t>
            </a:r>
            <a:r>
              <a:rPr sz="1100" b="0" dirty="0">
                <a:latin typeface="Calibri Light"/>
                <a:cs typeface="Calibri Light"/>
              </a:rPr>
              <a:t>r</a:t>
            </a:r>
            <a:r>
              <a:rPr sz="1100" b="0" spc="-10" dirty="0">
                <a:latin typeface="Calibri Light"/>
                <a:cs typeface="Calibri Light"/>
              </a:rPr>
              <a:t> </a:t>
            </a:r>
            <a:r>
              <a:rPr sz="1100" b="0" dirty="0">
                <a:latin typeface="Calibri Light"/>
                <a:cs typeface="Calibri Light"/>
              </a:rPr>
              <a:t>p</a:t>
            </a:r>
            <a:r>
              <a:rPr sz="1100" b="0" spc="-10" dirty="0">
                <a:latin typeface="Calibri Light"/>
                <a:cs typeface="Calibri Light"/>
              </a:rPr>
              <a:t>r</a:t>
            </a:r>
            <a:r>
              <a:rPr sz="1100" b="0" spc="-5" dirty="0">
                <a:latin typeface="Calibri Light"/>
                <a:cs typeface="Calibri Light"/>
              </a:rPr>
              <a:t>og</a:t>
            </a:r>
            <a:r>
              <a:rPr sz="1100" b="0" dirty="0">
                <a:latin typeface="Calibri Light"/>
                <a:cs typeface="Calibri Light"/>
              </a:rPr>
              <a:t>ram</a:t>
            </a:r>
            <a:r>
              <a:rPr sz="1100" b="0" spc="-15" dirty="0">
                <a:latin typeface="Calibri Light"/>
                <a:cs typeface="Calibri Light"/>
              </a:rPr>
              <a:t> </a:t>
            </a:r>
            <a:r>
              <a:rPr sz="1100" b="0" dirty="0">
                <a:latin typeface="Calibri Light"/>
                <a:cs typeface="Calibri Light"/>
              </a:rPr>
              <a:t>ad</a:t>
            </a:r>
            <a:r>
              <a:rPr sz="1100" b="0" spc="-10" dirty="0">
                <a:latin typeface="Calibri Light"/>
                <a:cs typeface="Calibri Light"/>
              </a:rPr>
              <a:t>v</a:t>
            </a:r>
            <a:r>
              <a:rPr sz="1100" b="0" spc="-5" dirty="0">
                <a:latin typeface="Calibri Light"/>
                <a:cs typeface="Calibri Light"/>
              </a:rPr>
              <a:t>i</a:t>
            </a:r>
            <a:r>
              <a:rPr sz="1100" b="0" dirty="0">
                <a:latin typeface="Calibri Light"/>
                <a:cs typeface="Calibri Light"/>
              </a:rPr>
              <a:t>s</a:t>
            </a:r>
            <a:r>
              <a:rPr sz="1100" b="0" spc="-5" dirty="0">
                <a:latin typeface="Calibri Light"/>
                <a:cs typeface="Calibri Light"/>
              </a:rPr>
              <a:t>o</a:t>
            </a:r>
            <a:r>
              <a:rPr sz="1100" b="0" spc="-10" dirty="0">
                <a:latin typeface="Calibri Light"/>
                <a:cs typeface="Calibri Light"/>
              </a:rPr>
              <a:t>r</a:t>
            </a:r>
            <a:r>
              <a:rPr sz="1100" b="0" dirty="0">
                <a:latin typeface="Calibri Light"/>
                <a:cs typeface="Calibri Light"/>
              </a:rPr>
              <a:t>:</a:t>
            </a:r>
            <a:endParaRPr sz="1100" dirty="0">
              <a:latin typeface="Calibri Light"/>
              <a:cs typeface="Calibri Light"/>
            </a:endParaRPr>
          </a:p>
          <a:p>
            <a:pPr marL="12700" marR="635635">
              <a:lnSpc>
                <a:spcPct val="100000"/>
              </a:lnSpc>
              <a:spcBef>
                <a:spcPts val="540"/>
              </a:spcBef>
            </a:pPr>
            <a:r>
              <a:rPr sz="1100" b="0" u="sng" spc="-5" dirty="0">
                <a:latin typeface="Calibri Light"/>
                <a:cs typeface="Calibri Light"/>
                <a:hlinkClick r:id="rId4"/>
              </a:rPr>
              <a:t>Fi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t 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y</a:t>
            </a:r>
            <a:r>
              <a:rPr sz="1100" b="0" u="sng" spc="5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a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u="sng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u="sng" spc="5" dirty="0">
                <a:latin typeface="Calibri Light"/>
                <a:cs typeface="Calibri Light"/>
                <a:hlinkClick r:id="rId4"/>
              </a:rPr>
              <a:t>s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t</a:t>
            </a:r>
            <a:r>
              <a:rPr sz="1100" b="0" u="sng" spc="-15" dirty="0">
                <a:latin typeface="Calibri Light"/>
                <a:cs typeface="Calibri Light"/>
                <a:hlinkClick r:id="rId4"/>
              </a:rPr>
              <a:t>u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d</a:t>
            </a:r>
            <a:r>
              <a:rPr sz="1100" b="0" u="sng" spc="-5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u="sng" dirty="0">
                <a:latin typeface="Calibri Light"/>
                <a:cs typeface="Calibri Light"/>
                <a:hlinkClick r:id="rId4"/>
              </a:rPr>
              <a:t>nts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(</a:t>
            </a:r>
            <a:r>
              <a:rPr sz="1100" b="0" dirty="0">
                <a:latin typeface="Calibri Light"/>
                <a:cs typeface="Calibri Light"/>
                <a:hlinkClick r:id="rId4"/>
              </a:rPr>
              <a:t>n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dirty="0">
                <a:latin typeface="Calibri Light"/>
                <a:cs typeface="Calibri Light"/>
                <a:hlinkClick r:id="rId4"/>
              </a:rPr>
              <a:t>w</a:t>
            </a:r>
            <a:r>
              <a:rPr sz="1100" b="0" spc="-5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dirty="0">
                <a:latin typeface="Calibri Light"/>
                <a:cs typeface="Calibri Light"/>
                <a:hlinkClick r:id="rId4"/>
              </a:rPr>
              <a:t>and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 </a:t>
            </a:r>
            <a:r>
              <a:rPr sz="1100" b="0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e</a:t>
            </a:r>
            <a:r>
              <a:rPr sz="1100" b="0" dirty="0">
                <a:latin typeface="Calibri Light"/>
                <a:cs typeface="Calibri Light"/>
                <a:hlinkClick r:id="rId4"/>
              </a:rPr>
              <a:t>tu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r</a:t>
            </a:r>
            <a:r>
              <a:rPr sz="1100" b="0" dirty="0">
                <a:latin typeface="Calibri Light"/>
                <a:cs typeface="Calibri Light"/>
                <a:hlinkClick r:id="rId4"/>
              </a:rPr>
              <a:t>ning</a:t>
            </a:r>
            <a:r>
              <a:rPr sz="1100" b="0" spc="-10" dirty="0">
                <a:latin typeface="Calibri Light"/>
                <a:cs typeface="Calibri Light"/>
                <a:hlinkClick r:id="rId4"/>
              </a:rPr>
              <a:t>)</a:t>
            </a:r>
            <a:r>
              <a:rPr sz="1100" b="0" dirty="0">
                <a:latin typeface="Calibri Light"/>
                <a:cs typeface="Calibri Light"/>
                <a:hlinkClick r:id="rId4"/>
              </a:rPr>
              <a:t>: 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EC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O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S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u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p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po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t</a:t>
            </a:r>
            <a:r>
              <a:rPr sz="11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@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c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a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rlet</a:t>
            </a:r>
            <a:r>
              <a:rPr sz="11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o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n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4"/>
              </a:rPr>
              <a:t>.ca</a:t>
            </a:r>
            <a:endParaRPr sz="1100" dirty="0">
              <a:latin typeface="Calibri Light"/>
              <a:cs typeface="Calibri Light"/>
            </a:endParaRPr>
          </a:p>
          <a:p>
            <a:pPr marL="12700" marR="990600">
              <a:lnSpc>
                <a:spcPct val="100000"/>
              </a:lnSpc>
              <a:spcBef>
                <a:spcPts val="730"/>
              </a:spcBef>
            </a:pPr>
            <a:r>
              <a:rPr sz="1100" b="0" u="sng" spc="-10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spc="-5" dirty="0">
                <a:latin typeface="Calibri Light"/>
                <a:cs typeface="Calibri Light"/>
                <a:hlinkClick r:id="rId3"/>
              </a:rPr>
              <a:t>co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d 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ye</a:t>
            </a:r>
            <a:r>
              <a:rPr sz="1100" b="0" u="sng" spc="-5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r </a:t>
            </a:r>
            <a:r>
              <a:rPr sz="1100" b="0" u="sng" spc="-5" dirty="0">
                <a:latin typeface="Calibri Light"/>
                <a:cs typeface="Calibri Light"/>
                <a:hlinkClick r:id="rId3"/>
              </a:rPr>
              <a:t>a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nd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 h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i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g</a:t>
            </a:r>
            <a:r>
              <a:rPr sz="1100" b="0" u="sng" spc="-15" dirty="0">
                <a:latin typeface="Calibri Light"/>
                <a:cs typeface="Calibri Light"/>
                <a:hlinkClick r:id="rId3"/>
              </a:rPr>
              <a:t>h</a:t>
            </a:r>
            <a:r>
              <a:rPr sz="1100" b="0" u="sng" spc="5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r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u="sng" spc="-5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tud</a:t>
            </a:r>
            <a:r>
              <a:rPr sz="1100" b="0" u="sng" spc="-5" dirty="0">
                <a:latin typeface="Calibri Light"/>
                <a:cs typeface="Calibri Light"/>
                <a:hlinkClick r:id="rId3"/>
              </a:rPr>
              <a:t>e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nt</a:t>
            </a:r>
            <a:r>
              <a:rPr sz="1100" b="0" u="sng" spc="-10" dirty="0">
                <a:latin typeface="Calibri Light"/>
                <a:cs typeface="Calibri Light"/>
                <a:hlinkClick r:id="rId3"/>
              </a:rPr>
              <a:t>s</a:t>
            </a:r>
            <a:r>
              <a:rPr sz="1100" b="0" u="sng" dirty="0">
                <a:latin typeface="Calibri Light"/>
                <a:cs typeface="Calibri Light"/>
                <a:hlinkClick r:id="rId3"/>
              </a:rPr>
              <a:t>:</a:t>
            </a:r>
            <a:r>
              <a:rPr sz="1100" b="0" dirty="0">
                <a:latin typeface="Calibri Light"/>
                <a:cs typeface="Calibri Light"/>
                <a:hlinkClick r:id="rId3"/>
              </a:rPr>
              <a:t> 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W</a:t>
            </a:r>
            <a:r>
              <a:rPr sz="11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h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to 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</a:t>
            </a:r>
            <a:r>
              <a:rPr sz="11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o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nt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a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ct 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in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 C</a:t>
            </a:r>
            <a:r>
              <a:rPr sz="11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3"/>
              </a:rPr>
              <a:t>E?</a:t>
            </a:r>
            <a:endParaRPr sz="11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100" b="0" spc="-20" dirty="0">
                <a:latin typeface="Calibri Light"/>
                <a:cs typeface="Calibri Light"/>
              </a:rPr>
              <a:t>N</a:t>
            </a:r>
            <a:r>
              <a:rPr sz="1100" b="0" spc="-15" dirty="0">
                <a:latin typeface="Calibri Light"/>
                <a:cs typeface="Calibri Light"/>
              </a:rPr>
              <a:t>o</a:t>
            </a:r>
            <a:r>
              <a:rPr sz="1100" b="0" dirty="0">
                <a:latin typeface="Calibri Light"/>
                <a:cs typeface="Calibri Light"/>
              </a:rPr>
              <a:t>t</a:t>
            </a:r>
            <a:r>
              <a:rPr sz="1100" b="0" spc="-25" dirty="0">
                <a:latin typeface="Calibri Light"/>
                <a:cs typeface="Calibri Light"/>
              </a:rPr>
              <a:t>e</a:t>
            </a:r>
            <a:r>
              <a:rPr sz="1100" b="0" dirty="0">
                <a:latin typeface="Calibri Light"/>
                <a:cs typeface="Calibri Light"/>
              </a:rPr>
              <a:t>s</a:t>
            </a:r>
            <a:endParaRPr sz="1100" dirty="0">
              <a:latin typeface="Calibri Light"/>
              <a:cs typeface="Calibri Light"/>
            </a:endParaRPr>
          </a:p>
        </p:txBody>
      </p:sp>
      <p:sp>
        <p:nvSpPr>
          <p:cNvPr id="19" name="object 7">
            <a:extLst>
              <a:ext uri="{FF2B5EF4-FFF2-40B4-BE49-F238E27FC236}">
                <a16:creationId xmlns:a16="http://schemas.microsoft.com/office/drawing/2014/main" id="{C9AA5FE8-B23E-CABB-FD38-434F5ABE6938}"/>
              </a:ext>
            </a:extLst>
          </p:cNvPr>
          <p:cNvSpPr txBox="1"/>
          <p:nvPr/>
        </p:nvSpPr>
        <p:spPr>
          <a:xfrm>
            <a:off x="13186621" y="544449"/>
            <a:ext cx="285369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u="sng" spc="-15" dirty="0">
                <a:latin typeface="Calibri Light"/>
                <a:cs typeface="Calibri Light"/>
                <a:hlinkClick r:id="rId5"/>
              </a:rPr>
              <a:t>Co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urs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u="sng" spc="-3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Prer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qu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u="sng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u="sng" spc="-2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u="sng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u="sng" spc="-25" dirty="0">
                <a:latin typeface="Calibri Light"/>
                <a:cs typeface="Calibri Light"/>
                <a:hlinkClick r:id="rId5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d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u="sng" spc="-5" dirty="0">
                <a:latin typeface="Calibri Light"/>
                <a:cs typeface="Calibri Light"/>
                <a:hlinkClick r:id="rId5"/>
              </a:rPr>
              <a:t>Y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ea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 S</a:t>
            </a:r>
            <a:r>
              <a:rPr sz="1100" b="0" u="sng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u="sng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u="sng" spc="-15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u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u="sng" spc="-15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qu</a:t>
            </a:r>
            <a:r>
              <a:rPr sz="1100" b="0" u="sng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u="sng" spc="-2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u="sng" spc="-25" dirty="0">
                <a:latin typeface="Calibri Light"/>
                <a:cs typeface="Calibri Light"/>
                <a:hlinkClick r:id="rId5"/>
              </a:rPr>
              <a:t>m</a:t>
            </a:r>
            <a:r>
              <a:rPr sz="1100" b="0" u="sng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u="sng" spc="-25" dirty="0">
                <a:latin typeface="Calibri Light"/>
                <a:cs typeface="Calibri Light"/>
                <a:hlinkClick r:id="rId5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5"/>
              </a:rPr>
              <a:t>ts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DD04AAA3-1D1D-3486-2866-5E9919D0348D}"/>
              </a:ext>
            </a:extLst>
          </p:cNvPr>
          <p:cNvSpPr txBox="1"/>
          <p:nvPr/>
        </p:nvSpPr>
        <p:spPr>
          <a:xfrm>
            <a:off x="13147378" y="1714501"/>
            <a:ext cx="3028950" cy="800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90170">
              <a:lnSpc>
                <a:spcPct val="102299"/>
              </a:lnSpc>
            </a:pPr>
            <a:r>
              <a:rPr sz="11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Y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1100" b="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tat</a:t>
            </a:r>
            <a:r>
              <a:rPr sz="1100" b="0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u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1100" b="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g</a:t>
            </a:r>
            <a:r>
              <a:rPr sz="1100" b="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er</a:t>
            </a:r>
            <a:r>
              <a:rPr sz="1100" b="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g p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1100" b="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re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qu</a:t>
            </a:r>
            <a:r>
              <a:rPr sz="1100" b="0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1100" b="0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spc="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(as 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t</a:t>
            </a:r>
            <a:r>
              <a:rPr sz="1000" b="0" spc="0" dirty="0">
                <a:latin typeface="Calibri Light"/>
                <a:cs typeface="Calibri Light"/>
                <a:hlinkClick r:id="rId6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 by 2nd,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3</a:t>
            </a:r>
            <a:r>
              <a:rPr sz="1000" b="0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d,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4th </a:t>
            </a:r>
            <a:r>
              <a:rPr sz="1000" b="0" spc="0" dirty="0">
                <a:latin typeface="Calibri Light"/>
                <a:cs typeface="Calibri Light"/>
                <a:hlinkClick r:id="rId6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b</a:t>
            </a:r>
            <a:r>
              <a:rPr sz="1000" b="0" spc="-20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dirty="0">
                <a:latin typeface="Calibri Light"/>
                <a:cs typeface="Calibri Light"/>
                <a:hlinkClick r:id="rId6"/>
              </a:rPr>
              <a:t>v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e the 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b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x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)</a:t>
            </a:r>
            <a:r>
              <a:rPr sz="1000" b="0" spc="2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v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ry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y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t</a:t>
            </a:r>
            <a:r>
              <a:rPr sz="1100" b="0" dirty="0">
                <a:latin typeface="Calibri Light"/>
                <a:cs typeface="Calibri Light"/>
                <a:hlinkClick r:id="rId6"/>
              </a:rPr>
              <a:t>o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y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dirty="0">
                <a:latin typeface="Calibri Light"/>
                <a:cs typeface="Calibri Light"/>
                <a:hlinkClick r:id="rId6"/>
              </a:rPr>
              <a:t>,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p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s</a:t>
            </a:r>
            <a:r>
              <a:rPr sz="1100" b="0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 c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re</a:t>
            </a:r>
            <a:r>
              <a:rPr sz="1100" b="0" dirty="0">
                <a:latin typeface="Calibri Light"/>
                <a:cs typeface="Calibri Light"/>
                <a:hlinkClick r:id="rId6"/>
              </a:rPr>
              <a:t>f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u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dirty="0">
                <a:latin typeface="Calibri Light"/>
                <a:cs typeface="Calibri Light"/>
                <a:hlinkClick r:id="rId6"/>
              </a:rPr>
              <a:t>y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ev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i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dirty="0">
                <a:latin typeface="Calibri Light"/>
                <a:cs typeface="Calibri Light"/>
                <a:hlinkClick r:id="rId6"/>
              </a:rPr>
              <a:t>w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re</a:t>
            </a:r>
            <a:r>
              <a:rPr sz="1100" b="0" dirty="0">
                <a:latin typeface="Calibri Light"/>
                <a:cs typeface="Calibri Light"/>
                <a:hlinkClick r:id="rId6"/>
              </a:rPr>
              <a:t>qu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i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re</a:t>
            </a:r>
            <a:r>
              <a:rPr sz="1100" b="0" spc="-15" dirty="0">
                <a:latin typeface="Calibri Light"/>
                <a:cs typeface="Calibri Light"/>
                <a:hlinkClick r:id="rId6"/>
              </a:rPr>
              <a:t>m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1100" b="0" dirty="0">
                <a:latin typeface="Calibri Light"/>
                <a:cs typeface="Calibri Light"/>
                <a:hlinkClick r:id="rId6"/>
              </a:rPr>
              <a:t>ts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f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o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your c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t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1100" b="0" dirty="0">
                <a:latin typeface="Calibri Light"/>
                <a:cs typeface="Calibri Light"/>
                <a:hlinkClick r:id="rId6"/>
              </a:rPr>
              <a:t>g y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r.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21" name="object 9">
            <a:extLst>
              <a:ext uri="{FF2B5EF4-FFF2-40B4-BE49-F238E27FC236}">
                <a16:creationId xmlns:a16="http://schemas.microsoft.com/office/drawing/2014/main" id="{567D1E9D-FC35-1F00-6C06-5392710B5537}"/>
              </a:ext>
            </a:extLst>
          </p:cNvPr>
          <p:cNvSpPr/>
          <p:nvPr/>
        </p:nvSpPr>
        <p:spPr>
          <a:xfrm>
            <a:off x="13147378" y="1714501"/>
            <a:ext cx="3028950" cy="742950"/>
          </a:xfrm>
          <a:custGeom>
            <a:avLst/>
            <a:gdLst/>
            <a:ahLst/>
            <a:cxnLst/>
            <a:rect l="l" t="t" r="r" b="b"/>
            <a:pathLst>
              <a:path w="3028950" h="742950">
                <a:moveTo>
                  <a:pt x="0" y="742950"/>
                </a:moveTo>
                <a:lnTo>
                  <a:pt x="3028950" y="742950"/>
                </a:lnTo>
                <a:lnTo>
                  <a:pt x="3028950" y="0"/>
                </a:lnTo>
                <a:lnTo>
                  <a:pt x="0" y="0"/>
                </a:lnTo>
                <a:lnTo>
                  <a:pt x="0" y="7429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id="{E79BED27-3C32-CD02-94D7-D21971B8684F}"/>
              </a:ext>
            </a:extLst>
          </p:cNvPr>
          <p:cNvSpPr txBox="1"/>
          <p:nvPr/>
        </p:nvSpPr>
        <p:spPr>
          <a:xfrm>
            <a:off x="13209640" y="848368"/>
            <a:ext cx="2930525" cy="1802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699"/>
              </a:lnSpc>
            </a:pPr>
            <a:r>
              <a:rPr sz="1100" b="0" spc="-10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dirty="0">
                <a:latin typeface="Calibri Light"/>
                <a:cs typeface="Calibri Light"/>
                <a:hlinkClick r:id="rId5"/>
              </a:rPr>
              <a:t>he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F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cult</a:t>
            </a:r>
            <a:r>
              <a:rPr sz="1100" b="0" dirty="0">
                <a:latin typeface="Calibri Light"/>
                <a:cs typeface="Calibri Light"/>
                <a:hlinkClick r:id="rId5"/>
              </a:rPr>
              <a:t>y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 o</a:t>
            </a:r>
            <a:r>
              <a:rPr sz="1100" b="0" dirty="0">
                <a:latin typeface="Calibri Light"/>
                <a:cs typeface="Calibri Light"/>
                <a:hlinkClick r:id="rId5"/>
              </a:rPr>
              <a:t>f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Eng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dirty="0">
                <a:latin typeface="Calibri Light"/>
                <a:cs typeface="Calibri Light"/>
                <a:hlinkClick r:id="rId5"/>
              </a:rPr>
              <a:t>n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ring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dirty="0">
                <a:latin typeface="Calibri Light"/>
                <a:cs typeface="Calibri Light"/>
                <a:hlinkClick r:id="rId5"/>
              </a:rPr>
              <a:t>nd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D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dirty="0">
                <a:latin typeface="Calibri Light"/>
                <a:cs typeface="Calibri Light"/>
                <a:hlinkClick r:id="rId5"/>
              </a:rPr>
              <a:t>gn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st</a:t>
            </a:r>
            <a:r>
              <a:rPr sz="1100" b="0" spc="-15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ctl</a:t>
            </a:r>
            <a:r>
              <a:rPr sz="1100" b="0" dirty="0">
                <a:latin typeface="Calibri Light"/>
                <a:cs typeface="Calibri Light"/>
                <a:hlinkClick r:id="rId5"/>
              </a:rPr>
              <a:t>y u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p</a:t>
            </a:r>
            <a:r>
              <a:rPr sz="1100" b="0" dirty="0">
                <a:latin typeface="Calibri Light"/>
                <a:cs typeface="Calibri Light"/>
                <a:hlinkClick r:id="rId5"/>
              </a:rPr>
              <a:t>holds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c</a:t>
            </a:r>
            <a:r>
              <a:rPr sz="1100" b="0" spc="-15" dirty="0">
                <a:latin typeface="Calibri Light"/>
                <a:cs typeface="Calibri Light"/>
                <a:hlinkClick r:id="rId5"/>
              </a:rPr>
              <a:t>o</a:t>
            </a:r>
            <a:r>
              <a:rPr sz="1100" b="0" dirty="0">
                <a:latin typeface="Calibri Light"/>
                <a:cs typeface="Calibri Light"/>
                <a:hlinkClick r:id="rId5"/>
              </a:rPr>
              <a:t>ur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p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q</a:t>
            </a:r>
            <a:r>
              <a:rPr sz="1100" b="0" dirty="0">
                <a:latin typeface="Calibri Light"/>
                <a:cs typeface="Calibri Light"/>
                <a:hlinkClick r:id="rId5"/>
              </a:rPr>
              <a:t>uisi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dirty="0">
                <a:latin typeface="Calibri Light"/>
                <a:cs typeface="Calibri Light"/>
                <a:hlinkClick r:id="rId5"/>
              </a:rPr>
              <a:t>s.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Co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u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pr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er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q</a:t>
            </a:r>
            <a:r>
              <a:rPr sz="1100" b="0" dirty="0">
                <a:latin typeface="Calibri Light"/>
                <a:cs typeface="Calibri Light"/>
                <a:hlinkClick r:id="rId5"/>
              </a:rPr>
              <a:t>uisi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dirty="0">
                <a:latin typeface="Calibri Light"/>
                <a:cs typeface="Calibri Light"/>
                <a:hlinkClick r:id="rId5"/>
              </a:rPr>
              <a:t>s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re 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f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ou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n</a:t>
            </a:r>
            <a:r>
              <a:rPr sz="1100" b="0" dirty="0">
                <a:latin typeface="Calibri Light"/>
                <a:cs typeface="Calibri Light"/>
                <a:hlinkClick r:id="rId5"/>
              </a:rPr>
              <a:t>d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dirty="0">
                <a:latin typeface="Calibri Light"/>
                <a:cs typeface="Calibri Light"/>
                <a:hlinkClick r:id="rId5"/>
              </a:rPr>
              <a:t>n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the 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nd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er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grad</a:t>
            </a:r>
            <a:r>
              <a:rPr sz="11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u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te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Cal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e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nd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a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r</a:t>
            </a:r>
            <a:r>
              <a:rPr sz="1100" b="0" dirty="0">
                <a:solidFill>
                  <a:srgbClr val="0462C1"/>
                </a:solidFill>
                <a:latin typeface="Calibri Light"/>
                <a:cs typeface="Calibri Light"/>
                <a:hlinkClick r:id="rId5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co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u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dirty="0">
                <a:latin typeface="Calibri Light"/>
                <a:cs typeface="Calibri Light"/>
                <a:hlinkClick r:id="rId5"/>
              </a:rPr>
              <a:t>e d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criptions</a:t>
            </a:r>
            <a:r>
              <a:rPr sz="1100" b="0" dirty="0">
                <a:latin typeface="Calibri Light"/>
                <a:cs typeface="Calibri Light"/>
                <a:hlinkClick r:id="rId5"/>
              </a:rPr>
              <a:t>,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and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re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dirty="0">
                <a:latin typeface="Calibri Light"/>
                <a:cs typeface="Calibri Light"/>
                <a:hlinkClick r:id="rId5"/>
              </a:rPr>
              <a:t>nd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ic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dirty="0">
                <a:latin typeface="Calibri Light"/>
                <a:cs typeface="Calibri Light"/>
                <a:hlinkClick r:id="rId5"/>
              </a:rPr>
              <a:t>d 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b</a:t>
            </a:r>
            <a:r>
              <a:rPr sz="1100" b="0" dirty="0">
                <a:latin typeface="Calibri Light"/>
                <a:cs typeface="Calibri Light"/>
                <a:hlinkClick r:id="rId5"/>
              </a:rPr>
              <a:t>y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ro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w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dirty="0">
                <a:latin typeface="Calibri Light"/>
                <a:cs typeface="Calibri Light"/>
                <a:hlinkClick r:id="rId5"/>
              </a:rPr>
              <a:t>*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b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t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w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ee</a:t>
            </a:r>
            <a:r>
              <a:rPr sz="1100" b="0" dirty="0">
                <a:latin typeface="Calibri Light"/>
                <a:cs typeface="Calibri Light"/>
                <a:hlinkClick r:id="rId5"/>
              </a:rPr>
              <a:t>n 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co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u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e</a:t>
            </a:r>
            <a:r>
              <a:rPr sz="1100" b="0" dirty="0">
                <a:latin typeface="Calibri Light"/>
                <a:cs typeface="Calibri Light"/>
                <a:hlinkClick r:id="rId5"/>
              </a:rPr>
              <a:t>s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dirty="0">
                <a:latin typeface="Calibri Light"/>
                <a:cs typeface="Calibri Light"/>
                <a:hlinkClick r:id="rId5"/>
              </a:rPr>
              <a:t>in t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h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i</a:t>
            </a:r>
            <a:r>
              <a:rPr sz="1100" b="0" dirty="0">
                <a:latin typeface="Calibri Light"/>
                <a:cs typeface="Calibri Light"/>
                <a:hlinkClick r:id="rId5"/>
              </a:rPr>
              <a:t>s 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p</a:t>
            </a:r>
            <a:r>
              <a:rPr sz="1100" b="0" dirty="0">
                <a:latin typeface="Calibri Light"/>
                <a:cs typeface="Calibri Light"/>
                <a:hlinkClick r:id="rId5"/>
              </a:rPr>
              <a:t>rog</a:t>
            </a:r>
            <a:r>
              <a:rPr sz="1100" b="0" spc="-15" dirty="0">
                <a:latin typeface="Calibri Light"/>
                <a:cs typeface="Calibri Light"/>
                <a:hlinkClick r:id="rId5"/>
              </a:rPr>
              <a:t>r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dirty="0">
                <a:latin typeface="Calibri Light"/>
                <a:cs typeface="Calibri Light"/>
                <a:hlinkClick r:id="rId5"/>
              </a:rPr>
              <a:t>m</a:t>
            </a:r>
            <a:r>
              <a:rPr sz="1100" b="0" spc="5" dirty="0">
                <a:latin typeface="Calibri Light"/>
                <a:cs typeface="Calibri Light"/>
                <a:hlinkClick r:id="rId5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5"/>
              </a:rPr>
              <a:t>m</a:t>
            </a:r>
            <a:r>
              <a:rPr sz="1100" b="0" spc="-5" dirty="0">
                <a:latin typeface="Calibri Light"/>
                <a:cs typeface="Calibri Light"/>
                <a:hlinkClick r:id="rId5"/>
              </a:rPr>
              <a:t>a</a:t>
            </a:r>
            <a:r>
              <a:rPr sz="1100" b="0" dirty="0">
                <a:latin typeface="Calibri Light"/>
                <a:cs typeface="Calibri Light"/>
                <a:hlinkClick r:id="rId5"/>
              </a:rPr>
              <a:t>p.</a:t>
            </a:r>
            <a:endParaRPr sz="1100" dirty="0">
              <a:latin typeface="Calibri Light"/>
              <a:cs typeface="Calibri Light"/>
            </a:endParaRPr>
          </a:p>
          <a:p>
            <a:pPr marL="12700" marR="31115">
              <a:lnSpc>
                <a:spcPct val="102299"/>
              </a:lnSpc>
              <a:spcBef>
                <a:spcPts val="310"/>
              </a:spcBef>
            </a:pP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Y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a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 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tat</a:t>
            </a:r>
            <a:r>
              <a:rPr sz="1100" b="0" u="sng" spc="-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u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g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er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n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g p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re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qu</a:t>
            </a:r>
            <a:r>
              <a:rPr sz="1100" b="0" u="sng" spc="-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u="sng" spc="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i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t</a:t>
            </a:r>
            <a:r>
              <a:rPr sz="1100" b="0" u="sng" spc="-10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e</a:t>
            </a:r>
            <a:r>
              <a:rPr sz="1100" b="0" u="sng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s</a:t>
            </a:r>
            <a:r>
              <a:rPr sz="1100" b="0" spc="15" dirty="0">
                <a:solidFill>
                  <a:srgbClr val="0462C1"/>
                </a:solidFill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(as 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t</a:t>
            </a:r>
            <a:r>
              <a:rPr sz="1000" b="0" spc="0" dirty="0">
                <a:latin typeface="Calibri Light"/>
                <a:cs typeface="Calibri Light"/>
                <a:hlinkClick r:id="rId6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d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 by 2nd,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3</a:t>
            </a:r>
            <a:r>
              <a:rPr sz="1000" b="0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d,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r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4th </a:t>
            </a:r>
            <a:r>
              <a:rPr sz="1000" b="0" spc="0" dirty="0">
                <a:latin typeface="Calibri Light"/>
                <a:cs typeface="Calibri Light"/>
                <a:hlinkClick r:id="rId6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b</a:t>
            </a:r>
            <a:r>
              <a:rPr sz="1000" b="0" spc="-20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dirty="0">
                <a:latin typeface="Calibri Light"/>
                <a:cs typeface="Calibri Light"/>
                <a:hlinkClick r:id="rId6"/>
              </a:rPr>
              <a:t>v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e the 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ourse</a:t>
            </a:r>
            <a:r>
              <a:rPr sz="1000" b="0" dirty="0">
                <a:latin typeface="Calibri Light"/>
                <a:cs typeface="Calibri Light"/>
                <a:hlinkClick r:id="rId6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6"/>
              </a:rPr>
              <a:t>b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o</a:t>
            </a:r>
            <a:r>
              <a:rPr sz="1000" b="0" spc="-15" dirty="0">
                <a:latin typeface="Calibri Light"/>
                <a:cs typeface="Calibri Light"/>
                <a:hlinkClick r:id="rId6"/>
              </a:rPr>
              <a:t>x</a:t>
            </a:r>
            <a:r>
              <a:rPr sz="1000" b="0" spc="-5" dirty="0">
                <a:latin typeface="Calibri Light"/>
                <a:cs typeface="Calibri Light"/>
                <a:hlinkClick r:id="rId6"/>
              </a:rPr>
              <a:t>)</a:t>
            </a:r>
            <a:r>
              <a:rPr sz="1000" b="0" spc="2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v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ry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y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t</a:t>
            </a:r>
            <a:r>
              <a:rPr sz="1100" b="0" dirty="0">
                <a:latin typeface="Calibri Light"/>
                <a:cs typeface="Calibri Light"/>
                <a:hlinkClick r:id="rId6"/>
              </a:rPr>
              <a:t>o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y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dirty="0">
                <a:latin typeface="Calibri Light"/>
                <a:cs typeface="Calibri Light"/>
                <a:hlinkClick r:id="rId6"/>
              </a:rPr>
              <a:t>,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p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s</a:t>
            </a:r>
            <a:r>
              <a:rPr sz="1100" b="0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 c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re</a:t>
            </a:r>
            <a:r>
              <a:rPr sz="1100" b="0" dirty="0">
                <a:latin typeface="Calibri Light"/>
                <a:cs typeface="Calibri Light"/>
                <a:hlinkClick r:id="rId6"/>
              </a:rPr>
              <a:t>f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u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dirty="0">
                <a:latin typeface="Calibri Light"/>
                <a:cs typeface="Calibri Light"/>
                <a:hlinkClick r:id="rId6"/>
              </a:rPr>
              <a:t>y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ev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i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dirty="0">
                <a:latin typeface="Calibri Light"/>
                <a:cs typeface="Calibri Light"/>
                <a:hlinkClick r:id="rId6"/>
              </a:rPr>
              <a:t>w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re</a:t>
            </a:r>
            <a:r>
              <a:rPr sz="1100" b="0" dirty="0">
                <a:latin typeface="Calibri Light"/>
                <a:cs typeface="Calibri Light"/>
                <a:hlinkClick r:id="rId6"/>
              </a:rPr>
              <a:t>qu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i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re</a:t>
            </a:r>
            <a:r>
              <a:rPr sz="1100" b="0" spc="-15" dirty="0">
                <a:latin typeface="Calibri Light"/>
                <a:cs typeface="Calibri Light"/>
                <a:hlinkClick r:id="rId6"/>
              </a:rPr>
              <a:t>m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n</a:t>
            </a:r>
            <a:r>
              <a:rPr sz="1100" b="0" dirty="0">
                <a:latin typeface="Calibri Light"/>
                <a:cs typeface="Calibri Light"/>
                <a:hlinkClick r:id="rId6"/>
              </a:rPr>
              <a:t>ts 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f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o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 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your c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t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spc="5" dirty="0">
                <a:latin typeface="Calibri Light"/>
                <a:cs typeface="Calibri Light"/>
                <a:hlinkClick r:id="rId6"/>
              </a:rPr>
              <a:t>l</a:t>
            </a:r>
            <a:r>
              <a:rPr sz="1100" b="0" spc="-15" dirty="0">
                <a:latin typeface="Calibri Light"/>
                <a:cs typeface="Calibri Light"/>
                <a:hlinkClick r:id="rId6"/>
              </a:rPr>
              <a:t>o</a:t>
            </a:r>
            <a:r>
              <a:rPr sz="1100" b="0" dirty="0">
                <a:latin typeface="Calibri Light"/>
                <a:cs typeface="Calibri Light"/>
                <a:hlinkClick r:id="rId6"/>
              </a:rPr>
              <a:t>g y</a:t>
            </a:r>
            <a:r>
              <a:rPr sz="1100" b="0" spc="-10" dirty="0">
                <a:latin typeface="Calibri Light"/>
                <a:cs typeface="Calibri Light"/>
                <a:hlinkClick r:id="rId6"/>
              </a:rPr>
              <a:t>e</a:t>
            </a:r>
            <a:r>
              <a:rPr sz="1100" b="0" spc="-5" dirty="0">
                <a:latin typeface="Calibri Light"/>
                <a:cs typeface="Calibri Light"/>
                <a:hlinkClick r:id="rId6"/>
              </a:rPr>
              <a:t>a</a:t>
            </a:r>
            <a:r>
              <a:rPr sz="1100" b="0" dirty="0">
                <a:latin typeface="Calibri Light"/>
                <a:cs typeface="Calibri Light"/>
                <a:hlinkClick r:id="rId6"/>
              </a:rPr>
              <a:t>r.</a:t>
            </a:r>
            <a:endParaRPr sz="11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100" b="0" u="sng" spc="-15" dirty="0">
                <a:latin typeface="Calibri Light"/>
                <a:cs typeface="Calibri Light"/>
              </a:rPr>
              <a:t>Ac</a:t>
            </a:r>
            <a:r>
              <a:rPr sz="1100" b="0" u="sng" spc="-20" dirty="0">
                <a:latin typeface="Calibri Light"/>
                <a:cs typeface="Calibri Light"/>
              </a:rPr>
              <a:t>a</a:t>
            </a:r>
            <a:r>
              <a:rPr sz="1100" b="0" u="sng" spc="-10" dirty="0">
                <a:latin typeface="Calibri Light"/>
                <a:cs typeface="Calibri Light"/>
              </a:rPr>
              <a:t>d</a:t>
            </a:r>
            <a:r>
              <a:rPr sz="1100" b="0" u="sng" spc="-20" dirty="0">
                <a:latin typeface="Calibri Light"/>
                <a:cs typeface="Calibri Light"/>
              </a:rPr>
              <a:t>e</a:t>
            </a:r>
            <a:r>
              <a:rPr sz="1100" b="0" u="sng" spc="-10" dirty="0">
                <a:latin typeface="Calibri Light"/>
                <a:cs typeface="Calibri Light"/>
              </a:rPr>
              <a:t>m</a:t>
            </a:r>
            <a:r>
              <a:rPr sz="1100" b="0" u="sng" spc="-20" dirty="0">
                <a:latin typeface="Calibri Light"/>
                <a:cs typeface="Calibri Light"/>
              </a:rPr>
              <a:t>i</a:t>
            </a:r>
            <a:r>
              <a:rPr sz="1100" b="0" u="sng" dirty="0">
                <a:latin typeface="Calibri Light"/>
                <a:cs typeface="Calibri Light"/>
              </a:rPr>
              <a:t>c</a:t>
            </a:r>
            <a:r>
              <a:rPr sz="1100" b="0" u="sng" spc="-15" dirty="0">
                <a:latin typeface="Calibri Light"/>
                <a:cs typeface="Calibri Light"/>
              </a:rPr>
              <a:t> A</a:t>
            </a:r>
            <a:r>
              <a:rPr sz="1100" b="0" u="sng" spc="-25" dirty="0">
                <a:latin typeface="Calibri Light"/>
                <a:cs typeface="Calibri Light"/>
              </a:rPr>
              <a:t>d</a:t>
            </a:r>
            <a:r>
              <a:rPr sz="1100" b="0" u="sng" spc="-10" dirty="0">
                <a:latin typeface="Calibri Light"/>
                <a:cs typeface="Calibri Light"/>
              </a:rPr>
              <a:t>v</a:t>
            </a:r>
            <a:r>
              <a:rPr sz="1100" b="0" u="sng" spc="-5" dirty="0">
                <a:latin typeface="Calibri Light"/>
                <a:cs typeface="Calibri Light"/>
              </a:rPr>
              <a:t>i</a:t>
            </a:r>
            <a:r>
              <a:rPr sz="1100" b="0" u="sng" spc="-10" dirty="0">
                <a:latin typeface="Calibri Light"/>
                <a:cs typeface="Calibri Light"/>
              </a:rPr>
              <a:t>s</a:t>
            </a:r>
            <a:r>
              <a:rPr sz="1100" b="0" u="sng" spc="-5" dirty="0">
                <a:latin typeface="Calibri Light"/>
                <a:cs typeface="Calibri Light"/>
              </a:rPr>
              <a:t>i</a:t>
            </a:r>
            <a:r>
              <a:rPr sz="1100" b="0" u="sng" spc="-25" dirty="0">
                <a:latin typeface="Calibri Light"/>
                <a:cs typeface="Calibri Light"/>
              </a:rPr>
              <a:t>n</a:t>
            </a:r>
            <a:r>
              <a:rPr sz="1100" b="0" u="sng" dirty="0">
                <a:latin typeface="Calibri Light"/>
                <a:cs typeface="Calibri Light"/>
              </a:rPr>
              <a:t>g</a:t>
            </a:r>
            <a:endParaRPr sz="1100" dirty="0">
              <a:latin typeface="Calibri Light"/>
              <a:cs typeface="Calibri Light"/>
            </a:endParaRPr>
          </a:p>
        </p:txBody>
      </p:sp>
      <p:sp>
        <p:nvSpPr>
          <p:cNvPr id="26" name="object 14">
            <a:extLst>
              <a:ext uri="{FF2B5EF4-FFF2-40B4-BE49-F238E27FC236}">
                <a16:creationId xmlns:a16="http://schemas.microsoft.com/office/drawing/2014/main" id="{BB05184E-3BE5-653E-02EF-9058878ACF60}"/>
              </a:ext>
            </a:extLst>
          </p:cNvPr>
          <p:cNvSpPr/>
          <p:nvPr/>
        </p:nvSpPr>
        <p:spPr>
          <a:xfrm>
            <a:off x="5817826" y="485776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5">
            <a:extLst>
              <a:ext uri="{FF2B5EF4-FFF2-40B4-BE49-F238E27FC236}">
                <a16:creationId xmlns:a16="http://schemas.microsoft.com/office/drawing/2014/main" id="{08F7B2C4-6316-A82E-DE52-9B81E18FEFC1}"/>
              </a:ext>
            </a:extLst>
          </p:cNvPr>
          <p:cNvSpPr/>
          <p:nvPr/>
        </p:nvSpPr>
        <p:spPr>
          <a:xfrm>
            <a:off x="3374728" y="485776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5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6">
            <a:extLst>
              <a:ext uri="{FF2B5EF4-FFF2-40B4-BE49-F238E27FC236}">
                <a16:creationId xmlns:a16="http://schemas.microsoft.com/office/drawing/2014/main" id="{461A2583-E4E0-D8B0-A5F3-828EEBEB420A}"/>
              </a:ext>
            </a:extLst>
          </p:cNvPr>
          <p:cNvSpPr/>
          <p:nvPr/>
        </p:nvSpPr>
        <p:spPr>
          <a:xfrm>
            <a:off x="3374728" y="7166610"/>
            <a:ext cx="2443480" cy="605790"/>
          </a:xfrm>
          <a:custGeom>
            <a:avLst/>
            <a:gdLst/>
            <a:ahLst/>
            <a:cxnLst/>
            <a:rect l="l" t="t" r="r" b="b"/>
            <a:pathLst>
              <a:path w="2443480" h="605790">
                <a:moveTo>
                  <a:pt x="0" y="605789"/>
                </a:moveTo>
                <a:lnTo>
                  <a:pt x="2443099" y="605789"/>
                </a:lnTo>
                <a:lnTo>
                  <a:pt x="2443099" y="0"/>
                </a:lnTo>
                <a:lnTo>
                  <a:pt x="0" y="0"/>
                </a:lnTo>
                <a:lnTo>
                  <a:pt x="0" y="6057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17">
            <a:extLst>
              <a:ext uri="{FF2B5EF4-FFF2-40B4-BE49-F238E27FC236}">
                <a16:creationId xmlns:a16="http://schemas.microsoft.com/office/drawing/2014/main" id="{5BA666F9-EC76-A317-602B-1CF9F7333E07}"/>
              </a:ext>
            </a:extLst>
          </p:cNvPr>
          <p:cNvSpPr/>
          <p:nvPr/>
        </p:nvSpPr>
        <p:spPr>
          <a:xfrm>
            <a:off x="3374728" y="7166610"/>
            <a:ext cx="2443480" cy="605790"/>
          </a:xfrm>
          <a:custGeom>
            <a:avLst/>
            <a:gdLst/>
            <a:ahLst/>
            <a:cxnLst/>
            <a:rect l="l" t="t" r="r" b="b"/>
            <a:pathLst>
              <a:path w="2443480" h="605790">
                <a:moveTo>
                  <a:pt x="2443099" y="605787"/>
                </a:moveTo>
                <a:lnTo>
                  <a:pt x="2443099" y="0"/>
                </a:lnTo>
                <a:lnTo>
                  <a:pt x="0" y="0"/>
                </a:lnTo>
                <a:lnTo>
                  <a:pt x="0" y="60578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8">
            <a:extLst>
              <a:ext uri="{FF2B5EF4-FFF2-40B4-BE49-F238E27FC236}">
                <a16:creationId xmlns:a16="http://schemas.microsoft.com/office/drawing/2014/main" id="{D0179A52-ABA0-438E-3AEE-95E0E542E189}"/>
              </a:ext>
            </a:extLst>
          </p:cNvPr>
          <p:cNvSpPr/>
          <p:nvPr/>
        </p:nvSpPr>
        <p:spPr>
          <a:xfrm>
            <a:off x="13147378" y="4429126"/>
            <a:ext cx="3028950" cy="2737485"/>
          </a:xfrm>
          <a:custGeom>
            <a:avLst/>
            <a:gdLst/>
            <a:ahLst/>
            <a:cxnLst/>
            <a:rect l="l" t="t" r="r" b="b"/>
            <a:pathLst>
              <a:path w="3028950" h="2737484">
                <a:moveTo>
                  <a:pt x="0" y="2737485"/>
                </a:moveTo>
                <a:lnTo>
                  <a:pt x="3028950" y="2737485"/>
                </a:lnTo>
                <a:lnTo>
                  <a:pt x="3028950" y="0"/>
                </a:lnTo>
                <a:lnTo>
                  <a:pt x="0" y="0"/>
                </a:lnTo>
                <a:lnTo>
                  <a:pt x="0" y="27374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9">
            <a:extLst>
              <a:ext uri="{FF2B5EF4-FFF2-40B4-BE49-F238E27FC236}">
                <a16:creationId xmlns:a16="http://schemas.microsoft.com/office/drawing/2014/main" id="{B5CBBEAE-E6A9-F0DB-D306-0C374F13415A}"/>
              </a:ext>
            </a:extLst>
          </p:cNvPr>
          <p:cNvSpPr/>
          <p:nvPr/>
        </p:nvSpPr>
        <p:spPr>
          <a:xfrm>
            <a:off x="13198178" y="4623435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4866" y="0"/>
                </a:lnTo>
              </a:path>
            </a:pathLst>
          </a:custGeom>
          <a:ln w="70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0">
            <a:extLst>
              <a:ext uri="{FF2B5EF4-FFF2-40B4-BE49-F238E27FC236}">
                <a16:creationId xmlns:a16="http://schemas.microsoft.com/office/drawing/2014/main" id="{552C9844-4D6D-6B99-FDDE-FF08BD0FE12C}"/>
              </a:ext>
            </a:extLst>
          </p:cNvPr>
          <p:cNvSpPr txBox="1"/>
          <p:nvPr/>
        </p:nvSpPr>
        <p:spPr>
          <a:xfrm>
            <a:off x="13186621" y="4822826"/>
            <a:ext cx="288290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b="0" spc="-15" dirty="0">
                <a:latin typeface="Calibri Light"/>
                <a:cs typeface="Calibri Light"/>
              </a:rPr>
              <a:t>(</a:t>
            </a:r>
            <a:r>
              <a:rPr sz="1000" b="0" spc="-5" dirty="0">
                <a:latin typeface="Calibri Light"/>
                <a:cs typeface="Calibri Light"/>
              </a:rPr>
              <a:t>a) 2</a:t>
            </a:r>
            <a:r>
              <a:rPr sz="1000" b="0" dirty="0">
                <a:latin typeface="Calibri Light"/>
                <a:cs typeface="Calibri Light"/>
              </a:rPr>
              <a:t>.</a:t>
            </a:r>
            <a:r>
              <a:rPr sz="1000" b="0" spc="-5" dirty="0">
                <a:latin typeface="Calibri Light"/>
                <a:cs typeface="Calibri Light"/>
              </a:rPr>
              <a:t>0 </a:t>
            </a:r>
            <a:r>
              <a:rPr sz="1000" b="0" spc="-10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r</a:t>
            </a:r>
            <a:r>
              <a:rPr sz="1000" b="0" spc="-10" dirty="0">
                <a:latin typeface="Calibri Light"/>
                <a:cs typeface="Calibri Light"/>
              </a:rPr>
              <a:t>ed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s 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0" dirty="0">
                <a:latin typeface="Calibri Light"/>
                <a:cs typeface="Calibri Light"/>
              </a:rPr>
              <a:t>n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A</a:t>
            </a:r>
            <a:r>
              <a:rPr sz="1000" b="0" spc="-20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SE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4101,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0" dirty="0">
                <a:latin typeface="Calibri Light"/>
                <a:cs typeface="Calibri Light"/>
              </a:rPr>
              <a:t>4</a:t>
            </a:r>
            <a:r>
              <a:rPr sz="1000" b="0" spc="-5" dirty="0">
                <a:latin typeface="Calibri Light"/>
                <a:cs typeface="Calibri Light"/>
              </a:rPr>
              <a:t>200,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0" dirty="0">
                <a:latin typeface="Calibri Light"/>
                <a:cs typeface="Calibri Light"/>
              </a:rPr>
              <a:t>4</a:t>
            </a:r>
            <a:r>
              <a:rPr sz="1000" b="0" spc="-5" dirty="0">
                <a:latin typeface="Calibri Light"/>
                <a:cs typeface="Calibri Light"/>
              </a:rPr>
              <a:t>201,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I</a:t>
            </a:r>
            <a:r>
              <a:rPr sz="1000" b="0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 42</a:t>
            </a:r>
            <a:r>
              <a:rPr sz="1000" b="0" dirty="0">
                <a:latin typeface="Calibri Light"/>
                <a:cs typeface="Calibri Light"/>
              </a:rPr>
              <a:t>0</a:t>
            </a:r>
            <a:r>
              <a:rPr sz="1000" b="0" spc="-5" dirty="0">
                <a:latin typeface="Calibri Light"/>
                <a:cs typeface="Calibri Light"/>
              </a:rPr>
              <a:t>2,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IV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43</a:t>
            </a:r>
            <a:r>
              <a:rPr sz="1000" b="0" spc="0" dirty="0">
                <a:latin typeface="Calibri Light"/>
                <a:cs typeface="Calibri Light"/>
              </a:rPr>
              <a:t>0</a:t>
            </a:r>
            <a:r>
              <a:rPr sz="1000" b="0" spc="-5" dirty="0">
                <a:latin typeface="Calibri Light"/>
                <a:cs typeface="Calibri Light"/>
              </a:rPr>
              <a:t>1,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IV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430</a:t>
            </a:r>
            <a:r>
              <a:rPr sz="1000" b="0" spc="0" dirty="0">
                <a:latin typeface="Calibri Light"/>
                <a:cs typeface="Calibri Light"/>
              </a:rPr>
              <a:t>2</a:t>
            </a:r>
            <a:r>
              <a:rPr sz="1000" b="0" spc="-5" dirty="0">
                <a:latin typeface="Calibri Light"/>
                <a:cs typeface="Calibri Light"/>
              </a:rPr>
              <a:t>,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430</a:t>
            </a:r>
            <a:r>
              <a:rPr sz="1000" b="0" spc="0" dirty="0">
                <a:latin typeface="Calibri Light"/>
                <a:cs typeface="Calibri Light"/>
              </a:rPr>
              <a:t>3</a:t>
            </a:r>
            <a:r>
              <a:rPr sz="1000" b="0" spc="-5" dirty="0">
                <a:latin typeface="Calibri Light"/>
                <a:cs typeface="Calibri Light"/>
              </a:rPr>
              <a:t>,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0" dirty="0">
                <a:latin typeface="Calibri Light"/>
                <a:cs typeface="Calibri Light"/>
              </a:rPr>
              <a:t>4</a:t>
            </a:r>
            <a:r>
              <a:rPr sz="1000" b="0" spc="-5" dirty="0">
                <a:latin typeface="Calibri Light"/>
                <a:cs typeface="Calibri Light"/>
              </a:rPr>
              <a:t>307,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VE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43</a:t>
            </a:r>
            <a:r>
              <a:rPr sz="1000" b="0" dirty="0">
                <a:latin typeface="Calibri Light"/>
                <a:cs typeface="Calibri Light"/>
              </a:rPr>
              <a:t>0</a:t>
            </a:r>
            <a:r>
              <a:rPr sz="1000" b="0" spc="-5" dirty="0">
                <a:latin typeface="Calibri Light"/>
                <a:cs typeface="Calibri Light"/>
              </a:rPr>
              <a:t>8,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IV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44</a:t>
            </a:r>
            <a:r>
              <a:rPr sz="1000" b="0" spc="0" dirty="0">
                <a:latin typeface="Calibri Light"/>
                <a:cs typeface="Calibri Light"/>
              </a:rPr>
              <a:t>0</a:t>
            </a:r>
            <a:r>
              <a:rPr sz="1000" b="0" spc="-5" dirty="0">
                <a:latin typeface="Calibri Light"/>
                <a:cs typeface="Calibri Light"/>
              </a:rPr>
              <a:t>3,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IV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450</a:t>
            </a:r>
            <a:r>
              <a:rPr sz="1000" b="0" spc="0" dirty="0">
                <a:latin typeface="Calibri Light"/>
                <a:cs typeface="Calibri Light"/>
              </a:rPr>
              <a:t>0</a:t>
            </a:r>
            <a:r>
              <a:rPr sz="1000" b="0" spc="-5" dirty="0">
                <a:latin typeface="Calibri Light"/>
                <a:cs typeface="Calibri Light"/>
              </a:rPr>
              <a:t>,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461</a:t>
            </a:r>
            <a:r>
              <a:rPr sz="1000" b="0" spc="0" dirty="0">
                <a:latin typeface="Calibri Light"/>
                <a:cs typeface="Calibri Light"/>
              </a:rPr>
              <a:t>4</a:t>
            </a:r>
            <a:r>
              <a:rPr sz="1000" b="0" spc="-5" dirty="0">
                <a:latin typeface="Calibri Light"/>
                <a:cs typeface="Calibri Light"/>
              </a:rPr>
              <a:t>,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0" dirty="0">
                <a:latin typeface="Calibri Light"/>
                <a:cs typeface="Calibri Light"/>
              </a:rPr>
              <a:t>4</a:t>
            </a:r>
            <a:r>
              <a:rPr sz="1000" b="0" spc="-5" dirty="0">
                <a:latin typeface="Calibri Light"/>
                <a:cs typeface="Calibri Light"/>
              </a:rPr>
              <a:t>907,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VE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49</a:t>
            </a:r>
            <a:r>
              <a:rPr sz="1000" b="0" dirty="0">
                <a:latin typeface="Calibri Light"/>
                <a:cs typeface="Calibri Light"/>
              </a:rPr>
              <a:t>1</a:t>
            </a:r>
            <a:r>
              <a:rPr sz="1000" b="0" spc="-5" dirty="0">
                <a:latin typeface="Calibri Light"/>
                <a:cs typeface="Calibri Light"/>
              </a:rPr>
              <a:t>7,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dirty="0">
                <a:latin typeface="Calibri Light"/>
                <a:cs typeface="Calibri Light"/>
              </a:rPr>
              <a:t>E</a:t>
            </a:r>
            <a:r>
              <a:rPr sz="1000" b="0" spc="-15" dirty="0">
                <a:latin typeface="Calibri Light"/>
                <a:cs typeface="Calibri Light"/>
              </a:rPr>
              <a:t>NV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30</a:t>
            </a:r>
            <a:r>
              <a:rPr sz="1000" b="0" spc="0" dirty="0">
                <a:latin typeface="Calibri Light"/>
                <a:cs typeface="Calibri Light"/>
              </a:rPr>
              <a:t>0</a:t>
            </a:r>
            <a:r>
              <a:rPr sz="1000" b="0" spc="-5" dirty="0">
                <a:latin typeface="Calibri Light"/>
                <a:cs typeface="Calibri Light"/>
              </a:rPr>
              <a:t>3,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dirty="0">
                <a:latin typeface="Calibri Light"/>
                <a:cs typeface="Calibri Light"/>
              </a:rPr>
              <a:t>E</a:t>
            </a:r>
            <a:r>
              <a:rPr sz="1000" b="0" spc="-15" dirty="0">
                <a:latin typeface="Calibri Light"/>
                <a:cs typeface="Calibri Light"/>
              </a:rPr>
              <a:t>NV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4105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or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spc="-15" dirty="0">
                <a:latin typeface="Calibri Light"/>
                <a:cs typeface="Calibri Light"/>
              </a:rPr>
              <a:t>N</a:t>
            </a:r>
            <a:r>
              <a:rPr sz="1000" b="0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</a:t>
            </a:r>
            <a:r>
              <a:rPr sz="1000" b="0" spc="0" dirty="0">
                <a:latin typeface="Calibri Light"/>
                <a:cs typeface="Calibri Light"/>
              </a:rPr>
              <a:t>2</a:t>
            </a:r>
            <a:r>
              <a:rPr sz="1000" b="0" spc="-5" dirty="0">
                <a:latin typeface="Calibri Light"/>
                <a:cs typeface="Calibri Light"/>
              </a:rPr>
              <a:t>00.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33" name="object 21">
            <a:extLst>
              <a:ext uri="{FF2B5EF4-FFF2-40B4-BE49-F238E27FC236}">
                <a16:creationId xmlns:a16="http://schemas.microsoft.com/office/drawing/2014/main" id="{0155BC5B-3FEF-38AE-8911-7B623E5C863B}"/>
              </a:ext>
            </a:extLst>
          </p:cNvPr>
          <p:cNvSpPr txBox="1"/>
          <p:nvPr/>
        </p:nvSpPr>
        <p:spPr>
          <a:xfrm>
            <a:off x="13186621" y="5585206"/>
            <a:ext cx="2888615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0" spc="-15" dirty="0">
                <a:latin typeface="Calibri Light"/>
                <a:cs typeface="Calibri Light"/>
              </a:rPr>
              <a:t>(</a:t>
            </a:r>
            <a:r>
              <a:rPr sz="1000" b="0" spc="-5" dirty="0">
                <a:latin typeface="Calibri Light"/>
                <a:cs typeface="Calibri Light"/>
              </a:rPr>
              <a:t>b)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S</a:t>
            </a:r>
            <a:r>
              <a:rPr sz="1000" b="0" spc="-10" dirty="0">
                <a:latin typeface="Calibri Light"/>
                <a:cs typeface="Calibri Light"/>
              </a:rPr>
              <a:t>tu</a:t>
            </a:r>
            <a:r>
              <a:rPr sz="1000" b="0" spc="-5" dirty="0">
                <a:latin typeface="Calibri Light"/>
                <a:cs typeface="Calibri Light"/>
              </a:rPr>
              <a:t>d</a:t>
            </a:r>
            <a:r>
              <a:rPr sz="1000" b="0" spc="-10" dirty="0">
                <a:latin typeface="Calibri Light"/>
                <a:cs typeface="Calibri Light"/>
              </a:rPr>
              <a:t>en</a:t>
            </a:r>
            <a:r>
              <a:rPr sz="1000" b="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s m</a:t>
            </a:r>
            <a:r>
              <a:rPr sz="1000" b="0" spc="-10" dirty="0">
                <a:latin typeface="Calibri Light"/>
                <a:cs typeface="Calibri Light"/>
              </a:rPr>
              <a:t>us</a:t>
            </a:r>
            <a:r>
              <a:rPr sz="1000" b="0" spc="-5" dirty="0">
                <a:latin typeface="Calibri Light"/>
                <a:cs typeface="Calibri Light"/>
              </a:rPr>
              <a:t>t </a:t>
            </a:r>
            <a:r>
              <a:rPr sz="1000" b="0" spc="0" dirty="0">
                <a:latin typeface="Calibri Light"/>
                <a:cs typeface="Calibri Light"/>
              </a:rPr>
              <a:t>c</a:t>
            </a:r>
            <a:r>
              <a:rPr sz="1000" b="0" spc="-15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mp</a:t>
            </a:r>
            <a:r>
              <a:rPr sz="1000" b="0" dirty="0">
                <a:latin typeface="Calibri Light"/>
                <a:cs typeface="Calibri Light"/>
              </a:rPr>
              <a:t>l</a:t>
            </a:r>
            <a:r>
              <a:rPr sz="1000" b="0" spc="-10" dirty="0">
                <a:latin typeface="Calibri Light"/>
                <a:cs typeface="Calibri Light"/>
              </a:rPr>
              <a:t>et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0" dirty="0">
                <a:latin typeface="Calibri Light"/>
                <a:cs typeface="Calibri Light"/>
              </a:rPr>
              <a:t>a</a:t>
            </a:r>
            <a:r>
              <a:rPr sz="1000" b="0" spc="-10" dirty="0">
                <a:latin typeface="Calibri Light"/>
                <a:cs typeface="Calibri Light"/>
              </a:rPr>
              <a:t>l</a:t>
            </a:r>
            <a:r>
              <a:rPr sz="1000" b="0" spc="-5" dirty="0">
                <a:latin typeface="Calibri Light"/>
                <a:cs typeface="Calibri Light"/>
              </a:rPr>
              <a:t>l f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-5" dirty="0">
                <a:latin typeface="Calibri Light"/>
                <a:cs typeface="Calibri Light"/>
              </a:rPr>
              <a:t>st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and </a:t>
            </a:r>
            <a:r>
              <a:rPr sz="1000" b="0" spc="0" dirty="0">
                <a:latin typeface="Calibri Light"/>
                <a:cs typeface="Calibri Light"/>
              </a:rPr>
              <a:t>s</a:t>
            </a:r>
            <a:r>
              <a:rPr sz="1000" b="0" spc="-10" dirty="0">
                <a:latin typeface="Calibri Light"/>
                <a:cs typeface="Calibri Light"/>
              </a:rPr>
              <a:t>ec</a:t>
            </a:r>
            <a:r>
              <a:rPr sz="1000" b="0" spc="-5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nd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dirty="0">
                <a:latin typeface="Calibri Light"/>
                <a:cs typeface="Calibri Light"/>
              </a:rPr>
              <a:t>y</a:t>
            </a:r>
            <a:r>
              <a:rPr sz="1000" b="0" spc="-10" dirty="0">
                <a:latin typeface="Calibri Light"/>
                <a:cs typeface="Calibri Light"/>
              </a:rPr>
              <a:t>ear c</a:t>
            </a:r>
            <a:r>
              <a:rPr sz="1000" b="0" spc="-5" dirty="0">
                <a:latin typeface="Calibri Light"/>
                <a:cs typeface="Calibri Light"/>
              </a:rPr>
              <a:t>ourse</a:t>
            </a:r>
            <a:r>
              <a:rPr sz="1000" b="0" spc="0" dirty="0">
                <a:latin typeface="Calibri Light"/>
                <a:cs typeface="Calibri Light"/>
              </a:rPr>
              <a:t>s</a:t>
            </a:r>
            <a:r>
              <a:rPr sz="1000" b="0" spc="-5" dirty="0">
                <a:latin typeface="Calibri Light"/>
                <a:cs typeface="Calibri Light"/>
              </a:rPr>
              <a:t>, as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we</a:t>
            </a:r>
            <a:r>
              <a:rPr sz="1000" b="0" dirty="0">
                <a:latin typeface="Calibri Light"/>
                <a:cs typeface="Calibri Light"/>
              </a:rPr>
              <a:t>l</a:t>
            </a:r>
            <a:r>
              <a:rPr sz="1000" b="0" spc="-5" dirty="0">
                <a:latin typeface="Calibri Light"/>
                <a:cs typeface="Calibri Light"/>
              </a:rPr>
              <a:t>l as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0" dirty="0">
                <a:latin typeface="Calibri Light"/>
                <a:cs typeface="Calibri Light"/>
              </a:rPr>
              <a:t>3</a:t>
            </a:r>
            <a:r>
              <a:rPr sz="1000" b="0" spc="-10" dirty="0">
                <a:latin typeface="Calibri Light"/>
                <a:cs typeface="Calibri Light"/>
              </a:rPr>
              <a:t>.</a:t>
            </a:r>
            <a:r>
              <a:rPr sz="1000" b="0" spc="-5" dirty="0">
                <a:latin typeface="Calibri Light"/>
                <a:cs typeface="Calibri Light"/>
              </a:rPr>
              <a:t>5 </a:t>
            </a:r>
            <a:r>
              <a:rPr sz="1000" b="0" dirty="0">
                <a:latin typeface="Calibri Light"/>
                <a:cs typeface="Calibri Light"/>
              </a:rPr>
              <a:t>c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-10" dirty="0">
                <a:latin typeface="Calibri Light"/>
                <a:cs typeface="Calibri Light"/>
              </a:rPr>
              <a:t>e</a:t>
            </a:r>
            <a:r>
              <a:rPr sz="1000" b="0" spc="-5" dirty="0">
                <a:latin typeface="Calibri Light"/>
                <a:cs typeface="Calibri Light"/>
              </a:rPr>
              <a:t>d</a:t>
            </a:r>
            <a:r>
              <a:rPr sz="1000" b="0" spc="-10" dirty="0">
                <a:latin typeface="Calibri Light"/>
                <a:cs typeface="Calibri Light"/>
              </a:rPr>
              <a:t>i</a:t>
            </a:r>
            <a:r>
              <a:rPr sz="1000" b="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s </a:t>
            </a:r>
            <a:r>
              <a:rPr sz="1000" b="0" spc="-15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f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th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rd </a:t>
            </a:r>
            <a:r>
              <a:rPr sz="1000" b="0" spc="-15" dirty="0">
                <a:latin typeface="Calibri Light"/>
                <a:cs typeface="Calibri Light"/>
              </a:rPr>
              <a:t>y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5" dirty="0">
                <a:latin typeface="Calibri Light"/>
                <a:cs typeface="Calibri Light"/>
              </a:rPr>
              <a:t>ar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dirty="0">
                <a:latin typeface="Calibri Light"/>
                <a:cs typeface="Calibri Light"/>
              </a:rPr>
              <a:t>c</a:t>
            </a:r>
            <a:r>
              <a:rPr sz="1000" b="0" spc="-15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u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0" dirty="0">
                <a:latin typeface="Calibri Light"/>
                <a:cs typeface="Calibri Light"/>
              </a:rPr>
              <a:t>s</a:t>
            </a:r>
            <a:r>
              <a:rPr sz="1000" b="0" spc="-10" dirty="0">
                <a:latin typeface="Calibri Light"/>
                <a:cs typeface="Calibri Light"/>
              </a:rPr>
              <a:t>e</a:t>
            </a:r>
            <a:r>
              <a:rPr sz="1000" b="0" spc="-5" dirty="0">
                <a:latin typeface="Calibri Light"/>
                <a:cs typeface="Calibri Light"/>
              </a:rPr>
              <a:t>s (w</a:t>
            </a:r>
            <a:r>
              <a:rPr sz="1000" b="0" spc="-10" dirty="0">
                <a:latin typeface="Calibri Light"/>
                <a:cs typeface="Calibri Light"/>
              </a:rPr>
              <a:t>i</a:t>
            </a:r>
            <a:r>
              <a:rPr sz="1000" b="0" dirty="0">
                <a:latin typeface="Calibri Light"/>
                <a:cs typeface="Calibri Light"/>
              </a:rPr>
              <a:t>t</a:t>
            </a:r>
            <a:r>
              <a:rPr sz="1000" b="0" spc="-10" dirty="0">
                <a:latin typeface="Calibri Light"/>
                <a:cs typeface="Calibri Light"/>
              </a:rPr>
              <a:t>h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he </a:t>
            </a:r>
            <a:r>
              <a:rPr sz="1000" b="0" spc="-10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x</a:t>
            </a:r>
            <a:r>
              <a:rPr sz="1000" b="0" spc="-10" dirty="0">
                <a:latin typeface="Calibri Light"/>
                <a:cs typeface="Calibri Light"/>
              </a:rPr>
              <a:t>ce</a:t>
            </a:r>
            <a:r>
              <a:rPr sz="1000" b="0" spc="-5" dirty="0">
                <a:latin typeface="Calibri Light"/>
                <a:cs typeface="Calibri Light"/>
              </a:rPr>
              <a:t>p</a:t>
            </a:r>
            <a:r>
              <a:rPr sz="1000" b="0" spc="-10" dirty="0">
                <a:latin typeface="Calibri Light"/>
                <a:cs typeface="Calibri Light"/>
              </a:rPr>
              <a:t>ti</a:t>
            </a:r>
            <a:r>
              <a:rPr sz="1000" b="0" spc="-5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n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f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C</a:t>
            </a:r>
            <a:r>
              <a:rPr sz="1000" b="0" spc="-15" dirty="0">
                <a:latin typeface="Calibri Light"/>
                <a:cs typeface="Calibri Light"/>
              </a:rPr>
              <a:t>omp</a:t>
            </a:r>
            <a:r>
              <a:rPr sz="1000" b="0" dirty="0">
                <a:latin typeface="Calibri Light"/>
                <a:cs typeface="Calibri Light"/>
              </a:rPr>
              <a:t>l</a:t>
            </a:r>
            <a:r>
              <a:rPr sz="1000" b="0" spc="-10" dirty="0">
                <a:latin typeface="Calibri Light"/>
                <a:cs typeface="Calibri Light"/>
              </a:rPr>
              <a:t>emen</a:t>
            </a:r>
            <a:r>
              <a:rPr sz="1000" b="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ary</a:t>
            </a:r>
            <a:r>
              <a:rPr sz="1000" b="0" spc="-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S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u</a:t>
            </a:r>
            <a:r>
              <a:rPr sz="1000" b="0" spc="-10" dirty="0">
                <a:latin typeface="Calibri Light"/>
                <a:cs typeface="Calibri Light"/>
              </a:rPr>
              <a:t>d</a:t>
            </a:r>
            <a:r>
              <a:rPr sz="1000" b="0" spc="-15" dirty="0">
                <a:latin typeface="Calibri Light"/>
                <a:cs typeface="Calibri Light"/>
              </a:rPr>
              <a:t>i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5" dirty="0">
                <a:latin typeface="Calibri Light"/>
                <a:cs typeface="Calibri Light"/>
              </a:rPr>
              <a:t>s </a:t>
            </a:r>
            <a:r>
              <a:rPr sz="1000" b="0" spc="-1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l</a:t>
            </a:r>
            <a:r>
              <a:rPr sz="1000" b="0" spc="-10" dirty="0">
                <a:latin typeface="Calibri Light"/>
                <a:cs typeface="Calibri Light"/>
              </a:rPr>
              <a:t>ec</a:t>
            </a:r>
            <a:r>
              <a:rPr sz="1000" b="0" dirty="0">
                <a:latin typeface="Calibri Light"/>
                <a:cs typeface="Calibri Light"/>
              </a:rPr>
              <a:t>t</a:t>
            </a:r>
            <a:r>
              <a:rPr sz="1000" b="0" spc="-10" dirty="0">
                <a:latin typeface="Calibri Light"/>
                <a:cs typeface="Calibri Light"/>
              </a:rPr>
              <a:t>i</a:t>
            </a:r>
            <a:r>
              <a:rPr sz="1000" b="0" dirty="0">
                <a:latin typeface="Calibri Light"/>
                <a:cs typeface="Calibri Light"/>
              </a:rPr>
              <a:t>v</a:t>
            </a:r>
            <a:r>
              <a:rPr sz="1000" b="0" spc="-10" dirty="0">
                <a:latin typeface="Calibri Light"/>
                <a:cs typeface="Calibri Light"/>
              </a:rPr>
              <a:t>e</a:t>
            </a:r>
            <a:r>
              <a:rPr sz="1000" b="0" spc="-5" dirty="0">
                <a:latin typeface="Calibri Light"/>
                <a:cs typeface="Calibri Light"/>
              </a:rPr>
              <a:t>)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to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enr</a:t>
            </a:r>
            <a:r>
              <a:rPr sz="1000" b="0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l</a:t>
            </a:r>
            <a:r>
              <a:rPr sz="1000" b="0" spc="-5" dirty="0">
                <a:latin typeface="Calibri Light"/>
                <a:cs typeface="Calibri Light"/>
              </a:rPr>
              <a:t>l </a:t>
            </a:r>
            <a:r>
              <a:rPr sz="1000" b="0" spc="0" dirty="0">
                <a:latin typeface="Calibri Light"/>
                <a:cs typeface="Calibri Light"/>
              </a:rPr>
              <a:t>i</a:t>
            </a:r>
            <a:r>
              <a:rPr sz="1000" b="0" spc="-10" dirty="0">
                <a:latin typeface="Calibri Light"/>
                <a:cs typeface="Calibri Light"/>
              </a:rPr>
              <a:t>n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4918 (D</a:t>
            </a:r>
            <a:r>
              <a:rPr sz="1000" b="0" spc="-10" dirty="0">
                <a:latin typeface="Calibri Light"/>
                <a:cs typeface="Calibri Light"/>
              </a:rPr>
              <a:t>es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5" dirty="0">
                <a:latin typeface="Calibri Light"/>
                <a:cs typeface="Calibri Light"/>
              </a:rPr>
              <a:t>gn Pr</a:t>
            </a:r>
            <a:r>
              <a:rPr sz="1000" b="0" spc="-10" dirty="0">
                <a:latin typeface="Calibri Light"/>
                <a:cs typeface="Calibri Light"/>
              </a:rPr>
              <a:t>oj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ct</a:t>
            </a:r>
            <a:r>
              <a:rPr sz="1000" b="0" spc="-5" dirty="0">
                <a:latin typeface="Calibri Light"/>
                <a:cs typeface="Calibri Light"/>
              </a:rPr>
              <a:t>).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34" name="object 22">
            <a:extLst>
              <a:ext uri="{FF2B5EF4-FFF2-40B4-BE49-F238E27FC236}">
                <a16:creationId xmlns:a16="http://schemas.microsoft.com/office/drawing/2014/main" id="{8504B5DE-D499-4199-21C6-0D4FC03A61B8}"/>
              </a:ext>
            </a:extLst>
          </p:cNvPr>
          <p:cNvSpPr txBox="1"/>
          <p:nvPr/>
        </p:nvSpPr>
        <p:spPr>
          <a:xfrm>
            <a:off x="13186621" y="6347206"/>
            <a:ext cx="284734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0" spc="-15" dirty="0">
                <a:latin typeface="Calibri Light"/>
                <a:cs typeface="Calibri Light"/>
              </a:rPr>
              <a:t>(</a:t>
            </a:r>
            <a:r>
              <a:rPr sz="1000" b="0" spc="-10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) E</a:t>
            </a:r>
            <a:r>
              <a:rPr sz="1000" b="0" spc="-20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R</a:t>
            </a:r>
            <a:r>
              <a:rPr sz="1000" b="0" spc="-5" dirty="0">
                <a:latin typeface="Calibri Light"/>
                <a:cs typeface="Calibri Light"/>
              </a:rPr>
              <a:t> 4</a:t>
            </a:r>
            <a:r>
              <a:rPr sz="1000" b="0" spc="0" dirty="0">
                <a:latin typeface="Calibri Light"/>
                <a:cs typeface="Calibri Light"/>
              </a:rPr>
              <a:t>9</a:t>
            </a:r>
            <a:r>
              <a:rPr sz="1000" b="0" spc="-5" dirty="0">
                <a:latin typeface="Calibri Light"/>
                <a:cs typeface="Calibri Light"/>
              </a:rPr>
              <a:t>95 </a:t>
            </a:r>
            <a:r>
              <a:rPr sz="1000" b="0" spc="-10" dirty="0">
                <a:latin typeface="Calibri Light"/>
                <a:cs typeface="Calibri Light"/>
              </a:rPr>
              <a:t>can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be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0" dirty="0">
                <a:latin typeface="Calibri Light"/>
                <a:cs typeface="Calibri Light"/>
              </a:rPr>
              <a:t>a</a:t>
            </a:r>
            <a:r>
              <a:rPr sz="1000" b="0" spc="-15" dirty="0">
                <a:latin typeface="Calibri Light"/>
                <a:cs typeface="Calibri Light"/>
              </a:rPr>
              <a:t>k</a:t>
            </a:r>
            <a:r>
              <a:rPr sz="1000" b="0" spc="-10" dirty="0">
                <a:latin typeface="Calibri Light"/>
                <a:cs typeface="Calibri Light"/>
              </a:rPr>
              <a:t>en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in F</a:t>
            </a:r>
            <a:r>
              <a:rPr sz="1000" b="0" spc="0" dirty="0">
                <a:latin typeface="Calibri Light"/>
                <a:cs typeface="Calibri Light"/>
              </a:rPr>
              <a:t>a</a:t>
            </a:r>
            <a:r>
              <a:rPr sz="1000" b="0" spc="-10" dirty="0">
                <a:latin typeface="Calibri Light"/>
                <a:cs typeface="Calibri Light"/>
              </a:rPr>
              <a:t>l</a:t>
            </a:r>
            <a:r>
              <a:rPr sz="1000" b="0" spc="-5" dirty="0">
                <a:latin typeface="Calibri Light"/>
                <a:cs typeface="Calibri Light"/>
              </a:rPr>
              <a:t>l </a:t>
            </a:r>
            <a:r>
              <a:rPr sz="1000" b="0" spc="0" dirty="0">
                <a:latin typeface="Calibri Light"/>
                <a:cs typeface="Calibri Light"/>
              </a:rPr>
              <a:t>t</a:t>
            </a:r>
            <a:r>
              <a:rPr sz="1000" b="0" spc="-10" dirty="0">
                <a:latin typeface="Calibri Light"/>
                <a:cs typeface="Calibri Light"/>
              </a:rPr>
              <a:t>e</a:t>
            </a:r>
            <a:r>
              <a:rPr sz="1000" b="0" spc="-5" dirty="0">
                <a:latin typeface="Calibri Light"/>
                <a:cs typeface="Calibri Light"/>
              </a:rPr>
              <a:t>rm, if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r</a:t>
            </a:r>
            <a:r>
              <a:rPr sz="1000" b="0" spc="-15" dirty="0">
                <a:latin typeface="Calibri Light"/>
                <a:cs typeface="Calibri Light"/>
              </a:rPr>
              <a:t>equ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d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due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to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l</a:t>
            </a:r>
            <a:r>
              <a:rPr sz="1000" b="0" spc="-10" dirty="0">
                <a:latin typeface="Calibri Light"/>
                <a:cs typeface="Calibri Light"/>
              </a:rPr>
              <a:t>im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0" dirty="0">
                <a:latin typeface="Calibri Light"/>
                <a:cs typeface="Calibri Light"/>
              </a:rPr>
              <a:t>ted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0" dirty="0">
                <a:latin typeface="Calibri Light"/>
                <a:cs typeface="Calibri Light"/>
              </a:rPr>
              <a:t>e</a:t>
            </a:r>
            <a:r>
              <a:rPr sz="1000" b="0" spc="-10" dirty="0">
                <a:latin typeface="Calibri Light"/>
                <a:cs typeface="Calibri Light"/>
              </a:rPr>
              <a:t>le</a:t>
            </a:r>
            <a:r>
              <a:rPr sz="1000" b="0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ti</a:t>
            </a:r>
            <a:r>
              <a:rPr sz="1000" b="0" dirty="0">
                <a:latin typeface="Calibri Light"/>
                <a:cs typeface="Calibri Light"/>
              </a:rPr>
              <a:t>v</a:t>
            </a:r>
            <a:r>
              <a:rPr sz="1000" b="0" spc="-5" dirty="0">
                <a:latin typeface="Calibri Light"/>
                <a:cs typeface="Calibri Light"/>
              </a:rPr>
              <a:t>e </a:t>
            </a:r>
            <a:r>
              <a:rPr sz="1000" b="0" dirty="0">
                <a:latin typeface="Calibri Light"/>
                <a:cs typeface="Calibri Light"/>
              </a:rPr>
              <a:t>o</a:t>
            </a:r>
            <a:r>
              <a:rPr sz="1000" b="0" spc="-10" dirty="0">
                <a:latin typeface="Calibri Light"/>
                <a:cs typeface="Calibri Light"/>
              </a:rPr>
              <a:t>p</a:t>
            </a:r>
            <a:r>
              <a:rPr sz="1000" b="0" spc="-15" dirty="0">
                <a:latin typeface="Calibri Light"/>
                <a:cs typeface="Calibri Light"/>
              </a:rPr>
              <a:t>t</a:t>
            </a:r>
            <a:r>
              <a:rPr sz="1000" b="0" dirty="0">
                <a:latin typeface="Calibri Light"/>
                <a:cs typeface="Calibri Light"/>
              </a:rPr>
              <a:t>i</a:t>
            </a:r>
            <a:r>
              <a:rPr sz="1000" b="0" spc="-15" dirty="0">
                <a:latin typeface="Calibri Light"/>
                <a:cs typeface="Calibri Light"/>
              </a:rPr>
              <a:t>on</a:t>
            </a:r>
            <a:r>
              <a:rPr sz="1000" b="0" spc="-5" dirty="0">
                <a:latin typeface="Calibri Light"/>
                <a:cs typeface="Calibri Light"/>
              </a:rPr>
              <a:t>s</a:t>
            </a:r>
            <a:r>
              <a:rPr sz="1000" b="0" dirty="0">
                <a:latin typeface="Calibri Light"/>
                <a:cs typeface="Calibri Light"/>
              </a:rPr>
              <a:t> i</a:t>
            </a:r>
            <a:r>
              <a:rPr sz="1000" b="0" spc="-10" dirty="0">
                <a:latin typeface="Calibri Light"/>
                <a:cs typeface="Calibri Light"/>
              </a:rPr>
              <a:t>n</a:t>
            </a:r>
            <a:r>
              <a:rPr sz="1000" b="0" spc="-5" dirty="0">
                <a:latin typeface="Calibri Light"/>
                <a:cs typeface="Calibri Light"/>
              </a:rPr>
              <a:t> F</a:t>
            </a:r>
            <a:r>
              <a:rPr sz="1000" b="0" dirty="0">
                <a:latin typeface="Calibri Light"/>
                <a:cs typeface="Calibri Light"/>
              </a:rPr>
              <a:t>a</a:t>
            </a:r>
            <a:r>
              <a:rPr sz="1000" b="0" spc="-10" dirty="0">
                <a:latin typeface="Calibri Light"/>
                <a:cs typeface="Calibri Light"/>
              </a:rPr>
              <a:t>l</a:t>
            </a:r>
            <a:r>
              <a:rPr sz="1000" b="0" spc="-5" dirty="0">
                <a:latin typeface="Calibri Light"/>
                <a:cs typeface="Calibri Light"/>
              </a:rPr>
              <a:t>l </a:t>
            </a:r>
            <a:r>
              <a:rPr sz="1000" b="0" spc="0" dirty="0">
                <a:latin typeface="Calibri Light"/>
                <a:cs typeface="Calibri Light"/>
              </a:rPr>
              <a:t>t</a:t>
            </a:r>
            <a:r>
              <a:rPr sz="1000" b="0" spc="-10" dirty="0">
                <a:latin typeface="Calibri Light"/>
                <a:cs typeface="Calibri Light"/>
              </a:rPr>
              <a:t>e</a:t>
            </a:r>
            <a:r>
              <a:rPr sz="1000" b="0" spc="-15" dirty="0">
                <a:latin typeface="Calibri Light"/>
                <a:cs typeface="Calibri Light"/>
              </a:rPr>
              <a:t>r</a:t>
            </a:r>
            <a:r>
              <a:rPr sz="1000" b="0" spc="-10" dirty="0">
                <a:latin typeface="Calibri Light"/>
                <a:cs typeface="Calibri Light"/>
              </a:rPr>
              <a:t>m.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35" name="object 23">
            <a:extLst>
              <a:ext uri="{FF2B5EF4-FFF2-40B4-BE49-F238E27FC236}">
                <a16:creationId xmlns:a16="http://schemas.microsoft.com/office/drawing/2014/main" id="{3729FE6C-07A7-EBAF-44A3-DBF762F55F23}"/>
              </a:ext>
            </a:extLst>
          </p:cNvPr>
          <p:cNvSpPr/>
          <p:nvPr/>
        </p:nvSpPr>
        <p:spPr>
          <a:xfrm>
            <a:off x="10704151" y="485776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224C57A5-DBA9-5B07-2431-339813BCBBC8}"/>
              </a:ext>
            </a:extLst>
          </p:cNvPr>
          <p:cNvSpPr/>
          <p:nvPr/>
        </p:nvSpPr>
        <p:spPr>
          <a:xfrm>
            <a:off x="5832178" y="7166610"/>
            <a:ext cx="0" cy="605790"/>
          </a:xfrm>
          <a:custGeom>
            <a:avLst/>
            <a:gdLst/>
            <a:ahLst/>
            <a:cxnLst/>
            <a:rect l="l" t="t" r="r" b="b"/>
            <a:pathLst>
              <a:path h="605790">
                <a:moveTo>
                  <a:pt x="0" y="605789"/>
                </a:moveTo>
                <a:lnTo>
                  <a:pt x="0" y="0"/>
                </a:lnTo>
                <a:lnTo>
                  <a:pt x="0" y="6057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25">
            <a:extLst>
              <a:ext uri="{FF2B5EF4-FFF2-40B4-BE49-F238E27FC236}">
                <a16:creationId xmlns:a16="http://schemas.microsoft.com/office/drawing/2014/main" id="{71CC2E3D-04ED-2451-A355-492ED43527D5}"/>
              </a:ext>
            </a:extLst>
          </p:cNvPr>
          <p:cNvSpPr txBox="1"/>
          <p:nvPr/>
        </p:nvSpPr>
        <p:spPr>
          <a:xfrm>
            <a:off x="5832178" y="7166610"/>
            <a:ext cx="7315200" cy="605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0" marR="142875">
              <a:lnSpc>
                <a:spcPct val="108400"/>
              </a:lnSpc>
            </a:pPr>
            <a:r>
              <a:rPr sz="900" b="0" i="1" spc="-5" dirty="0">
                <a:latin typeface="Calibri Light"/>
                <a:cs typeface="Calibri Light"/>
                <a:hlinkClick r:id="rId7"/>
              </a:rPr>
              <a:t>Kindly n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: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p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ram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 has b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 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sign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cou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8"/>
              </a:rPr>
              <a:t>l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anni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ng and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gist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on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ing stud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rma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 is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at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me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do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cument 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odu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ce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quis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 o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f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f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ings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 and </a:t>
            </a:r>
            <a:r>
              <a:rPr sz="900" b="0" i="1" spc="5" dirty="0">
                <a:latin typeface="Calibri Light"/>
                <a:cs typeface="Calibri Light"/>
                <a:hlinkClick r:id="rId8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s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du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patt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ns 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bas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on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cad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em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2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y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in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hich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map 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pa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and 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sub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je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chang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cont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ct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ng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Ac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ad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S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uppo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r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t</a:t>
            </a:r>
            <a:r>
              <a:rPr sz="900" b="0" i="1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@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c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ton</a:t>
            </a:r>
            <a:r>
              <a:rPr sz="900" b="0" i="1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nqui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ng this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am 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ap.</a:t>
            </a:r>
            <a:endParaRPr sz="900">
              <a:latin typeface="Calibri Light"/>
              <a:cs typeface="Calibri Light"/>
            </a:endParaRPr>
          </a:p>
        </p:txBody>
      </p:sp>
      <p:sp>
        <p:nvSpPr>
          <p:cNvPr id="38" name="object 26">
            <a:extLst>
              <a:ext uri="{FF2B5EF4-FFF2-40B4-BE49-F238E27FC236}">
                <a16:creationId xmlns:a16="http://schemas.microsoft.com/office/drawing/2014/main" id="{42A62284-C613-4939-3EF9-EAA26CA673D6}"/>
              </a:ext>
            </a:extLst>
          </p:cNvPr>
          <p:cNvSpPr/>
          <p:nvPr/>
        </p:nvSpPr>
        <p:spPr>
          <a:xfrm>
            <a:off x="5832178" y="7166610"/>
            <a:ext cx="7315200" cy="605790"/>
          </a:xfrm>
          <a:custGeom>
            <a:avLst/>
            <a:gdLst/>
            <a:ahLst/>
            <a:cxnLst/>
            <a:rect l="l" t="t" r="r" b="b"/>
            <a:pathLst>
              <a:path w="7315200" h="605790">
                <a:moveTo>
                  <a:pt x="0" y="605789"/>
                </a:moveTo>
                <a:lnTo>
                  <a:pt x="7315200" y="605789"/>
                </a:lnTo>
                <a:lnTo>
                  <a:pt x="7315200" y="0"/>
                </a:lnTo>
                <a:lnTo>
                  <a:pt x="0" y="0"/>
                </a:lnTo>
                <a:lnTo>
                  <a:pt x="0" y="6057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27">
            <a:extLst>
              <a:ext uri="{FF2B5EF4-FFF2-40B4-BE49-F238E27FC236}">
                <a16:creationId xmlns:a16="http://schemas.microsoft.com/office/drawing/2014/main" id="{845540E6-5DC6-3AFD-493A-81323D2E893D}"/>
              </a:ext>
            </a:extLst>
          </p:cNvPr>
          <p:cNvSpPr txBox="1"/>
          <p:nvPr/>
        </p:nvSpPr>
        <p:spPr>
          <a:xfrm>
            <a:off x="5870532" y="7254266"/>
            <a:ext cx="7139305" cy="437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900" b="0" i="1" spc="-5" dirty="0">
                <a:latin typeface="Calibri Light"/>
                <a:cs typeface="Calibri Light"/>
                <a:hlinkClick r:id="rId7"/>
              </a:rPr>
              <a:t>Kindly n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: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p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ram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 has b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 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sign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cou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8"/>
              </a:rPr>
              <a:t>l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anni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ng and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gist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on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e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gin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ing stud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rma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20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 is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at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me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do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cument 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odu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ce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quis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tl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cou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 o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f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f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8"/>
              </a:rPr>
              <a:t>ings</a:t>
            </a:r>
            <a:r>
              <a:rPr sz="900" b="0" i="1" spc="-10" dirty="0">
                <a:latin typeface="Calibri Light"/>
                <a:cs typeface="Calibri Light"/>
                <a:hlinkClick r:id="rId8"/>
              </a:rPr>
              <a:t>,</a:t>
            </a:r>
            <a:r>
              <a:rPr sz="900" b="0" i="1" dirty="0">
                <a:latin typeface="Calibri Light"/>
                <a:cs typeface="Calibri Light"/>
                <a:hlinkClick r:id="rId8"/>
              </a:rPr>
              <a:t> and </a:t>
            </a:r>
            <a:r>
              <a:rPr sz="900" b="0" i="1" spc="5" dirty="0">
                <a:latin typeface="Calibri Light"/>
                <a:cs typeface="Calibri Light"/>
                <a:hlinkClick r:id="rId8"/>
              </a:rPr>
              <a:t>c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ou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s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du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patt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ns 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bas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on th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cad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em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2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y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in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hich th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map </a:t>
            </a:r>
            <a:r>
              <a:rPr sz="900" b="0" i="1" spc="-20" dirty="0">
                <a:latin typeface="Calibri Light"/>
                <a:cs typeface="Calibri Light"/>
                <a:hlinkClick r:id="rId7"/>
              </a:rPr>
              <a:t>w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pa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 and a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sub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je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c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t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o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chang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.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P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l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as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cont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ct</a:t>
            </a:r>
            <a:r>
              <a:rPr sz="900" b="0" i="1" spc="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ng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Ac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ad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S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uppo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r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t</a:t>
            </a:r>
            <a:r>
              <a:rPr sz="900" b="0" i="1" u="sng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@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8"/>
              </a:rPr>
              <a:t>c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r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l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e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ton</a:t>
            </a:r>
            <a:r>
              <a:rPr sz="900" b="0" i="1" u="sng" spc="-1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.</a:t>
            </a:r>
            <a:r>
              <a:rPr sz="900" b="0" i="1" u="sng" spc="-5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c</a:t>
            </a:r>
            <a:r>
              <a:rPr sz="900" b="0" i="1" u="sng" spc="0" dirty="0">
                <a:solidFill>
                  <a:srgbClr val="0462C1"/>
                </a:solidFill>
                <a:latin typeface="Calibri Light"/>
                <a:cs typeface="Calibri Light"/>
                <a:hlinkClick r:id="rId7"/>
              </a:rPr>
              <a:t>a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f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 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nqui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s 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re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ga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d</a:t>
            </a:r>
            <a:r>
              <a:rPr sz="900" b="0" i="1" spc="-15" dirty="0">
                <a:latin typeface="Calibri Light"/>
                <a:cs typeface="Calibri Light"/>
                <a:hlinkClick r:id="rId7"/>
              </a:rPr>
              <a:t>i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ng this p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og</a:t>
            </a:r>
            <a:r>
              <a:rPr sz="900" b="0" i="1" spc="-10" dirty="0">
                <a:latin typeface="Calibri Light"/>
                <a:cs typeface="Calibri Light"/>
                <a:hlinkClick r:id="rId7"/>
              </a:rPr>
              <a:t>r</a:t>
            </a:r>
            <a:r>
              <a:rPr sz="900" b="0" i="1" dirty="0">
                <a:latin typeface="Calibri Light"/>
                <a:cs typeface="Calibri Light"/>
                <a:hlinkClick r:id="rId7"/>
              </a:rPr>
              <a:t>am m</a:t>
            </a:r>
            <a:r>
              <a:rPr sz="900" b="0" i="1" spc="-5" dirty="0">
                <a:latin typeface="Calibri Light"/>
                <a:cs typeface="Calibri Light"/>
                <a:hlinkClick r:id="rId7"/>
              </a:rPr>
              <a:t>ap.</a:t>
            </a:r>
            <a:endParaRPr sz="900">
              <a:latin typeface="Calibri Light"/>
              <a:cs typeface="Calibri Light"/>
            </a:endParaRPr>
          </a:p>
        </p:txBody>
      </p:sp>
      <p:sp>
        <p:nvSpPr>
          <p:cNvPr id="40" name="object 28">
            <a:extLst>
              <a:ext uri="{FF2B5EF4-FFF2-40B4-BE49-F238E27FC236}">
                <a16:creationId xmlns:a16="http://schemas.microsoft.com/office/drawing/2014/main" id="{B856162A-BF17-986A-3DFD-19A9DF5A4B91}"/>
              </a:ext>
            </a:extLst>
          </p:cNvPr>
          <p:cNvSpPr/>
          <p:nvPr/>
        </p:nvSpPr>
        <p:spPr>
          <a:xfrm>
            <a:off x="8261053" y="485776"/>
            <a:ext cx="1214755" cy="6680834"/>
          </a:xfrm>
          <a:custGeom>
            <a:avLst/>
            <a:gdLst/>
            <a:ahLst/>
            <a:cxnLst/>
            <a:rect l="l" t="t" r="r" b="b"/>
            <a:pathLst>
              <a:path w="1214754" h="6680834">
                <a:moveTo>
                  <a:pt x="0" y="6680834"/>
                </a:moveTo>
                <a:lnTo>
                  <a:pt x="1214437" y="6680834"/>
                </a:lnTo>
                <a:lnTo>
                  <a:pt x="1214437" y="0"/>
                </a:lnTo>
                <a:lnTo>
                  <a:pt x="0" y="0"/>
                </a:lnTo>
                <a:lnTo>
                  <a:pt x="0" y="668083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29">
            <a:extLst>
              <a:ext uri="{FF2B5EF4-FFF2-40B4-BE49-F238E27FC236}">
                <a16:creationId xmlns:a16="http://schemas.microsoft.com/office/drawing/2014/main" id="{8B72B970-ED12-6C01-F545-BCFD97706B9E}"/>
              </a:ext>
            </a:extLst>
          </p:cNvPr>
          <p:cNvSpPr/>
          <p:nvPr/>
        </p:nvSpPr>
        <p:spPr>
          <a:xfrm>
            <a:off x="3374728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0">
            <a:extLst>
              <a:ext uri="{FF2B5EF4-FFF2-40B4-BE49-F238E27FC236}">
                <a16:creationId xmlns:a16="http://schemas.microsoft.com/office/drawing/2014/main" id="{36FBBA96-3A98-27EB-78E0-A13BB1A15D63}"/>
              </a:ext>
            </a:extLst>
          </p:cNvPr>
          <p:cNvSpPr/>
          <p:nvPr/>
        </p:nvSpPr>
        <p:spPr>
          <a:xfrm>
            <a:off x="3374728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31">
            <a:extLst>
              <a:ext uri="{FF2B5EF4-FFF2-40B4-BE49-F238E27FC236}">
                <a16:creationId xmlns:a16="http://schemas.microsoft.com/office/drawing/2014/main" id="{4B246FE8-2ECA-1D55-3B65-D27B59C13C57}"/>
              </a:ext>
            </a:extLst>
          </p:cNvPr>
          <p:cNvSpPr txBox="1"/>
          <p:nvPr/>
        </p:nvSpPr>
        <p:spPr>
          <a:xfrm>
            <a:off x="4258444" y="338455"/>
            <a:ext cx="67627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FI</a:t>
            </a:r>
            <a:r>
              <a:rPr sz="1100" b="1" spc="-10" dirty="0">
                <a:latin typeface="Calibri"/>
                <a:cs typeface="Calibri"/>
              </a:rPr>
              <a:t>RS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Y</a:t>
            </a:r>
            <a:r>
              <a:rPr sz="1100" b="1" dirty="0">
                <a:latin typeface="Calibri"/>
                <a:cs typeface="Calibri"/>
              </a:rPr>
              <a:t>E</a:t>
            </a:r>
            <a:r>
              <a:rPr sz="1100" b="1" spc="-10" dirty="0">
                <a:latin typeface="Calibri"/>
                <a:cs typeface="Calibri"/>
              </a:rPr>
              <a:t>A</a:t>
            </a:r>
            <a:r>
              <a:rPr sz="1100" b="1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4" name="object 32">
            <a:extLst>
              <a:ext uri="{FF2B5EF4-FFF2-40B4-BE49-F238E27FC236}">
                <a16:creationId xmlns:a16="http://schemas.microsoft.com/office/drawing/2014/main" id="{7F59FCBB-2C49-FDA7-95DE-0AAE744819E7}"/>
              </a:ext>
            </a:extLst>
          </p:cNvPr>
          <p:cNvSpPr/>
          <p:nvPr/>
        </p:nvSpPr>
        <p:spPr>
          <a:xfrm>
            <a:off x="5810714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33">
            <a:extLst>
              <a:ext uri="{FF2B5EF4-FFF2-40B4-BE49-F238E27FC236}">
                <a16:creationId xmlns:a16="http://schemas.microsoft.com/office/drawing/2014/main" id="{B5FE2287-42B1-B806-40F2-E70577EC42B8}"/>
              </a:ext>
            </a:extLst>
          </p:cNvPr>
          <p:cNvSpPr/>
          <p:nvPr/>
        </p:nvSpPr>
        <p:spPr>
          <a:xfrm>
            <a:off x="5810714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34">
            <a:extLst>
              <a:ext uri="{FF2B5EF4-FFF2-40B4-BE49-F238E27FC236}">
                <a16:creationId xmlns:a16="http://schemas.microsoft.com/office/drawing/2014/main" id="{8D592B0E-269D-0439-E725-148EF41E6F52}"/>
              </a:ext>
            </a:extLst>
          </p:cNvPr>
          <p:cNvSpPr txBox="1"/>
          <p:nvPr/>
        </p:nvSpPr>
        <p:spPr>
          <a:xfrm>
            <a:off x="6610942" y="338455"/>
            <a:ext cx="84391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EC</a:t>
            </a:r>
            <a:r>
              <a:rPr sz="1100" b="1" spc="-5" dirty="0">
                <a:latin typeface="Calibri"/>
                <a:cs typeface="Calibri"/>
              </a:rPr>
              <a:t>O</a:t>
            </a:r>
            <a:r>
              <a:rPr sz="1100" b="1" spc="-10" dirty="0">
                <a:latin typeface="Calibri"/>
                <a:cs typeface="Calibri"/>
              </a:rPr>
              <a:t>N</a:t>
            </a:r>
            <a:r>
              <a:rPr sz="1100" b="1" dirty="0">
                <a:latin typeface="Calibri"/>
                <a:cs typeface="Calibri"/>
              </a:rPr>
              <a:t>D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YE</a:t>
            </a:r>
            <a:r>
              <a:rPr sz="1100" b="1" spc="-10" dirty="0">
                <a:latin typeface="Calibri"/>
                <a:cs typeface="Calibri"/>
              </a:rPr>
              <a:t>A</a:t>
            </a:r>
            <a:r>
              <a:rPr sz="1100" b="1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7" name="object 35">
            <a:extLst>
              <a:ext uri="{FF2B5EF4-FFF2-40B4-BE49-F238E27FC236}">
                <a16:creationId xmlns:a16="http://schemas.microsoft.com/office/drawing/2014/main" id="{CA2B8AEB-A208-EF72-5B86-4D962495EC63}"/>
              </a:ext>
            </a:extLst>
          </p:cNvPr>
          <p:cNvSpPr/>
          <p:nvPr/>
        </p:nvSpPr>
        <p:spPr>
          <a:xfrm>
            <a:off x="8261053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36">
            <a:extLst>
              <a:ext uri="{FF2B5EF4-FFF2-40B4-BE49-F238E27FC236}">
                <a16:creationId xmlns:a16="http://schemas.microsoft.com/office/drawing/2014/main" id="{1F19DD52-8EAA-14D9-A861-B7C4F4FFBBFE}"/>
              </a:ext>
            </a:extLst>
          </p:cNvPr>
          <p:cNvSpPr/>
          <p:nvPr/>
        </p:nvSpPr>
        <p:spPr>
          <a:xfrm>
            <a:off x="8261053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099" y="142875"/>
                </a:lnTo>
                <a:lnTo>
                  <a:pt x="24430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37">
            <a:extLst>
              <a:ext uri="{FF2B5EF4-FFF2-40B4-BE49-F238E27FC236}">
                <a16:creationId xmlns:a16="http://schemas.microsoft.com/office/drawing/2014/main" id="{49C1F50E-EE4E-8225-A7CC-B64C512A3808}"/>
              </a:ext>
            </a:extLst>
          </p:cNvPr>
          <p:cNvSpPr txBox="1"/>
          <p:nvPr/>
        </p:nvSpPr>
        <p:spPr>
          <a:xfrm>
            <a:off x="9122112" y="338455"/>
            <a:ext cx="72326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10" dirty="0">
                <a:latin typeface="Calibri"/>
                <a:cs typeface="Calibri"/>
              </a:rPr>
              <a:t>T</a:t>
            </a:r>
            <a:r>
              <a:rPr sz="1100" b="1" dirty="0">
                <a:latin typeface="Calibri"/>
                <a:cs typeface="Calibri"/>
              </a:rPr>
              <a:t>HI</a:t>
            </a:r>
            <a:r>
              <a:rPr sz="1100" b="1" spc="-10" dirty="0">
                <a:latin typeface="Calibri"/>
                <a:cs typeface="Calibri"/>
              </a:rPr>
              <a:t>R</a:t>
            </a:r>
            <a:r>
              <a:rPr sz="1100" b="1" dirty="0">
                <a:latin typeface="Calibri"/>
                <a:cs typeface="Calibri"/>
              </a:rPr>
              <a:t>D </a:t>
            </a:r>
            <a:r>
              <a:rPr sz="1100" b="1" spc="-10" dirty="0">
                <a:latin typeface="Calibri"/>
                <a:cs typeface="Calibri"/>
              </a:rPr>
              <a:t>Y</a:t>
            </a:r>
            <a:r>
              <a:rPr sz="1100" b="1" dirty="0">
                <a:latin typeface="Calibri"/>
                <a:cs typeface="Calibri"/>
              </a:rPr>
              <a:t>EAR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0" name="object 38">
            <a:extLst>
              <a:ext uri="{FF2B5EF4-FFF2-40B4-BE49-F238E27FC236}">
                <a16:creationId xmlns:a16="http://schemas.microsoft.com/office/drawing/2014/main" id="{77751C4E-6F40-F507-7491-2A36188AB610}"/>
              </a:ext>
            </a:extLst>
          </p:cNvPr>
          <p:cNvSpPr/>
          <p:nvPr/>
        </p:nvSpPr>
        <p:spPr>
          <a:xfrm>
            <a:off x="10704151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39">
            <a:extLst>
              <a:ext uri="{FF2B5EF4-FFF2-40B4-BE49-F238E27FC236}">
                <a16:creationId xmlns:a16="http://schemas.microsoft.com/office/drawing/2014/main" id="{1A141700-B111-A735-6B5E-CDEF1227C79B}"/>
              </a:ext>
            </a:extLst>
          </p:cNvPr>
          <p:cNvSpPr/>
          <p:nvPr/>
        </p:nvSpPr>
        <p:spPr>
          <a:xfrm>
            <a:off x="10704151" y="342901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40">
            <a:extLst>
              <a:ext uri="{FF2B5EF4-FFF2-40B4-BE49-F238E27FC236}">
                <a16:creationId xmlns:a16="http://schemas.microsoft.com/office/drawing/2014/main" id="{9C471130-6677-9B96-D192-B0AD0C5D729A}"/>
              </a:ext>
            </a:extLst>
          </p:cNvPr>
          <p:cNvSpPr txBox="1"/>
          <p:nvPr/>
        </p:nvSpPr>
        <p:spPr>
          <a:xfrm>
            <a:off x="11503489" y="338455"/>
            <a:ext cx="84709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F</a:t>
            </a:r>
            <a:r>
              <a:rPr sz="1100" b="1" spc="-10" dirty="0">
                <a:latin typeface="Calibri"/>
                <a:cs typeface="Calibri"/>
              </a:rPr>
              <a:t>O</a:t>
            </a:r>
            <a:r>
              <a:rPr sz="1100" b="1" dirty="0">
                <a:latin typeface="Calibri"/>
                <a:cs typeface="Calibri"/>
              </a:rPr>
              <a:t>UR</a:t>
            </a:r>
            <a:r>
              <a:rPr sz="1100" b="1" spc="-5" dirty="0">
                <a:latin typeface="Calibri"/>
                <a:cs typeface="Calibri"/>
              </a:rPr>
              <a:t>T</a:t>
            </a:r>
            <a:r>
              <a:rPr sz="1100" b="1" dirty="0">
                <a:latin typeface="Calibri"/>
                <a:cs typeface="Calibri"/>
              </a:rPr>
              <a:t>H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YE</a:t>
            </a:r>
            <a:r>
              <a:rPr sz="1100" b="1" spc="-10" dirty="0">
                <a:latin typeface="Calibri"/>
                <a:cs typeface="Calibri"/>
              </a:rPr>
              <a:t>A</a:t>
            </a:r>
            <a:r>
              <a:rPr sz="1100" b="1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3" name="object 41">
            <a:extLst>
              <a:ext uri="{FF2B5EF4-FFF2-40B4-BE49-F238E27FC236}">
                <a16:creationId xmlns:a16="http://schemas.microsoft.com/office/drawing/2014/main" id="{19385E8F-664F-F9DD-D33A-D60230130D00}"/>
              </a:ext>
            </a:extLst>
          </p:cNvPr>
          <p:cNvSpPr/>
          <p:nvPr/>
        </p:nvSpPr>
        <p:spPr>
          <a:xfrm>
            <a:off x="13147378" y="342901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42">
            <a:extLst>
              <a:ext uri="{FF2B5EF4-FFF2-40B4-BE49-F238E27FC236}">
                <a16:creationId xmlns:a16="http://schemas.microsoft.com/office/drawing/2014/main" id="{ABBDEB7C-6F93-ACA8-3AFE-A7195F2F3682}"/>
              </a:ext>
            </a:extLst>
          </p:cNvPr>
          <p:cNvSpPr/>
          <p:nvPr/>
        </p:nvSpPr>
        <p:spPr>
          <a:xfrm>
            <a:off x="13147378" y="342901"/>
            <a:ext cx="3028950" cy="142875"/>
          </a:xfrm>
          <a:custGeom>
            <a:avLst/>
            <a:gdLst/>
            <a:ahLst/>
            <a:cxnLst/>
            <a:rect l="l" t="t" r="r" b="b"/>
            <a:pathLst>
              <a:path w="3028950" h="142875">
                <a:moveTo>
                  <a:pt x="0" y="142875"/>
                </a:moveTo>
                <a:lnTo>
                  <a:pt x="3028950" y="142875"/>
                </a:lnTo>
                <a:lnTo>
                  <a:pt x="30289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43">
            <a:extLst>
              <a:ext uri="{FF2B5EF4-FFF2-40B4-BE49-F238E27FC236}">
                <a16:creationId xmlns:a16="http://schemas.microsoft.com/office/drawing/2014/main" id="{7DF09680-ADC9-B611-113E-8ACD3C415684}"/>
              </a:ext>
            </a:extLst>
          </p:cNvPr>
          <p:cNvSpPr txBox="1"/>
          <p:nvPr/>
        </p:nvSpPr>
        <p:spPr>
          <a:xfrm>
            <a:off x="14479608" y="338455"/>
            <a:ext cx="36830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10" dirty="0">
                <a:latin typeface="Calibri"/>
                <a:cs typeface="Calibri"/>
              </a:rPr>
              <a:t>N</a:t>
            </a:r>
            <a:r>
              <a:rPr sz="1100" b="1" spc="5" dirty="0">
                <a:latin typeface="Calibri"/>
                <a:cs typeface="Calibri"/>
              </a:rPr>
              <a:t>o</a:t>
            </a:r>
            <a:r>
              <a:rPr sz="1100" b="1" spc="-15" dirty="0">
                <a:latin typeface="Calibri"/>
                <a:cs typeface="Calibri"/>
              </a:rPr>
              <a:t>t</a:t>
            </a:r>
            <a:r>
              <a:rPr sz="1100" b="1" spc="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6" name="object 44">
            <a:extLst>
              <a:ext uri="{FF2B5EF4-FFF2-40B4-BE49-F238E27FC236}">
                <a16:creationId xmlns:a16="http://schemas.microsoft.com/office/drawing/2014/main" id="{22A9BF9D-1EED-34DC-63E5-4BDAA374686B}"/>
              </a:ext>
            </a:extLst>
          </p:cNvPr>
          <p:cNvSpPr/>
          <p:nvPr/>
        </p:nvSpPr>
        <p:spPr>
          <a:xfrm>
            <a:off x="3374728" y="1"/>
            <a:ext cx="12801600" cy="342900"/>
          </a:xfrm>
          <a:custGeom>
            <a:avLst/>
            <a:gdLst/>
            <a:ahLst/>
            <a:cxnLst/>
            <a:rect l="l" t="t" r="r" b="b"/>
            <a:pathLst>
              <a:path w="12801600" h="342900">
                <a:moveTo>
                  <a:pt x="0" y="342900"/>
                </a:moveTo>
                <a:lnTo>
                  <a:pt x="12801600" y="342900"/>
                </a:lnTo>
                <a:lnTo>
                  <a:pt x="1280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45">
            <a:extLst>
              <a:ext uri="{FF2B5EF4-FFF2-40B4-BE49-F238E27FC236}">
                <a16:creationId xmlns:a16="http://schemas.microsoft.com/office/drawing/2014/main" id="{868A1AFA-E66E-01A9-2710-8DE3E8AAE053}"/>
              </a:ext>
            </a:extLst>
          </p:cNvPr>
          <p:cNvSpPr/>
          <p:nvPr/>
        </p:nvSpPr>
        <p:spPr>
          <a:xfrm>
            <a:off x="3374728" y="1"/>
            <a:ext cx="12801600" cy="342900"/>
          </a:xfrm>
          <a:custGeom>
            <a:avLst/>
            <a:gdLst/>
            <a:ahLst/>
            <a:cxnLst/>
            <a:rect l="l" t="t" r="r" b="b"/>
            <a:pathLst>
              <a:path w="12801600" h="342900">
                <a:moveTo>
                  <a:pt x="0" y="342900"/>
                </a:moveTo>
                <a:lnTo>
                  <a:pt x="12801600" y="342900"/>
                </a:lnTo>
                <a:lnTo>
                  <a:pt x="1280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46">
            <a:extLst>
              <a:ext uri="{FF2B5EF4-FFF2-40B4-BE49-F238E27FC236}">
                <a16:creationId xmlns:a16="http://schemas.microsoft.com/office/drawing/2014/main" id="{5D0D1D4D-722C-91E4-2A10-C5A01B0AE599}"/>
              </a:ext>
            </a:extLst>
          </p:cNvPr>
          <p:cNvSpPr txBox="1"/>
          <p:nvPr/>
        </p:nvSpPr>
        <p:spPr>
          <a:xfrm>
            <a:off x="3807036" y="494402"/>
            <a:ext cx="3492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FALL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59" name="object 47">
            <a:extLst>
              <a:ext uri="{FF2B5EF4-FFF2-40B4-BE49-F238E27FC236}">
                <a16:creationId xmlns:a16="http://schemas.microsoft.com/office/drawing/2014/main" id="{7B867C01-3B37-C6C1-CC12-2BAD9ED65C4C}"/>
              </a:ext>
            </a:extLst>
          </p:cNvPr>
          <p:cNvSpPr txBox="1"/>
          <p:nvPr/>
        </p:nvSpPr>
        <p:spPr>
          <a:xfrm>
            <a:off x="4940638" y="494402"/>
            <a:ext cx="5251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60" name="object 48">
            <a:extLst>
              <a:ext uri="{FF2B5EF4-FFF2-40B4-BE49-F238E27FC236}">
                <a16:creationId xmlns:a16="http://schemas.microsoft.com/office/drawing/2014/main" id="{83392A78-3162-65A6-73A6-FD7E48FF7984}"/>
              </a:ext>
            </a:extLst>
          </p:cNvPr>
          <p:cNvSpPr txBox="1"/>
          <p:nvPr/>
        </p:nvSpPr>
        <p:spPr>
          <a:xfrm>
            <a:off x="6243276" y="494402"/>
            <a:ext cx="3492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FALL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61" name="object 49">
            <a:extLst>
              <a:ext uri="{FF2B5EF4-FFF2-40B4-BE49-F238E27FC236}">
                <a16:creationId xmlns:a16="http://schemas.microsoft.com/office/drawing/2014/main" id="{E33100EB-6D04-9C1E-109D-8A1F7F17C645}"/>
              </a:ext>
            </a:extLst>
          </p:cNvPr>
          <p:cNvSpPr txBox="1"/>
          <p:nvPr/>
        </p:nvSpPr>
        <p:spPr>
          <a:xfrm>
            <a:off x="7376879" y="494402"/>
            <a:ext cx="5251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62" name="object 50">
            <a:extLst>
              <a:ext uri="{FF2B5EF4-FFF2-40B4-BE49-F238E27FC236}">
                <a16:creationId xmlns:a16="http://schemas.microsoft.com/office/drawing/2014/main" id="{06A43ABC-B758-787B-2661-FE09BBA32EFE}"/>
              </a:ext>
            </a:extLst>
          </p:cNvPr>
          <p:cNvSpPr txBox="1"/>
          <p:nvPr/>
        </p:nvSpPr>
        <p:spPr>
          <a:xfrm>
            <a:off x="8701235" y="494402"/>
            <a:ext cx="165862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45540" algn="l"/>
              </a:tabLst>
            </a:pPr>
            <a:r>
              <a:rPr sz="1000" b="1" spc="-10" dirty="0">
                <a:latin typeface="Arial"/>
                <a:cs typeface="Arial"/>
              </a:rPr>
              <a:t>FALL	</a:t>
            </a: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63" name="object 51">
            <a:extLst>
              <a:ext uri="{FF2B5EF4-FFF2-40B4-BE49-F238E27FC236}">
                <a16:creationId xmlns:a16="http://schemas.microsoft.com/office/drawing/2014/main" id="{BFC036E0-D033-61B1-62D9-1711AE678FB6}"/>
              </a:ext>
            </a:extLst>
          </p:cNvPr>
          <p:cNvSpPr txBox="1"/>
          <p:nvPr/>
        </p:nvSpPr>
        <p:spPr>
          <a:xfrm>
            <a:off x="11137475" y="494402"/>
            <a:ext cx="3492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FALL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64" name="object 52">
            <a:extLst>
              <a:ext uri="{FF2B5EF4-FFF2-40B4-BE49-F238E27FC236}">
                <a16:creationId xmlns:a16="http://schemas.microsoft.com/office/drawing/2014/main" id="{28B4E432-F50D-640F-6D1C-CC2A58618DFE}"/>
              </a:ext>
            </a:extLst>
          </p:cNvPr>
          <p:cNvSpPr txBox="1"/>
          <p:nvPr/>
        </p:nvSpPr>
        <p:spPr>
          <a:xfrm>
            <a:off x="12271078" y="494402"/>
            <a:ext cx="5251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Arial"/>
                <a:cs typeface="Arial"/>
              </a:rPr>
              <a:t>W</a:t>
            </a:r>
            <a:r>
              <a:rPr sz="1000" b="1" spc="-10" dirty="0">
                <a:latin typeface="Arial"/>
                <a:cs typeface="Arial"/>
              </a:rPr>
              <a:t>INT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65" name="object 53">
            <a:extLst>
              <a:ext uri="{FF2B5EF4-FFF2-40B4-BE49-F238E27FC236}">
                <a16:creationId xmlns:a16="http://schemas.microsoft.com/office/drawing/2014/main" id="{FC4E2DF5-C764-4555-2DF2-821B5DDCA199}"/>
              </a:ext>
            </a:extLst>
          </p:cNvPr>
          <p:cNvSpPr txBox="1"/>
          <p:nvPr/>
        </p:nvSpPr>
        <p:spPr>
          <a:xfrm>
            <a:off x="8836236" y="56007"/>
            <a:ext cx="1878964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5" dirty="0">
                <a:latin typeface="Calibri"/>
                <a:cs typeface="Calibri"/>
              </a:rPr>
              <a:t>CIVI</a:t>
            </a:r>
            <a:r>
              <a:rPr sz="1800" b="1" spc="-10" dirty="0">
                <a:latin typeface="Calibri"/>
                <a:cs typeface="Calibri"/>
              </a:rPr>
              <a:t>L</a:t>
            </a:r>
            <a:r>
              <a:rPr sz="1800" b="1" spc="-5" dirty="0">
                <a:latin typeface="Calibri"/>
                <a:cs typeface="Calibri"/>
              </a:rPr>
              <a:t> E</a:t>
            </a:r>
            <a:r>
              <a:rPr sz="1800" b="1" spc="-30" dirty="0">
                <a:latin typeface="Calibri"/>
                <a:cs typeface="Calibri"/>
              </a:rPr>
              <a:t>N</a:t>
            </a:r>
            <a:r>
              <a:rPr sz="1800" b="1" spc="-15" dirty="0">
                <a:latin typeface="Calibri"/>
                <a:cs typeface="Calibri"/>
              </a:rPr>
              <a:t>GI</a:t>
            </a:r>
            <a:r>
              <a:rPr sz="1800" b="1" spc="-10" dirty="0">
                <a:latin typeface="Calibri"/>
                <a:cs typeface="Calibri"/>
              </a:rPr>
              <a:t>NEERI</a:t>
            </a:r>
            <a:r>
              <a:rPr sz="1800" b="1" spc="-25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6" name="object 54">
            <a:extLst>
              <a:ext uri="{FF2B5EF4-FFF2-40B4-BE49-F238E27FC236}">
                <a16:creationId xmlns:a16="http://schemas.microsoft.com/office/drawing/2014/main" id="{39BC8A5F-FA45-14F1-3961-9B5F874504B9}"/>
              </a:ext>
            </a:extLst>
          </p:cNvPr>
          <p:cNvSpPr txBox="1"/>
          <p:nvPr/>
        </p:nvSpPr>
        <p:spPr>
          <a:xfrm>
            <a:off x="14690555" y="90298"/>
            <a:ext cx="13728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Upda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-20" dirty="0">
                <a:latin typeface="Calibri"/>
                <a:cs typeface="Calibri"/>
              </a:rPr>
              <a:t>e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5" dirty="0">
                <a:latin typeface="Calibri"/>
                <a:cs typeface="Calibri"/>
              </a:rPr>
              <a:t>: </a:t>
            </a:r>
            <a:r>
              <a:rPr sz="1200" spc="-10" dirty="0">
                <a:latin typeface="Calibri"/>
                <a:cs typeface="Calibri"/>
              </a:rPr>
              <a:t>0</a:t>
            </a:r>
            <a:r>
              <a:rPr sz="1200" spc="-5" dirty="0">
                <a:latin typeface="Calibri"/>
                <a:cs typeface="Calibri"/>
              </a:rPr>
              <a:t>9</a:t>
            </a:r>
            <a:r>
              <a:rPr sz="1200" spc="-10" dirty="0">
                <a:latin typeface="Calibri"/>
                <a:cs typeface="Calibri"/>
              </a:rPr>
              <a:t>/2</a:t>
            </a:r>
            <a:r>
              <a:rPr sz="1200" spc="-5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/2</a:t>
            </a:r>
            <a:r>
              <a:rPr sz="1200" spc="-5" dirty="0">
                <a:latin typeface="Calibri"/>
                <a:cs typeface="Calibri"/>
              </a:rPr>
              <a:t>0</a:t>
            </a:r>
            <a:r>
              <a:rPr sz="1200" spc="-20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7" name="object 55">
            <a:extLst>
              <a:ext uri="{FF2B5EF4-FFF2-40B4-BE49-F238E27FC236}">
                <a16:creationId xmlns:a16="http://schemas.microsoft.com/office/drawing/2014/main" id="{A5A0A16C-326D-1B93-DC95-EE4083B4EC6C}"/>
              </a:ext>
            </a:extLst>
          </p:cNvPr>
          <p:cNvSpPr txBox="1"/>
          <p:nvPr/>
        </p:nvSpPr>
        <p:spPr>
          <a:xfrm>
            <a:off x="3504674" y="90298"/>
            <a:ext cx="1339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tal</a:t>
            </a:r>
            <a:r>
              <a:rPr sz="1200" spc="-10" dirty="0">
                <a:latin typeface="Calibri"/>
                <a:cs typeface="Calibri"/>
              </a:rPr>
              <a:t>og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Y</a:t>
            </a:r>
            <a:r>
              <a:rPr sz="1200" spc="-2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ar: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0</a:t>
            </a:r>
            <a:r>
              <a:rPr sz="1200" spc="-5" dirty="0">
                <a:latin typeface="Calibri"/>
                <a:cs typeface="Calibri"/>
              </a:rPr>
              <a:t>2</a:t>
            </a:r>
            <a:r>
              <a:rPr sz="1200" spc="-20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30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8" name="object 56">
            <a:extLst>
              <a:ext uri="{FF2B5EF4-FFF2-40B4-BE49-F238E27FC236}">
                <a16:creationId xmlns:a16="http://schemas.microsoft.com/office/drawing/2014/main" id="{6EBB61E6-2808-4D6C-EDBC-94005D8F010C}"/>
              </a:ext>
            </a:extLst>
          </p:cNvPr>
          <p:cNvSpPr/>
          <p:nvPr/>
        </p:nvSpPr>
        <p:spPr>
          <a:xfrm>
            <a:off x="3513018" y="7418731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57">
            <a:extLst>
              <a:ext uri="{FF2B5EF4-FFF2-40B4-BE49-F238E27FC236}">
                <a16:creationId xmlns:a16="http://schemas.microsoft.com/office/drawing/2014/main" id="{1E7F4121-3627-928B-DAAF-672582E9DD9E}"/>
              </a:ext>
            </a:extLst>
          </p:cNvPr>
          <p:cNvSpPr/>
          <p:nvPr/>
        </p:nvSpPr>
        <p:spPr>
          <a:xfrm>
            <a:off x="3840271" y="7377202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58">
            <a:extLst>
              <a:ext uri="{FF2B5EF4-FFF2-40B4-BE49-F238E27FC236}">
                <a16:creationId xmlns:a16="http://schemas.microsoft.com/office/drawing/2014/main" id="{9A777BED-006E-6731-9396-154A72276DD8}"/>
              </a:ext>
            </a:extLst>
          </p:cNvPr>
          <p:cNvSpPr/>
          <p:nvPr/>
        </p:nvSpPr>
        <p:spPr>
          <a:xfrm>
            <a:off x="3513018" y="7627811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5">
                <a:moveTo>
                  <a:pt x="0" y="0"/>
                </a:moveTo>
                <a:lnTo>
                  <a:pt x="335559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59">
            <a:extLst>
              <a:ext uri="{FF2B5EF4-FFF2-40B4-BE49-F238E27FC236}">
                <a16:creationId xmlns:a16="http://schemas.microsoft.com/office/drawing/2014/main" id="{D0918234-E16F-FABC-1CBF-577824D13A3F}"/>
              </a:ext>
            </a:extLst>
          </p:cNvPr>
          <p:cNvSpPr/>
          <p:nvPr/>
        </p:nvSpPr>
        <p:spPr>
          <a:xfrm>
            <a:off x="3840271" y="7586282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60">
            <a:extLst>
              <a:ext uri="{FF2B5EF4-FFF2-40B4-BE49-F238E27FC236}">
                <a16:creationId xmlns:a16="http://schemas.microsoft.com/office/drawing/2014/main" id="{3C108703-2B33-E682-A8C6-0734E8D4E886}"/>
              </a:ext>
            </a:extLst>
          </p:cNvPr>
          <p:cNvSpPr txBox="1"/>
          <p:nvPr/>
        </p:nvSpPr>
        <p:spPr>
          <a:xfrm>
            <a:off x="4164871" y="7155282"/>
            <a:ext cx="864869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0" u="sng" spc="-10" dirty="0">
                <a:latin typeface="Calibri Light"/>
                <a:cs typeface="Calibri Light"/>
                <a:hlinkClick r:id="rId9"/>
              </a:rPr>
              <a:t>*</a:t>
            </a:r>
            <a:r>
              <a:rPr sz="1100" b="0" u="sng" spc="-25" dirty="0">
                <a:latin typeface="Calibri Light"/>
                <a:cs typeface="Calibri Light"/>
                <a:hlinkClick r:id="rId9"/>
              </a:rPr>
              <a:t>A</a:t>
            </a:r>
            <a:r>
              <a:rPr sz="1100" b="0" u="sng" spc="-10" dirty="0">
                <a:latin typeface="Calibri Light"/>
                <a:cs typeface="Calibri Light"/>
                <a:hlinkClick r:id="rId9"/>
              </a:rPr>
              <a:t>r</a:t>
            </a:r>
            <a:r>
              <a:rPr sz="1100" b="0" u="sng" dirty="0">
                <a:latin typeface="Calibri Light"/>
                <a:cs typeface="Calibri Light"/>
                <a:hlinkClick r:id="rId9"/>
              </a:rPr>
              <a:t>r</a:t>
            </a:r>
            <a:r>
              <a:rPr sz="1100" b="0" u="sng" spc="-25" dirty="0">
                <a:latin typeface="Calibri Light"/>
                <a:cs typeface="Calibri Light"/>
                <a:hlinkClick r:id="rId9"/>
              </a:rPr>
              <a:t>o</a:t>
            </a:r>
            <a:r>
              <a:rPr sz="1100" b="0" u="sng" dirty="0">
                <a:latin typeface="Calibri Light"/>
                <a:cs typeface="Calibri Light"/>
                <a:hlinkClick r:id="rId9"/>
              </a:rPr>
              <a:t>w</a:t>
            </a:r>
            <a:r>
              <a:rPr sz="1100" b="0" u="sng" spc="-20" dirty="0">
                <a:latin typeface="Calibri Light"/>
                <a:cs typeface="Calibri Light"/>
                <a:hlinkClick r:id="rId9"/>
              </a:rPr>
              <a:t> L</a:t>
            </a:r>
            <a:r>
              <a:rPr sz="1100" b="0" u="sng" spc="-10" dirty="0">
                <a:latin typeface="Calibri Light"/>
                <a:cs typeface="Calibri Light"/>
                <a:hlinkClick r:id="rId9"/>
              </a:rPr>
              <a:t>e</a:t>
            </a:r>
            <a:r>
              <a:rPr sz="1100" b="0" u="sng" spc="-15" dirty="0">
                <a:latin typeface="Calibri Light"/>
                <a:cs typeface="Calibri Light"/>
                <a:hlinkClick r:id="rId9"/>
              </a:rPr>
              <a:t>g</a:t>
            </a:r>
            <a:r>
              <a:rPr sz="1100" b="0" u="sng" spc="-20" dirty="0">
                <a:latin typeface="Calibri Light"/>
                <a:cs typeface="Calibri Light"/>
                <a:hlinkClick r:id="rId9"/>
              </a:rPr>
              <a:t>e</a:t>
            </a:r>
            <a:r>
              <a:rPr sz="1100" b="0" u="sng" spc="-10" dirty="0">
                <a:latin typeface="Calibri Light"/>
                <a:cs typeface="Calibri Light"/>
                <a:hlinkClick r:id="rId9"/>
              </a:rPr>
              <a:t>n</a:t>
            </a:r>
            <a:r>
              <a:rPr sz="1100" b="0" u="sng" dirty="0">
                <a:latin typeface="Calibri Light"/>
                <a:cs typeface="Calibri Light"/>
                <a:hlinkClick r:id="rId9"/>
              </a:rPr>
              <a:t>d</a:t>
            </a:r>
            <a:endParaRPr sz="1100">
              <a:latin typeface="Calibri Light"/>
              <a:cs typeface="Calibri Light"/>
            </a:endParaRPr>
          </a:p>
        </p:txBody>
      </p:sp>
      <p:sp>
        <p:nvSpPr>
          <p:cNvPr id="73" name="object 61">
            <a:extLst>
              <a:ext uri="{FF2B5EF4-FFF2-40B4-BE49-F238E27FC236}">
                <a16:creationId xmlns:a16="http://schemas.microsoft.com/office/drawing/2014/main" id="{CEB54318-5ABE-D8EE-1CE2-9FF9C436D081}"/>
              </a:ext>
            </a:extLst>
          </p:cNvPr>
          <p:cNvSpPr/>
          <p:nvPr/>
        </p:nvSpPr>
        <p:spPr>
          <a:xfrm>
            <a:off x="3840271" y="7377202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8"/>
                </a:lnTo>
                <a:lnTo>
                  <a:pt x="41529" y="415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62">
            <a:extLst>
              <a:ext uri="{FF2B5EF4-FFF2-40B4-BE49-F238E27FC236}">
                <a16:creationId xmlns:a16="http://schemas.microsoft.com/office/drawing/2014/main" id="{BFEB2494-3141-A860-407E-C60E29CA8DC3}"/>
              </a:ext>
            </a:extLst>
          </p:cNvPr>
          <p:cNvSpPr/>
          <p:nvPr/>
        </p:nvSpPr>
        <p:spPr>
          <a:xfrm>
            <a:off x="3840271" y="7586282"/>
            <a:ext cx="41910" cy="83185"/>
          </a:xfrm>
          <a:custGeom>
            <a:avLst/>
            <a:gdLst/>
            <a:ahLst/>
            <a:cxnLst/>
            <a:rect l="l" t="t" r="r" b="b"/>
            <a:pathLst>
              <a:path w="41909" h="83184">
                <a:moveTo>
                  <a:pt x="0" y="0"/>
                </a:moveTo>
                <a:lnTo>
                  <a:pt x="0" y="83052"/>
                </a:lnTo>
                <a:lnTo>
                  <a:pt x="41529" y="415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63">
            <a:extLst>
              <a:ext uri="{FF2B5EF4-FFF2-40B4-BE49-F238E27FC236}">
                <a16:creationId xmlns:a16="http://schemas.microsoft.com/office/drawing/2014/main" id="{D0C79D39-F9E0-84D9-9D73-9E533B7BB398}"/>
              </a:ext>
            </a:extLst>
          </p:cNvPr>
          <p:cNvSpPr txBox="1"/>
          <p:nvPr/>
        </p:nvSpPr>
        <p:spPr>
          <a:xfrm>
            <a:off x="4070078" y="7339914"/>
            <a:ext cx="1251585" cy="367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0800"/>
              </a:lnSpc>
            </a:pPr>
            <a:r>
              <a:rPr sz="1000" b="0" spc="-1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q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u</a:t>
            </a:r>
            <a:r>
              <a:rPr sz="1000" b="0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ed</a:t>
            </a:r>
            <a:r>
              <a:rPr sz="1000" b="0" spc="5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pr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q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u</a:t>
            </a:r>
            <a:r>
              <a:rPr sz="1000" b="0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s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dirty="0">
                <a:latin typeface="Calibri Light"/>
                <a:cs typeface="Calibri Light"/>
                <a:hlinkClick r:id="rId9"/>
              </a:rPr>
              <a:t>t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e C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on</a:t>
            </a:r>
            <a:r>
              <a:rPr sz="1000" b="0" dirty="0">
                <a:latin typeface="Calibri Light"/>
                <a:cs typeface="Calibri Light"/>
                <a:hlinkClick r:id="rId9"/>
              </a:rPr>
              <a:t>c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ur</a:t>
            </a:r>
            <a:r>
              <a:rPr sz="1000" b="0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en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t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 </a:t>
            </a:r>
            <a:r>
              <a:rPr sz="1000" b="0" dirty="0">
                <a:latin typeface="Calibri Light"/>
                <a:cs typeface="Calibri Light"/>
                <a:hlinkClick r:id="rId9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q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9"/>
              </a:rPr>
              <a:t>i</a:t>
            </a:r>
            <a:r>
              <a:rPr sz="1000" b="0" spc="0" dirty="0">
                <a:latin typeface="Calibri Light"/>
                <a:cs typeface="Calibri Light"/>
                <a:hlinkClick r:id="rId9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9"/>
              </a:rPr>
              <a:t>it</a:t>
            </a:r>
            <a:r>
              <a:rPr sz="1000" b="0" spc="-5" dirty="0">
                <a:latin typeface="Calibri Light"/>
                <a:cs typeface="Calibri Light"/>
                <a:hlinkClick r:id="rId9"/>
              </a:rPr>
              <a:t>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76" name="object 64">
            <a:extLst>
              <a:ext uri="{FF2B5EF4-FFF2-40B4-BE49-F238E27FC236}">
                <a16:creationId xmlns:a16="http://schemas.microsoft.com/office/drawing/2014/main" id="{CBFA91AE-016E-FABA-9040-65A09AEF3C94}"/>
              </a:ext>
            </a:extLst>
          </p:cNvPr>
          <p:cNvSpPr/>
          <p:nvPr/>
        </p:nvSpPr>
        <p:spPr>
          <a:xfrm>
            <a:off x="3374728" y="485775"/>
            <a:ext cx="12801600" cy="7286625"/>
          </a:xfrm>
          <a:custGeom>
            <a:avLst/>
            <a:gdLst/>
            <a:ahLst/>
            <a:cxnLst/>
            <a:rect l="l" t="t" r="r" b="b"/>
            <a:pathLst>
              <a:path w="12801600" h="7286625">
                <a:moveTo>
                  <a:pt x="12801600" y="7286622"/>
                </a:moveTo>
                <a:lnTo>
                  <a:pt x="12801600" y="0"/>
                </a:lnTo>
                <a:lnTo>
                  <a:pt x="0" y="0"/>
                </a:lnTo>
                <a:lnTo>
                  <a:pt x="0" y="728662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65">
            <a:extLst>
              <a:ext uri="{FF2B5EF4-FFF2-40B4-BE49-F238E27FC236}">
                <a16:creationId xmlns:a16="http://schemas.microsoft.com/office/drawing/2014/main" id="{73F9D046-FD62-64F8-9CFA-FE711C79030B}"/>
              </a:ext>
            </a:extLst>
          </p:cNvPr>
          <p:cNvSpPr/>
          <p:nvPr/>
        </p:nvSpPr>
        <p:spPr>
          <a:xfrm>
            <a:off x="13147378" y="485776"/>
            <a:ext cx="0" cy="7286625"/>
          </a:xfrm>
          <a:custGeom>
            <a:avLst/>
            <a:gdLst/>
            <a:ahLst/>
            <a:cxnLst/>
            <a:rect l="l" t="t" r="r" b="b"/>
            <a:pathLst>
              <a:path h="7286625">
                <a:moveTo>
                  <a:pt x="0" y="0"/>
                </a:moveTo>
                <a:lnTo>
                  <a:pt x="0" y="728662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66">
            <a:extLst>
              <a:ext uri="{FF2B5EF4-FFF2-40B4-BE49-F238E27FC236}">
                <a16:creationId xmlns:a16="http://schemas.microsoft.com/office/drawing/2014/main" id="{11FECBFC-4476-054F-B026-F2ACCA70EA24}"/>
              </a:ext>
            </a:extLst>
          </p:cNvPr>
          <p:cNvSpPr/>
          <p:nvPr/>
        </p:nvSpPr>
        <p:spPr>
          <a:xfrm>
            <a:off x="5817826" y="7166610"/>
            <a:ext cx="7329805" cy="0"/>
          </a:xfrm>
          <a:custGeom>
            <a:avLst/>
            <a:gdLst/>
            <a:ahLst/>
            <a:cxnLst/>
            <a:rect l="l" t="t" r="r" b="b"/>
            <a:pathLst>
              <a:path w="7329805">
                <a:moveTo>
                  <a:pt x="0" y="0"/>
                </a:moveTo>
                <a:lnTo>
                  <a:pt x="732955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67">
            <a:extLst>
              <a:ext uri="{FF2B5EF4-FFF2-40B4-BE49-F238E27FC236}">
                <a16:creationId xmlns:a16="http://schemas.microsoft.com/office/drawing/2014/main" id="{D934A6BE-6A5D-85F8-33C8-4CE5580180C3}"/>
              </a:ext>
            </a:extLst>
          </p:cNvPr>
          <p:cNvSpPr/>
          <p:nvPr/>
        </p:nvSpPr>
        <p:spPr>
          <a:xfrm>
            <a:off x="13147378" y="7166610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7"/>
                </a:moveTo>
                <a:lnTo>
                  <a:pt x="3028950" y="0"/>
                </a:lnTo>
                <a:lnTo>
                  <a:pt x="0" y="0"/>
                </a:lnTo>
                <a:lnTo>
                  <a:pt x="0" y="605787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68">
            <a:extLst>
              <a:ext uri="{FF2B5EF4-FFF2-40B4-BE49-F238E27FC236}">
                <a16:creationId xmlns:a16="http://schemas.microsoft.com/office/drawing/2014/main" id="{F9816AFD-3A07-96C6-DA14-669F4F798DCE}"/>
              </a:ext>
            </a:extLst>
          </p:cNvPr>
          <p:cNvSpPr/>
          <p:nvPr/>
        </p:nvSpPr>
        <p:spPr>
          <a:xfrm>
            <a:off x="14260913" y="7447585"/>
            <a:ext cx="285115" cy="0"/>
          </a:xfrm>
          <a:custGeom>
            <a:avLst/>
            <a:gdLst/>
            <a:ahLst/>
            <a:cxnLst/>
            <a:rect l="l" t="t" r="r" b="b"/>
            <a:pathLst>
              <a:path w="285115">
                <a:moveTo>
                  <a:pt x="0" y="0"/>
                </a:moveTo>
                <a:lnTo>
                  <a:pt x="284861" y="0"/>
                </a:lnTo>
              </a:path>
            </a:pathLst>
          </a:custGeom>
          <a:ln w="644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69">
            <a:extLst>
              <a:ext uri="{FF2B5EF4-FFF2-40B4-BE49-F238E27FC236}">
                <a16:creationId xmlns:a16="http://schemas.microsoft.com/office/drawing/2014/main" id="{05FFD7E5-0368-0E0B-F4AC-DDAB0A7679C5}"/>
              </a:ext>
            </a:extLst>
          </p:cNvPr>
          <p:cNvSpPr/>
          <p:nvPr/>
        </p:nvSpPr>
        <p:spPr>
          <a:xfrm>
            <a:off x="13147378" y="7166610"/>
            <a:ext cx="3028950" cy="605790"/>
          </a:xfrm>
          <a:custGeom>
            <a:avLst/>
            <a:gdLst/>
            <a:ahLst/>
            <a:cxnLst/>
            <a:rect l="l" t="t" r="r" b="b"/>
            <a:pathLst>
              <a:path w="3028950" h="605790">
                <a:moveTo>
                  <a:pt x="3028950" y="605787"/>
                </a:moveTo>
                <a:lnTo>
                  <a:pt x="3028950" y="0"/>
                </a:lnTo>
                <a:lnTo>
                  <a:pt x="0" y="0"/>
                </a:lnTo>
                <a:lnTo>
                  <a:pt x="0" y="605787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70">
            <a:extLst>
              <a:ext uri="{FF2B5EF4-FFF2-40B4-BE49-F238E27FC236}">
                <a16:creationId xmlns:a16="http://schemas.microsoft.com/office/drawing/2014/main" id="{94172A00-8FBF-BE25-67A8-7A4B73930326}"/>
              </a:ext>
            </a:extLst>
          </p:cNvPr>
          <p:cNvSpPr txBox="1"/>
          <p:nvPr/>
        </p:nvSpPr>
        <p:spPr>
          <a:xfrm>
            <a:off x="13319589" y="7325284"/>
            <a:ext cx="268922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0" spc="-10" dirty="0">
                <a:latin typeface="Calibri Light"/>
                <a:cs typeface="Calibri Light"/>
                <a:hlinkClick r:id="rId10"/>
              </a:rPr>
              <a:t>*</a:t>
            </a:r>
            <a:r>
              <a:rPr sz="1000" b="0" spc="-25" dirty="0">
                <a:latin typeface="Calibri Light"/>
                <a:cs typeface="Calibri Light"/>
                <a:hlinkClick r:id="rId10"/>
              </a:rPr>
              <a:t>*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l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ase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r</a:t>
            </a:r>
            <a:r>
              <a:rPr sz="1000" b="0" spc="-25" dirty="0">
                <a:latin typeface="Calibri Light"/>
                <a:cs typeface="Calibri Light"/>
                <a:hlinkClick r:id="rId10"/>
              </a:rPr>
              <a:t>u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n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 yo</a:t>
            </a:r>
            <a:r>
              <a:rPr sz="1000" b="0" spc="-30" dirty="0">
                <a:latin typeface="Calibri Light"/>
                <a:cs typeface="Calibri Light"/>
                <a:hlinkClick r:id="rId10"/>
              </a:rPr>
              <a:t>u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r </a:t>
            </a:r>
            <a:r>
              <a:rPr sz="1000" b="0" spc="-20" dirty="0">
                <a:solidFill>
                  <a:srgbClr val="006FC0"/>
                </a:solidFill>
                <a:latin typeface="Calibri Light"/>
                <a:cs typeface="Calibri Light"/>
                <a:hlinkClick r:id="rId10"/>
              </a:rPr>
              <a:t>a</a:t>
            </a:r>
            <a:r>
              <a:rPr sz="1000" b="0" spc="-10" dirty="0">
                <a:solidFill>
                  <a:srgbClr val="006FC0"/>
                </a:solidFill>
                <a:latin typeface="Calibri Light"/>
                <a:cs typeface="Calibri Light"/>
                <a:hlinkClick r:id="rId10"/>
              </a:rPr>
              <a:t>u</a:t>
            </a:r>
            <a:r>
              <a:rPr sz="1000" b="0" spc="-30" dirty="0">
                <a:solidFill>
                  <a:srgbClr val="006FC0"/>
                </a:solidFill>
                <a:latin typeface="Calibri Light"/>
                <a:cs typeface="Calibri Light"/>
                <a:hlinkClick r:id="rId10"/>
              </a:rPr>
              <a:t>d</a:t>
            </a:r>
            <a:r>
              <a:rPr sz="1000" b="0" dirty="0">
                <a:solidFill>
                  <a:srgbClr val="006FC0"/>
                </a:solidFill>
                <a:latin typeface="Calibri Light"/>
                <a:cs typeface="Calibri Light"/>
                <a:hlinkClick r:id="rId10"/>
              </a:rPr>
              <a:t>i</a:t>
            </a:r>
            <a:r>
              <a:rPr sz="1000" b="0" spc="-5" dirty="0">
                <a:solidFill>
                  <a:srgbClr val="006FC0"/>
                </a:solidFill>
                <a:latin typeface="Calibri Light"/>
                <a:cs typeface="Calibri Light"/>
                <a:hlinkClick r:id="rId10"/>
              </a:rPr>
              <a:t>t</a:t>
            </a:r>
            <a:r>
              <a:rPr sz="1000" b="0" spc="-15" dirty="0">
                <a:solidFill>
                  <a:srgbClr val="006FC0"/>
                </a:solidFill>
                <a:latin typeface="Calibri Light"/>
                <a:cs typeface="Calibri Light"/>
                <a:hlinkClick r:id="rId10"/>
              </a:rPr>
              <a:t> 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a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ft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m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k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ng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 a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ny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g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i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s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t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r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a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tion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83" name="object 71">
            <a:extLst>
              <a:ext uri="{FF2B5EF4-FFF2-40B4-BE49-F238E27FC236}">
                <a16:creationId xmlns:a16="http://schemas.microsoft.com/office/drawing/2014/main" id="{18B552B8-1BE9-8CD2-B1EF-1E93AFE31D5A}"/>
              </a:ext>
            </a:extLst>
          </p:cNvPr>
          <p:cNvSpPr txBox="1"/>
          <p:nvPr/>
        </p:nvSpPr>
        <p:spPr>
          <a:xfrm>
            <a:off x="13317684" y="7477684"/>
            <a:ext cx="26924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0" spc="-10" dirty="0">
                <a:latin typeface="Calibri Light"/>
                <a:cs typeface="Calibri Light"/>
                <a:hlinkClick r:id="rId10"/>
              </a:rPr>
              <a:t>c</a:t>
            </a:r>
            <a:r>
              <a:rPr sz="1000" b="0" spc="-25" dirty="0">
                <a:latin typeface="Calibri Light"/>
                <a:cs typeface="Calibri Light"/>
                <a:hlinkClick r:id="rId10"/>
              </a:rPr>
              <a:t>h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a</a:t>
            </a:r>
            <a:r>
              <a:rPr sz="1000" b="0" spc="-25" dirty="0">
                <a:latin typeface="Calibri Light"/>
                <a:cs typeface="Calibri Light"/>
                <a:hlinkClick r:id="rId10"/>
              </a:rPr>
              <a:t>n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g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s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to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 v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r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i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f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y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t</a:t>
            </a:r>
            <a:r>
              <a:rPr sz="1000" b="0" spc="-25" dirty="0">
                <a:latin typeface="Calibri Light"/>
                <a:cs typeface="Calibri Light"/>
                <a:hlinkClick r:id="rId10"/>
              </a:rPr>
              <a:t>h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y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h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a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v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 b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ee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n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a</a:t>
            </a:r>
            <a:r>
              <a:rPr sz="1000" b="0" spc="-25" dirty="0">
                <a:latin typeface="Calibri Light"/>
                <a:cs typeface="Calibri Light"/>
                <a:hlinkClick r:id="rId10"/>
              </a:rPr>
              <a:t>p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p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l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i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d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 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s</a:t>
            </a:r>
            <a:r>
              <a:rPr sz="1000" b="0" spc="-25" dirty="0">
                <a:latin typeface="Calibri Light"/>
                <a:cs typeface="Calibri Light"/>
                <a:hlinkClick r:id="rId10"/>
              </a:rPr>
              <a:t>u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cc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e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ss</a:t>
            </a:r>
            <a:r>
              <a:rPr sz="1000" b="0" spc="-20" dirty="0">
                <a:latin typeface="Calibri Light"/>
                <a:cs typeface="Calibri Light"/>
                <a:hlinkClick r:id="rId10"/>
              </a:rPr>
              <a:t>f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u</a:t>
            </a:r>
            <a:r>
              <a:rPr sz="1000" b="0" spc="-15" dirty="0">
                <a:latin typeface="Calibri Light"/>
                <a:cs typeface="Calibri Light"/>
                <a:hlinkClick r:id="rId10"/>
              </a:rPr>
              <a:t>l</a:t>
            </a:r>
            <a:r>
              <a:rPr sz="1000" b="0" spc="-10" dirty="0">
                <a:latin typeface="Calibri Light"/>
                <a:cs typeface="Calibri Light"/>
                <a:hlinkClick r:id="rId10"/>
              </a:rPr>
              <a:t>l</a:t>
            </a:r>
            <a:r>
              <a:rPr sz="1000" b="0" spc="-5" dirty="0">
                <a:latin typeface="Calibri Light"/>
                <a:cs typeface="Calibri Light"/>
                <a:hlinkClick r:id="rId10"/>
              </a:rPr>
              <a:t>y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84" name="object 72">
            <a:extLst>
              <a:ext uri="{FF2B5EF4-FFF2-40B4-BE49-F238E27FC236}">
                <a16:creationId xmlns:a16="http://schemas.microsoft.com/office/drawing/2014/main" id="{C9555D3F-3845-1565-25F8-91A58E6FC461}"/>
              </a:ext>
            </a:extLst>
          </p:cNvPr>
          <p:cNvSpPr txBox="1"/>
          <p:nvPr/>
        </p:nvSpPr>
        <p:spPr>
          <a:xfrm>
            <a:off x="3639040" y="1693152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CH</a:t>
            </a:r>
            <a:r>
              <a:rPr sz="750" b="1" dirty="0">
                <a:latin typeface="Arial"/>
                <a:cs typeface="Arial"/>
              </a:rPr>
              <a:t>EM</a:t>
            </a:r>
            <a:r>
              <a:rPr sz="750" b="1" spc="-1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1101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h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is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y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12700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" name="object 73">
            <a:extLst>
              <a:ext uri="{FF2B5EF4-FFF2-40B4-BE49-F238E27FC236}">
                <a16:creationId xmlns:a16="http://schemas.microsoft.com/office/drawing/2014/main" id="{CB66A882-7AC1-6068-A9D2-0AC24BC4F588}"/>
              </a:ext>
            </a:extLst>
          </p:cNvPr>
          <p:cNvSpPr/>
          <p:nvPr/>
        </p:nvSpPr>
        <p:spPr>
          <a:xfrm>
            <a:off x="10975678" y="850253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74">
            <a:extLst>
              <a:ext uri="{FF2B5EF4-FFF2-40B4-BE49-F238E27FC236}">
                <a16:creationId xmlns:a16="http://schemas.microsoft.com/office/drawing/2014/main" id="{F30C2359-9AB0-11C2-1D4C-77C499010C92}"/>
              </a:ext>
            </a:extLst>
          </p:cNvPr>
          <p:cNvSpPr txBox="1"/>
          <p:nvPr/>
        </p:nvSpPr>
        <p:spPr>
          <a:xfrm>
            <a:off x="10975678" y="850253"/>
            <a:ext cx="1896745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491</a:t>
            </a:r>
            <a:r>
              <a:rPr sz="800" b="1" dirty="0"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  <a:p>
            <a:pPr marL="1905" algn="ctr">
              <a:lnSpc>
                <a:spcPts val="710"/>
              </a:lnSpc>
              <a:spcBef>
                <a:spcPts val="20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oje</a:t>
            </a: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1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87" name="object 75">
            <a:extLst>
              <a:ext uri="{FF2B5EF4-FFF2-40B4-BE49-F238E27FC236}">
                <a16:creationId xmlns:a16="http://schemas.microsoft.com/office/drawing/2014/main" id="{70C20028-28A8-8D9E-5AC0-0596741D9271}"/>
              </a:ext>
            </a:extLst>
          </p:cNvPr>
          <p:cNvSpPr txBox="1"/>
          <p:nvPr/>
        </p:nvSpPr>
        <p:spPr>
          <a:xfrm>
            <a:off x="12726372" y="730232"/>
            <a:ext cx="112395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4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8" name="object 76">
            <a:extLst>
              <a:ext uri="{FF2B5EF4-FFF2-40B4-BE49-F238E27FC236}">
                <a16:creationId xmlns:a16="http://schemas.microsoft.com/office/drawing/2014/main" id="{A3978C25-F676-C680-187C-015FE4AF10D3}"/>
              </a:ext>
            </a:extLst>
          </p:cNvPr>
          <p:cNvSpPr/>
          <p:nvPr/>
        </p:nvSpPr>
        <p:spPr>
          <a:xfrm>
            <a:off x="10975678" y="850253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77">
            <a:extLst>
              <a:ext uri="{FF2B5EF4-FFF2-40B4-BE49-F238E27FC236}">
                <a16:creationId xmlns:a16="http://schemas.microsoft.com/office/drawing/2014/main" id="{DD83200E-594F-5964-1BBE-3D03C0D8F25B}"/>
              </a:ext>
            </a:extLst>
          </p:cNvPr>
          <p:cNvSpPr/>
          <p:nvPr/>
        </p:nvSpPr>
        <p:spPr>
          <a:xfrm>
            <a:off x="10975678" y="850253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78">
            <a:extLst>
              <a:ext uri="{FF2B5EF4-FFF2-40B4-BE49-F238E27FC236}">
                <a16:creationId xmlns:a16="http://schemas.microsoft.com/office/drawing/2014/main" id="{4339C8EE-8EDA-670E-F807-1454237FC742}"/>
              </a:ext>
            </a:extLst>
          </p:cNvPr>
          <p:cNvSpPr txBox="1"/>
          <p:nvPr/>
        </p:nvSpPr>
        <p:spPr>
          <a:xfrm>
            <a:off x="11666558" y="975298"/>
            <a:ext cx="51689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0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" dirty="0">
                <a:latin typeface="Arial"/>
                <a:cs typeface="Arial"/>
              </a:rPr>
              <a:t> 491</a:t>
            </a:r>
            <a:r>
              <a:rPr sz="800" b="1" dirty="0"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91" name="object 79">
            <a:extLst>
              <a:ext uri="{FF2B5EF4-FFF2-40B4-BE49-F238E27FC236}">
                <a16:creationId xmlns:a16="http://schemas.microsoft.com/office/drawing/2014/main" id="{54D0EB0A-B3EE-DD26-BF3C-B15AC96D1F11}"/>
              </a:ext>
            </a:extLst>
          </p:cNvPr>
          <p:cNvSpPr txBox="1"/>
          <p:nvPr/>
        </p:nvSpPr>
        <p:spPr>
          <a:xfrm>
            <a:off x="11592897" y="1094970"/>
            <a:ext cx="6642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oje</a:t>
            </a: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2" name="object 80">
            <a:extLst>
              <a:ext uri="{FF2B5EF4-FFF2-40B4-BE49-F238E27FC236}">
                <a16:creationId xmlns:a16="http://schemas.microsoft.com/office/drawing/2014/main" id="{13F5D13E-E768-5F0C-E7DA-519E110635F8}"/>
              </a:ext>
            </a:extLst>
          </p:cNvPr>
          <p:cNvSpPr txBox="1"/>
          <p:nvPr/>
        </p:nvSpPr>
        <p:spPr>
          <a:xfrm>
            <a:off x="11701609" y="1188147"/>
            <a:ext cx="446405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1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93" name="object 81">
            <a:extLst>
              <a:ext uri="{FF2B5EF4-FFF2-40B4-BE49-F238E27FC236}">
                <a16:creationId xmlns:a16="http://schemas.microsoft.com/office/drawing/2014/main" id="{8802D812-2E09-1D1D-5064-B5C9941E33B3}"/>
              </a:ext>
            </a:extLst>
          </p:cNvPr>
          <p:cNvSpPr/>
          <p:nvPr/>
        </p:nvSpPr>
        <p:spPr>
          <a:xfrm>
            <a:off x="3639040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82">
            <a:extLst>
              <a:ext uri="{FF2B5EF4-FFF2-40B4-BE49-F238E27FC236}">
                <a16:creationId xmlns:a16="http://schemas.microsoft.com/office/drawing/2014/main" id="{0DB08A9F-22EA-3BC5-5E2D-0C3D6931258E}"/>
              </a:ext>
            </a:extLst>
          </p:cNvPr>
          <p:cNvSpPr/>
          <p:nvPr/>
        </p:nvSpPr>
        <p:spPr>
          <a:xfrm>
            <a:off x="3639040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83">
            <a:extLst>
              <a:ext uri="{FF2B5EF4-FFF2-40B4-BE49-F238E27FC236}">
                <a16:creationId xmlns:a16="http://schemas.microsoft.com/office/drawing/2014/main" id="{5F0A89A5-4AE4-BFD2-2019-2A4525E89EB9}"/>
              </a:ext>
            </a:extLst>
          </p:cNvPr>
          <p:cNvSpPr txBox="1"/>
          <p:nvPr/>
        </p:nvSpPr>
        <p:spPr>
          <a:xfrm>
            <a:off x="3712548" y="982143"/>
            <a:ext cx="53911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l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ulus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6" name="object 84">
            <a:extLst>
              <a:ext uri="{FF2B5EF4-FFF2-40B4-BE49-F238E27FC236}">
                <a16:creationId xmlns:a16="http://schemas.microsoft.com/office/drawing/2014/main" id="{A8C102B3-2C8B-C578-4D05-C67595A86DFA}"/>
              </a:ext>
            </a:extLst>
          </p:cNvPr>
          <p:cNvSpPr/>
          <p:nvPr/>
        </p:nvSpPr>
        <p:spPr>
          <a:xfrm>
            <a:off x="4860628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85">
            <a:extLst>
              <a:ext uri="{FF2B5EF4-FFF2-40B4-BE49-F238E27FC236}">
                <a16:creationId xmlns:a16="http://schemas.microsoft.com/office/drawing/2014/main" id="{632054EC-F894-21F4-6EE3-972A96F1EB71}"/>
              </a:ext>
            </a:extLst>
          </p:cNvPr>
          <p:cNvSpPr/>
          <p:nvPr/>
        </p:nvSpPr>
        <p:spPr>
          <a:xfrm>
            <a:off x="4860628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86">
            <a:extLst>
              <a:ext uri="{FF2B5EF4-FFF2-40B4-BE49-F238E27FC236}">
                <a16:creationId xmlns:a16="http://schemas.microsoft.com/office/drawing/2014/main" id="{B03EFDF5-D642-3338-98F3-19EF29906249}"/>
              </a:ext>
            </a:extLst>
          </p:cNvPr>
          <p:cNvSpPr txBox="1"/>
          <p:nvPr/>
        </p:nvSpPr>
        <p:spPr>
          <a:xfrm>
            <a:off x="4934161" y="982143"/>
            <a:ext cx="53911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1</a:t>
            </a:r>
            <a:r>
              <a:rPr sz="750" b="1" spc="-15" dirty="0">
                <a:latin typeface="Arial"/>
                <a:cs typeface="Arial"/>
              </a:rPr>
              <a:t>1</a:t>
            </a:r>
            <a:r>
              <a:rPr sz="750" b="1" dirty="0">
                <a:latin typeface="Arial"/>
                <a:cs typeface="Arial"/>
              </a:rPr>
              <a:t>04</a:t>
            </a:r>
            <a:endParaRPr sz="750">
              <a:latin typeface="Arial"/>
              <a:cs typeface="Arial"/>
            </a:endParaRPr>
          </a:p>
          <a:p>
            <a:pPr marL="73025" indent="-52705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Line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 </a:t>
            </a:r>
            <a:r>
              <a:rPr sz="600" dirty="0">
                <a:latin typeface="Arial Narrow"/>
                <a:cs typeface="Arial Narrow"/>
              </a:rPr>
              <a:t>Alg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 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9" name="object 87">
            <a:extLst>
              <a:ext uri="{FF2B5EF4-FFF2-40B4-BE49-F238E27FC236}">
                <a16:creationId xmlns:a16="http://schemas.microsoft.com/office/drawing/2014/main" id="{8BDFAC40-7AC8-C617-16C2-0CF49F499134}"/>
              </a:ext>
            </a:extLst>
          </p:cNvPr>
          <p:cNvSpPr/>
          <p:nvPr/>
        </p:nvSpPr>
        <p:spPr>
          <a:xfrm>
            <a:off x="4860628" y="25360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88">
            <a:extLst>
              <a:ext uri="{FF2B5EF4-FFF2-40B4-BE49-F238E27FC236}">
                <a16:creationId xmlns:a16="http://schemas.microsoft.com/office/drawing/2014/main" id="{F32AE09B-D10D-10EF-6C49-7C85F7BC7B0A}"/>
              </a:ext>
            </a:extLst>
          </p:cNvPr>
          <p:cNvSpPr txBox="1"/>
          <p:nvPr/>
        </p:nvSpPr>
        <p:spPr>
          <a:xfrm>
            <a:off x="4860628" y="2536051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10" dirty="0">
                <a:latin typeface="Arial"/>
                <a:cs typeface="Arial"/>
              </a:rPr>
              <a:t>H</a:t>
            </a:r>
            <a:r>
              <a:rPr sz="750" b="1" dirty="0">
                <a:latin typeface="Arial"/>
                <a:cs typeface="Arial"/>
              </a:rPr>
              <a:t>YS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15" dirty="0">
                <a:latin typeface="Arial"/>
                <a:cs typeface="Arial"/>
              </a:rPr>
              <a:t>1</a:t>
            </a:r>
            <a:r>
              <a:rPr sz="750" b="1" dirty="0">
                <a:latin typeface="Arial"/>
                <a:cs typeface="Arial"/>
              </a:rPr>
              <a:t>004</a:t>
            </a:r>
            <a:endParaRPr sz="750">
              <a:latin typeface="Arial"/>
              <a:cs typeface="Arial"/>
            </a:endParaRPr>
          </a:p>
          <a:p>
            <a:pPr marL="73660" marR="6604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odu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ne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ism</a:t>
            </a:r>
            <a:endParaRPr sz="600">
              <a:latin typeface="Arial Narrow"/>
              <a:cs typeface="Arial Narrow"/>
            </a:endParaRPr>
          </a:p>
          <a:p>
            <a:pPr marL="111760">
              <a:lnSpc>
                <a:spcPct val="100000"/>
              </a:lnSpc>
              <a:spcBef>
                <a:spcPts val="130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5" dirty="0">
                <a:latin typeface="Arial Narrow"/>
                <a:cs typeface="Arial Narrow"/>
              </a:rPr>
              <a:t>W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1" name="object 89">
            <a:extLst>
              <a:ext uri="{FF2B5EF4-FFF2-40B4-BE49-F238E27FC236}">
                <a16:creationId xmlns:a16="http://schemas.microsoft.com/office/drawing/2014/main" id="{4C717B79-90A9-D724-115C-B3AABAD37753}"/>
              </a:ext>
            </a:extLst>
          </p:cNvPr>
          <p:cNvSpPr txBox="1"/>
          <p:nvPr/>
        </p:nvSpPr>
        <p:spPr>
          <a:xfrm>
            <a:off x="3639040" y="5579352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55</a:t>
            </a:r>
            <a:endParaRPr sz="750">
              <a:latin typeface="Arial"/>
              <a:cs typeface="Arial"/>
            </a:endParaRPr>
          </a:p>
          <a:p>
            <a:pPr marL="161290" marR="123189" indent="-3111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odu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 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iplin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 I</a:t>
            </a:r>
            <a:endParaRPr sz="600">
              <a:latin typeface="Arial Narrow"/>
              <a:cs typeface="Arial Narrow"/>
            </a:endParaRPr>
          </a:p>
          <a:p>
            <a:pPr marL="117475">
              <a:lnSpc>
                <a:spcPts val="94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02" name="object 90">
            <a:extLst>
              <a:ext uri="{FF2B5EF4-FFF2-40B4-BE49-F238E27FC236}">
                <a16:creationId xmlns:a16="http://schemas.microsoft.com/office/drawing/2014/main" id="{D75FC7E8-3BCC-EDDE-5D20-E25F36EF2C9E}"/>
              </a:ext>
            </a:extLst>
          </p:cNvPr>
          <p:cNvSpPr txBox="1"/>
          <p:nvPr/>
        </p:nvSpPr>
        <p:spPr>
          <a:xfrm>
            <a:off x="3639040" y="6390120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57</a:t>
            </a:r>
            <a:endParaRPr sz="750">
              <a:latin typeface="Arial"/>
              <a:cs typeface="Arial"/>
            </a:endParaRPr>
          </a:p>
          <a:p>
            <a:pPr marL="161290" marR="154305"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ion</a:t>
            </a:r>
            <a:endParaRPr sz="600">
              <a:latin typeface="Arial Narrow"/>
              <a:cs typeface="Arial Narrow"/>
            </a:endParaRPr>
          </a:p>
          <a:p>
            <a:pPr marL="117475">
              <a:lnSpc>
                <a:spcPts val="94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03" name="object 91">
            <a:extLst>
              <a:ext uri="{FF2B5EF4-FFF2-40B4-BE49-F238E27FC236}">
                <a16:creationId xmlns:a16="http://schemas.microsoft.com/office/drawing/2014/main" id="{3E1AC82C-33D8-C385-4275-6CF1178F2481}"/>
              </a:ext>
            </a:extLst>
          </p:cNvPr>
          <p:cNvSpPr/>
          <p:nvPr/>
        </p:nvSpPr>
        <p:spPr>
          <a:xfrm>
            <a:off x="4860628" y="55793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92">
            <a:extLst>
              <a:ext uri="{FF2B5EF4-FFF2-40B4-BE49-F238E27FC236}">
                <a16:creationId xmlns:a16="http://schemas.microsoft.com/office/drawing/2014/main" id="{12FAEBB5-7CAB-1B39-2A82-41FF8A868705}"/>
              </a:ext>
            </a:extLst>
          </p:cNvPr>
          <p:cNvSpPr txBox="1"/>
          <p:nvPr/>
        </p:nvSpPr>
        <p:spPr>
          <a:xfrm>
            <a:off x="4860628" y="5579352"/>
            <a:ext cx="685800" cy="59309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56</a:t>
            </a:r>
            <a:endParaRPr sz="750">
              <a:latin typeface="Arial"/>
              <a:cs typeface="Arial"/>
            </a:endParaRPr>
          </a:p>
          <a:p>
            <a:pPr marL="153035" marR="123189" indent="-2286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odu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 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iplin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 </a:t>
            </a:r>
            <a:r>
              <a:rPr sz="600" spc="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4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05" name="object 93">
            <a:extLst>
              <a:ext uri="{FF2B5EF4-FFF2-40B4-BE49-F238E27FC236}">
                <a16:creationId xmlns:a16="http://schemas.microsoft.com/office/drawing/2014/main" id="{1FC5C6F0-140A-2CCF-C00B-D97694F25246}"/>
              </a:ext>
            </a:extLst>
          </p:cNvPr>
          <p:cNvSpPr/>
          <p:nvPr/>
        </p:nvSpPr>
        <p:spPr>
          <a:xfrm>
            <a:off x="6082241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94">
            <a:extLst>
              <a:ext uri="{FF2B5EF4-FFF2-40B4-BE49-F238E27FC236}">
                <a16:creationId xmlns:a16="http://schemas.microsoft.com/office/drawing/2014/main" id="{884B7D93-25D9-BB28-1CCF-5EDABC061069}"/>
              </a:ext>
            </a:extLst>
          </p:cNvPr>
          <p:cNvSpPr/>
          <p:nvPr/>
        </p:nvSpPr>
        <p:spPr>
          <a:xfrm>
            <a:off x="6082241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95">
            <a:extLst>
              <a:ext uri="{FF2B5EF4-FFF2-40B4-BE49-F238E27FC236}">
                <a16:creationId xmlns:a16="http://schemas.microsoft.com/office/drawing/2014/main" id="{29CDF59E-032C-89C9-3404-ABD1E8C769D5}"/>
              </a:ext>
            </a:extLst>
          </p:cNvPr>
          <p:cNvSpPr txBox="1"/>
          <p:nvPr/>
        </p:nvSpPr>
        <p:spPr>
          <a:xfrm>
            <a:off x="6156154" y="890703"/>
            <a:ext cx="539115" cy="506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05</a:t>
            </a:r>
            <a:endParaRPr sz="750">
              <a:latin typeface="Arial"/>
              <a:cs typeface="Arial"/>
            </a:endParaRPr>
          </a:p>
          <a:p>
            <a:pPr marL="34925" marR="2794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Di</a:t>
            </a:r>
            <a:r>
              <a:rPr sz="600" spc="-10" dirty="0">
                <a:latin typeface="Arial Narrow"/>
                <a:cs typeface="Arial Narrow"/>
              </a:rPr>
              <a:t>f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en</a:t>
            </a:r>
            <a:r>
              <a:rPr sz="600" spc="-5" dirty="0">
                <a:latin typeface="Arial Narrow"/>
                <a:cs typeface="Arial Narrow"/>
              </a:rPr>
              <a:t>tial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qua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ions </a:t>
            </a:r>
            <a:r>
              <a:rPr sz="600" spc="-5" dirty="0">
                <a:latin typeface="Arial Narrow"/>
                <a:cs typeface="Arial Narrow"/>
              </a:rPr>
              <a:t>&amp; 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ini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ies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8" name="object 96">
            <a:extLst>
              <a:ext uri="{FF2B5EF4-FFF2-40B4-BE49-F238E27FC236}">
                <a16:creationId xmlns:a16="http://schemas.microsoft.com/office/drawing/2014/main" id="{B91ABC58-E55F-ADC2-D63D-CF4B5B50EC0E}"/>
              </a:ext>
            </a:extLst>
          </p:cNvPr>
          <p:cNvSpPr/>
          <p:nvPr/>
        </p:nvSpPr>
        <p:spPr>
          <a:xfrm>
            <a:off x="7303726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97">
            <a:extLst>
              <a:ext uri="{FF2B5EF4-FFF2-40B4-BE49-F238E27FC236}">
                <a16:creationId xmlns:a16="http://schemas.microsoft.com/office/drawing/2014/main" id="{82A9D07D-7F94-3DA5-BE05-8D7F7D2F7117}"/>
              </a:ext>
            </a:extLst>
          </p:cNvPr>
          <p:cNvSpPr/>
          <p:nvPr/>
        </p:nvSpPr>
        <p:spPr>
          <a:xfrm>
            <a:off x="7303726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98">
            <a:extLst>
              <a:ext uri="{FF2B5EF4-FFF2-40B4-BE49-F238E27FC236}">
                <a16:creationId xmlns:a16="http://schemas.microsoft.com/office/drawing/2014/main" id="{83407191-E917-31C8-5AD4-B5B6703ABBEC}"/>
              </a:ext>
            </a:extLst>
          </p:cNvPr>
          <p:cNvSpPr txBox="1"/>
          <p:nvPr/>
        </p:nvSpPr>
        <p:spPr>
          <a:xfrm>
            <a:off x="7377768" y="936423"/>
            <a:ext cx="53911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2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04</a:t>
            </a:r>
            <a:endParaRPr sz="750">
              <a:latin typeface="Arial"/>
              <a:cs typeface="Arial"/>
            </a:endParaRPr>
          </a:p>
          <a:p>
            <a:pPr marL="72390" marR="6604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ul</a:t>
            </a:r>
            <a:r>
              <a:rPr sz="600" spc="-10" dirty="0">
                <a:latin typeface="Arial Narrow"/>
                <a:cs typeface="Arial Narrow"/>
              </a:rPr>
              <a:t>t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le 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l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ulus 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1" name="object 99">
            <a:extLst>
              <a:ext uri="{FF2B5EF4-FFF2-40B4-BE49-F238E27FC236}">
                <a16:creationId xmlns:a16="http://schemas.microsoft.com/office/drawing/2014/main" id="{27B5DC6C-1F3C-CCC9-E8CF-CA27EF07AB1B}"/>
              </a:ext>
            </a:extLst>
          </p:cNvPr>
          <p:cNvSpPr txBox="1"/>
          <p:nvPr/>
        </p:nvSpPr>
        <p:spPr>
          <a:xfrm>
            <a:off x="8525339" y="850253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3203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o. To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u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635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naly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2" name="object 100">
            <a:extLst>
              <a:ext uri="{FF2B5EF4-FFF2-40B4-BE49-F238E27FC236}">
                <a16:creationId xmlns:a16="http://schemas.microsoft.com/office/drawing/2014/main" id="{999B608E-F7F1-D2D6-6790-768BE4B3E3D0}"/>
              </a:ext>
            </a:extLst>
          </p:cNvPr>
          <p:cNvSpPr/>
          <p:nvPr/>
        </p:nvSpPr>
        <p:spPr>
          <a:xfrm>
            <a:off x="6078685" y="197179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01">
            <a:extLst>
              <a:ext uri="{FF2B5EF4-FFF2-40B4-BE49-F238E27FC236}">
                <a16:creationId xmlns:a16="http://schemas.microsoft.com/office/drawing/2014/main" id="{C5EC5C9B-076F-2338-4842-FFA7521BB465}"/>
              </a:ext>
            </a:extLst>
          </p:cNvPr>
          <p:cNvSpPr/>
          <p:nvPr/>
        </p:nvSpPr>
        <p:spPr>
          <a:xfrm>
            <a:off x="6078685" y="19717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02">
            <a:extLst>
              <a:ext uri="{FF2B5EF4-FFF2-40B4-BE49-F238E27FC236}">
                <a16:creationId xmlns:a16="http://schemas.microsoft.com/office/drawing/2014/main" id="{5F616CB4-EFD8-3484-9872-7C8F1E8C042A}"/>
              </a:ext>
            </a:extLst>
          </p:cNvPr>
          <p:cNvSpPr txBox="1"/>
          <p:nvPr/>
        </p:nvSpPr>
        <p:spPr>
          <a:xfrm>
            <a:off x="6078685" y="1971790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3185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2300</a:t>
            </a:r>
            <a:endParaRPr sz="750">
              <a:latin typeface="Arial"/>
              <a:cs typeface="Arial"/>
            </a:endParaRPr>
          </a:p>
          <a:p>
            <a:pPr marL="99695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Fluid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nics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5" name="object 103">
            <a:extLst>
              <a:ext uri="{FF2B5EF4-FFF2-40B4-BE49-F238E27FC236}">
                <a16:creationId xmlns:a16="http://schemas.microsoft.com/office/drawing/2014/main" id="{05232702-9F75-F2A0-6ED8-26DB816C5FCB}"/>
              </a:ext>
            </a:extLst>
          </p:cNvPr>
          <p:cNvSpPr/>
          <p:nvPr/>
        </p:nvSpPr>
        <p:spPr>
          <a:xfrm>
            <a:off x="6078685" y="19717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04">
            <a:extLst>
              <a:ext uri="{FF2B5EF4-FFF2-40B4-BE49-F238E27FC236}">
                <a16:creationId xmlns:a16="http://schemas.microsoft.com/office/drawing/2014/main" id="{41F73029-C787-CF18-6EDE-708E1DC0B616}"/>
              </a:ext>
            </a:extLst>
          </p:cNvPr>
          <p:cNvSpPr/>
          <p:nvPr/>
        </p:nvSpPr>
        <p:spPr>
          <a:xfrm>
            <a:off x="6078685" y="19717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05">
            <a:extLst>
              <a:ext uri="{FF2B5EF4-FFF2-40B4-BE49-F238E27FC236}">
                <a16:creationId xmlns:a16="http://schemas.microsoft.com/office/drawing/2014/main" id="{E53AA223-7CD4-9C3A-5324-E5CA8DA2BB48}"/>
              </a:ext>
            </a:extLst>
          </p:cNvPr>
          <p:cNvSpPr txBox="1"/>
          <p:nvPr/>
        </p:nvSpPr>
        <p:spPr>
          <a:xfrm>
            <a:off x="6078685" y="1971790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3185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2300</a:t>
            </a:r>
            <a:endParaRPr sz="750">
              <a:latin typeface="Arial"/>
              <a:cs typeface="Arial"/>
            </a:endParaRPr>
          </a:p>
          <a:p>
            <a:pPr marL="99695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Fluid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nics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8" name="object 106">
            <a:extLst>
              <a:ext uri="{FF2B5EF4-FFF2-40B4-BE49-F238E27FC236}">
                <a16:creationId xmlns:a16="http://schemas.microsoft.com/office/drawing/2014/main" id="{51B2589B-1E23-6A41-8C82-D0B70D1F1322}"/>
              </a:ext>
            </a:extLst>
          </p:cNvPr>
          <p:cNvSpPr txBox="1"/>
          <p:nvPr/>
        </p:nvSpPr>
        <p:spPr>
          <a:xfrm>
            <a:off x="6599892" y="1852144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9" name="object 107">
            <a:extLst>
              <a:ext uri="{FF2B5EF4-FFF2-40B4-BE49-F238E27FC236}">
                <a16:creationId xmlns:a16="http://schemas.microsoft.com/office/drawing/2014/main" id="{6CB79332-CE2C-3A15-7B34-68393A53E1DA}"/>
              </a:ext>
            </a:extLst>
          </p:cNvPr>
          <p:cNvSpPr/>
          <p:nvPr/>
        </p:nvSpPr>
        <p:spPr>
          <a:xfrm>
            <a:off x="6078685" y="3093454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08">
            <a:extLst>
              <a:ext uri="{FF2B5EF4-FFF2-40B4-BE49-F238E27FC236}">
                <a16:creationId xmlns:a16="http://schemas.microsoft.com/office/drawing/2014/main" id="{F61BFEC0-B939-5846-BCEE-2D41A758294C}"/>
              </a:ext>
            </a:extLst>
          </p:cNvPr>
          <p:cNvSpPr/>
          <p:nvPr/>
        </p:nvSpPr>
        <p:spPr>
          <a:xfrm>
            <a:off x="6078685" y="309345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09">
            <a:extLst>
              <a:ext uri="{FF2B5EF4-FFF2-40B4-BE49-F238E27FC236}">
                <a16:creationId xmlns:a16="http://schemas.microsoft.com/office/drawing/2014/main" id="{F779BD5D-78A8-9CE4-A288-2439E7457CB3}"/>
              </a:ext>
            </a:extLst>
          </p:cNvPr>
          <p:cNvSpPr txBox="1"/>
          <p:nvPr/>
        </p:nvSpPr>
        <p:spPr>
          <a:xfrm>
            <a:off x="6078685" y="309345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2200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of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ol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2" name="object 110">
            <a:extLst>
              <a:ext uri="{FF2B5EF4-FFF2-40B4-BE49-F238E27FC236}">
                <a16:creationId xmlns:a16="http://schemas.microsoft.com/office/drawing/2014/main" id="{0E8C4C26-A182-4672-7B94-0377FF02CCA4}"/>
              </a:ext>
            </a:extLst>
          </p:cNvPr>
          <p:cNvSpPr/>
          <p:nvPr/>
        </p:nvSpPr>
        <p:spPr>
          <a:xfrm>
            <a:off x="6078685" y="309345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11">
            <a:extLst>
              <a:ext uri="{FF2B5EF4-FFF2-40B4-BE49-F238E27FC236}">
                <a16:creationId xmlns:a16="http://schemas.microsoft.com/office/drawing/2014/main" id="{51679CD7-3144-5208-712A-B1F5A3BA560D}"/>
              </a:ext>
            </a:extLst>
          </p:cNvPr>
          <p:cNvSpPr/>
          <p:nvPr/>
        </p:nvSpPr>
        <p:spPr>
          <a:xfrm>
            <a:off x="6078685" y="309345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12">
            <a:extLst>
              <a:ext uri="{FF2B5EF4-FFF2-40B4-BE49-F238E27FC236}">
                <a16:creationId xmlns:a16="http://schemas.microsoft.com/office/drawing/2014/main" id="{AE2510E8-D00E-942B-87BD-D53251E475AF}"/>
              </a:ext>
            </a:extLst>
          </p:cNvPr>
          <p:cNvSpPr txBox="1"/>
          <p:nvPr/>
        </p:nvSpPr>
        <p:spPr>
          <a:xfrm>
            <a:off x="6179014" y="3225725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2200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of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ol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5" name="object 113">
            <a:extLst>
              <a:ext uri="{FF2B5EF4-FFF2-40B4-BE49-F238E27FC236}">
                <a16:creationId xmlns:a16="http://schemas.microsoft.com/office/drawing/2014/main" id="{C7FF0893-4840-8694-31B4-6D1DC023DCED}"/>
              </a:ext>
            </a:extLst>
          </p:cNvPr>
          <p:cNvSpPr txBox="1"/>
          <p:nvPr/>
        </p:nvSpPr>
        <p:spPr>
          <a:xfrm>
            <a:off x="6599892" y="2974062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6" name="object 114">
            <a:extLst>
              <a:ext uri="{FF2B5EF4-FFF2-40B4-BE49-F238E27FC236}">
                <a16:creationId xmlns:a16="http://schemas.microsoft.com/office/drawing/2014/main" id="{2007D32F-5086-9D97-13EF-DAE9A0E01B85}"/>
              </a:ext>
            </a:extLst>
          </p:cNvPr>
          <p:cNvSpPr/>
          <p:nvPr/>
        </p:nvSpPr>
        <p:spPr>
          <a:xfrm>
            <a:off x="6078685" y="4211308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15">
            <a:extLst>
              <a:ext uri="{FF2B5EF4-FFF2-40B4-BE49-F238E27FC236}">
                <a16:creationId xmlns:a16="http://schemas.microsoft.com/office/drawing/2014/main" id="{2F3D1939-8276-CDF5-C501-B2B3BE348470}"/>
              </a:ext>
            </a:extLst>
          </p:cNvPr>
          <p:cNvSpPr/>
          <p:nvPr/>
        </p:nvSpPr>
        <p:spPr>
          <a:xfrm>
            <a:off x="6078685" y="421130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16">
            <a:extLst>
              <a:ext uri="{FF2B5EF4-FFF2-40B4-BE49-F238E27FC236}">
                <a16:creationId xmlns:a16="http://schemas.microsoft.com/office/drawing/2014/main" id="{BD71A6E3-6A88-7082-188F-1B906861327F}"/>
              </a:ext>
            </a:extLst>
          </p:cNvPr>
          <p:cNvSpPr txBox="1"/>
          <p:nvPr/>
        </p:nvSpPr>
        <p:spPr>
          <a:xfrm>
            <a:off x="6078685" y="4211308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2004</a:t>
            </a:r>
            <a:endParaRPr sz="750">
              <a:latin typeface="Arial"/>
              <a:cs typeface="Arial"/>
            </a:endParaRPr>
          </a:p>
          <a:p>
            <a:pPr marL="182880" indent="-590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GI</a:t>
            </a:r>
            <a:r>
              <a:rPr sz="600" dirty="0">
                <a:latin typeface="Arial Narrow"/>
                <a:cs typeface="Arial Narrow"/>
              </a:rPr>
              <a:t>S,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dirty="0">
                <a:latin typeface="Arial Narrow"/>
                <a:cs typeface="Arial Narrow"/>
              </a:rPr>
              <a:t>ing,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9" name="object 117">
            <a:extLst>
              <a:ext uri="{FF2B5EF4-FFF2-40B4-BE49-F238E27FC236}">
                <a16:creationId xmlns:a16="http://schemas.microsoft.com/office/drawing/2014/main" id="{027121FB-B14A-552B-5DE8-B26228C4FADF}"/>
              </a:ext>
            </a:extLst>
          </p:cNvPr>
          <p:cNvSpPr/>
          <p:nvPr/>
        </p:nvSpPr>
        <p:spPr>
          <a:xfrm>
            <a:off x="6078685" y="421130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18">
            <a:extLst>
              <a:ext uri="{FF2B5EF4-FFF2-40B4-BE49-F238E27FC236}">
                <a16:creationId xmlns:a16="http://schemas.microsoft.com/office/drawing/2014/main" id="{D6B822BF-7015-5362-45D9-10258E69B650}"/>
              </a:ext>
            </a:extLst>
          </p:cNvPr>
          <p:cNvSpPr/>
          <p:nvPr/>
        </p:nvSpPr>
        <p:spPr>
          <a:xfrm>
            <a:off x="6078685" y="421130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19">
            <a:extLst>
              <a:ext uri="{FF2B5EF4-FFF2-40B4-BE49-F238E27FC236}">
                <a16:creationId xmlns:a16="http://schemas.microsoft.com/office/drawing/2014/main" id="{CB6C6C3D-31A4-3FA3-1B3D-C6EAFDA6C8CE}"/>
              </a:ext>
            </a:extLst>
          </p:cNvPr>
          <p:cNvSpPr txBox="1"/>
          <p:nvPr/>
        </p:nvSpPr>
        <p:spPr>
          <a:xfrm>
            <a:off x="6078685" y="4211308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2004</a:t>
            </a:r>
            <a:endParaRPr sz="750">
              <a:latin typeface="Arial"/>
              <a:cs typeface="Arial"/>
            </a:endParaRPr>
          </a:p>
          <a:p>
            <a:pPr marL="182880" indent="-590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GI</a:t>
            </a:r>
            <a:r>
              <a:rPr sz="600" dirty="0">
                <a:latin typeface="Arial Narrow"/>
                <a:cs typeface="Arial Narrow"/>
              </a:rPr>
              <a:t>S,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dirty="0">
                <a:latin typeface="Arial Narrow"/>
                <a:cs typeface="Arial Narrow"/>
              </a:rPr>
              <a:t>ing,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2" name="object 120">
            <a:extLst>
              <a:ext uri="{FF2B5EF4-FFF2-40B4-BE49-F238E27FC236}">
                <a16:creationId xmlns:a16="http://schemas.microsoft.com/office/drawing/2014/main" id="{DB599D84-7EE6-66DC-3096-FB6086E95CB7}"/>
              </a:ext>
            </a:extLst>
          </p:cNvPr>
          <p:cNvSpPr txBox="1"/>
          <p:nvPr/>
        </p:nvSpPr>
        <p:spPr>
          <a:xfrm>
            <a:off x="6599892" y="4092043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3" name="object 121">
            <a:extLst>
              <a:ext uri="{FF2B5EF4-FFF2-40B4-BE49-F238E27FC236}">
                <a16:creationId xmlns:a16="http://schemas.microsoft.com/office/drawing/2014/main" id="{CF302889-512D-DA97-E088-19F0D43BE96C}"/>
              </a:ext>
            </a:extLst>
          </p:cNvPr>
          <p:cNvSpPr/>
          <p:nvPr/>
        </p:nvSpPr>
        <p:spPr>
          <a:xfrm>
            <a:off x="6078685" y="531862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22">
            <a:extLst>
              <a:ext uri="{FF2B5EF4-FFF2-40B4-BE49-F238E27FC236}">
                <a16:creationId xmlns:a16="http://schemas.microsoft.com/office/drawing/2014/main" id="{E3B7F764-3DB9-85AB-9FB7-122CC138842B}"/>
              </a:ext>
            </a:extLst>
          </p:cNvPr>
          <p:cNvSpPr/>
          <p:nvPr/>
        </p:nvSpPr>
        <p:spPr>
          <a:xfrm>
            <a:off x="6078685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23">
            <a:extLst>
              <a:ext uri="{FF2B5EF4-FFF2-40B4-BE49-F238E27FC236}">
                <a16:creationId xmlns:a16="http://schemas.microsoft.com/office/drawing/2014/main" id="{588F6172-CFB1-23D2-90CE-DAA95B7AFDF4}"/>
              </a:ext>
            </a:extLst>
          </p:cNvPr>
          <p:cNvSpPr txBox="1"/>
          <p:nvPr/>
        </p:nvSpPr>
        <p:spPr>
          <a:xfrm>
            <a:off x="6078685" y="531862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2700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Ci</a:t>
            </a:r>
            <a:r>
              <a:rPr sz="600" spc="-1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il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ials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6" name="object 124">
            <a:extLst>
              <a:ext uri="{FF2B5EF4-FFF2-40B4-BE49-F238E27FC236}">
                <a16:creationId xmlns:a16="http://schemas.microsoft.com/office/drawing/2014/main" id="{DA619319-3895-4926-24E1-7BE399B93D81}"/>
              </a:ext>
            </a:extLst>
          </p:cNvPr>
          <p:cNvSpPr/>
          <p:nvPr/>
        </p:nvSpPr>
        <p:spPr>
          <a:xfrm>
            <a:off x="6078685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25">
            <a:extLst>
              <a:ext uri="{FF2B5EF4-FFF2-40B4-BE49-F238E27FC236}">
                <a16:creationId xmlns:a16="http://schemas.microsoft.com/office/drawing/2014/main" id="{B0483BAC-182D-276D-80C6-34588513BF00}"/>
              </a:ext>
            </a:extLst>
          </p:cNvPr>
          <p:cNvSpPr/>
          <p:nvPr/>
        </p:nvSpPr>
        <p:spPr>
          <a:xfrm>
            <a:off x="6078685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26">
            <a:extLst>
              <a:ext uri="{FF2B5EF4-FFF2-40B4-BE49-F238E27FC236}">
                <a16:creationId xmlns:a16="http://schemas.microsoft.com/office/drawing/2014/main" id="{316A5212-A752-7860-BA68-6A85089F4273}"/>
              </a:ext>
            </a:extLst>
          </p:cNvPr>
          <p:cNvSpPr txBox="1"/>
          <p:nvPr/>
        </p:nvSpPr>
        <p:spPr>
          <a:xfrm>
            <a:off x="6174697" y="5451400"/>
            <a:ext cx="49403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2700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Ci</a:t>
            </a:r>
            <a:r>
              <a:rPr sz="600" spc="-1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il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ials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9" name="object 127">
            <a:extLst>
              <a:ext uri="{FF2B5EF4-FFF2-40B4-BE49-F238E27FC236}">
                <a16:creationId xmlns:a16="http://schemas.microsoft.com/office/drawing/2014/main" id="{2776CACD-038D-BBE5-C378-5779E5209B8A}"/>
              </a:ext>
            </a:extLst>
          </p:cNvPr>
          <p:cNvSpPr txBox="1"/>
          <p:nvPr/>
        </p:nvSpPr>
        <p:spPr>
          <a:xfrm>
            <a:off x="6599892" y="5199235"/>
            <a:ext cx="13081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0" name="object 128">
            <a:extLst>
              <a:ext uri="{FF2B5EF4-FFF2-40B4-BE49-F238E27FC236}">
                <a16:creationId xmlns:a16="http://schemas.microsoft.com/office/drawing/2014/main" id="{BD000B5E-90C3-F17B-08BD-5E0C4E36FEFE}"/>
              </a:ext>
            </a:extLst>
          </p:cNvPr>
          <p:cNvSpPr/>
          <p:nvPr/>
        </p:nvSpPr>
        <p:spPr>
          <a:xfrm>
            <a:off x="7300170" y="1971790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29">
            <a:extLst>
              <a:ext uri="{FF2B5EF4-FFF2-40B4-BE49-F238E27FC236}">
                <a16:creationId xmlns:a16="http://schemas.microsoft.com/office/drawing/2014/main" id="{3F05CCE8-9AB0-98D0-4E62-B91DB0D1EE2F}"/>
              </a:ext>
            </a:extLst>
          </p:cNvPr>
          <p:cNvSpPr/>
          <p:nvPr/>
        </p:nvSpPr>
        <p:spPr>
          <a:xfrm>
            <a:off x="7300170" y="19717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30">
            <a:extLst>
              <a:ext uri="{FF2B5EF4-FFF2-40B4-BE49-F238E27FC236}">
                <a16:creationId xmlns:a16="http://schemas.microsoft.com/office/drawing/2014/main" id="{7C873F2E-C2BE-CD3E-1F44-DEF0FA3E29C8}"/>
              </a:ext>
            </a:extLst>
          </p:cNvPr>
          <p:cNvSpPr txBox="1"/>
          <p:nvPr/>
        </p:nvSpPr>
        <p:spPr>
          <a:xfrm>
            <a:off x="7300170" y="1971790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382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2400</a:t>
            </a:r>
            <a:endParaRPr sz="750">
              <a:latin typeface="Arial"/>
              <a:cs typeface="Arial"/>
            </a:endParaRPr>
          </a:p>
          <a:p>
            <a:pPr marL="103505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The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od</a:t>
            </a:r>
            <a:r>
              <a:rPr sz="600" spc="5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ics</a:t>
            </a:r>
            <a:endParaRPr sz="600">
              <a:latin typeface="Arial Narrow"/>
              <a:cs typeface="Arial Narrow"/>
            </a:endParaRPr>
          </a:p>
          <a:p>
            <a:pPr marL="122555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5" dirty="0">
                <a:latin typeface="Arial Narrow"/>
                <a:cs typeface="Arial Narrow"/>
              </a:rPr>
              <a:t>H</a:t>
            </a:r>
            <a:r>
              <a:rPr sz="600" dirty="0">
                <a:latin typeface="Arial Narrow"/>
                <a:cs typeface="Arial Narrow"/>
              </a:rPr>
              <a:t>eat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3" name="object 131">
            <a:extLst>
              <a:ext uri="{FF2B5EF4-FFF2-40B4-BE49-F238E27FC236}">
                <a16:creationId xmlns:a16="http://schemas.microsoft.com/office/drawing/2014/main" id="{E525EBAC-ACBF-EEAD-91DE-8889DC3949AC}"/>
              </a:ext>
            </a:extLst>
          </p:cNvPr>
          <p:cNvSpPr/>
          <p:nvPr/>
        </p:nvSpPr>
        <p:spPr>
          <a:xfrm>
            <a:off x="7300170" y="19717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32">
            <a:extLst>
              <a:ext uri="{FF2B5EF4-FFF2-40B4-BE49-F238E27FC236}">
                <a16:creationId xmlns:a16="http://schemas.microsoft.com/office/drawing/2014/main" id="{DAC01269-4F72-62B8-B3CB-E9BA072DCCD6}"/>
              </a:ext>
            </a:extLst>
          </p:cNvPr>
          <p:cNvSpPr/>
          <p:nvPr/>
        </p:nvSpPr>
        <p:spPr>
          <a:xfrm>
            <a:off x="7300170" y="19717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33">
            <a:extLst>
              <a:ext uri="{FF2B5EF4-FFF2-40B4-BE49-F238E27FC236}">
                <a16:creationId xmlns:a16="http://schemas.microsoft.com/office/drawing/2014/main" id="{6AD4B900-9907-4581-6F67-6C93ED5654DB}"/>
              </a:ext>
            </a:extLst>
          </p:cNvPr>
          <p:cNvSpPr txBox="1"/>
          <p:nvPr/>
        </p:nvSpPr>
        <p:spPr>
          <a:xfrm>
            <a:off x="7371672" y="2103807"/>
            <a:ext cx="54546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2400</a:t>
            </a:r>
            <a:endParaRPr sz="750">
              <a:latin typeface="Arial"/>
              <a:cs typeface="Arial"/>
            </a:endParaRPr>
          </a:p>
          <a:p>
            <a:pPr marL="31750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The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od</a:t>
            </a:r>
            <a:r>
              <a:rPr sz="600" spc="5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ics</a:t>
            </a:r>
            <a:endParaRPr sz="600">
              <a:latin typeface="Arial Narrow"/>
              <a:cs typeface="Arial Narrow"/>
            </a:endParaRPr>
          </a:p>
          <a:p>
            <a:pPr marL="50800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5" dirty="0">
                <a:latin typeface="Arial Narrow"/>
                <a:cs typeface="Arial Narrow"/>
              </a:rPr>
              <a:t>H</a:t>
            </a:r>
            <a:r>
              <a:rPr sz="600" dirty="0">
                <a:latin typeface="Arial Narrow"/>
                <a:cs typeface="Arial Narrow"/>
              </a:rPr>
              <a:t>eat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6" name="object 134">
            <a:extLst>
              <a:ext uri="{FF2B5EF4-FFF2-40B4-BE49-F238E27FC236}">
                <a16:creationId xmlns:a16="http://schemas.microsoft.com/office/drawing/2014/main" id="{CA3036BE-1705-5FE1-3B52-B34BA31FBAF6}"/>
              </a:ext>
            </a:extLst>
          </p:cNvPr>
          <p:cNvSpPr txBox="1"/>
          <p:nvPr/>
        </p:nvSpPr>
        <p:spPr>
          <a:xfrm>
            <a:off x="7821887" y="1852144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7" name="object 135">
            <a:extLst>
              <a:ext uri="{FF2B5EF4-FFF2-40B4-BE49-F238E27FC236}">
                <a16:creationId xmlns:a16="http://schemas.microsoft.com/office/drawing/2014/main" id="{24BA4553-BEA5-5182-608F-7EB27E96A3CE}"/>
              </a:ext>
            </a:extLst>
          </p:cNvPr>
          <p:cNvSpPr/>
          <p:nvPr/>
        </p:nvSpPr>
        <p:spPr>
          <a:xfrm>
            <a:off x="7300170" y="3093454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36">
            <a:extLst>
              <a:ext uri="{FF2B5EF4-FFF2-40B4-BE49-F238E27FC236}">
                <a16:creationId xmlns:a16="http://schemas.microsoft.com/office/drawing/2014/main" id="{CE166398-2E44-31F8-C43D-4A77E2364D8C}"/>
              </a:ext>
            </a:extLst>
          </p:cNvPr>
          <p:cNvSpPr/>
          <p:nvPr/>
        </p:nvSpPr>
        <p:spPr>
          <a:xfrm>
            <a:off x="7300170" y="309345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37">
            <a:extLst>
              <a:ext uri="{FF2B5EF4-FFF2-40B4-BE49-F238E27FC236}">
                <a16:creationId xmlns:a16="http://schemas.microsoft.com/office/drawing/2014/main" id="{0F506222-D340-FA2B-D91E-101A64CDA770}"/>
              </a:ext>
            </a:extLst>
          </p:cNvPr>
          <p:cNvSpPr txBox="1"/>
          <p:nvPr/>
        </p:nvSpPr>
        <p:spPr>
          <a:xfrm>
            <a:off x="7300170" y="309345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2101</a:t>
            </a:r>
            <a:endParaRPr sz="750">
              <a:latin typeface="Arial"/>
              <a:cs typeface="Arial"/>
            </a:endParaRPr>
          </a:p>
          <a:p>
            <a:pPr marL="167640">
              <a:lnSpc>
                <a:spcPct val="100000"/>
              </a:lnSpc>
              <a:spcBef>
                <a:spcPts val="15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</a:t>
            </a:r>
            <a:r>
              <a:rPr sz="600" spc="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0" name="object 138">
            <a:extLst>
              <a:ext uri="{FF2B5EF4-FFF2-40B4-BE49-F238E27FC236}">
                <a16:creationId xmlns:a16="http://schemas.microsoft.com/office/drawing/2014/main" id="{B68ED657-8FFA-4CEE-9DCE-74B35D25F6CD}"/>
              </a:ext>
            </a:extLst>
          </p:cNvPr>
          <p:cNvSpPr/>
          <p:nvPr/>
        </p:nvSpPr>
        <p:spPr>
          <a:xfrm>
            <a:off x="7300170" y="309345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39">
            <a:extLst>
              <a:ext uri="{FF2B5EF4-FFF2-40B4-BE49-F238E27FC236}">
                <a16:creationId xmlns:a16="http://schemas.microsoft.com/office/drawing/2014/main" id="{902C3E85-A94C-09D1-3C25-C5AE56DC09E0}"/>
              </a:ext>
            </a:extLst>
          </p:cNvPr>
          <p:cNvSpPr/>
          <p:nvPr/>
        </p:nvSpPr>
        <p:spPr>
          <a:xfrm>
            <a:off x="7300170" y="309345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40">
            <a:extLst>
              <a:ext uri="{FF2B5EF4-FFF2-40B4-BE49-F238E27FC236}">
                <a16:creationId xmlns:a16="http://schemas.microsoft.com/office/drawing/2014/main" id="{2449DDD5-9F2D-3790-4F20-253EBE6D8AE0}"/>
              </a:ext>
            </a:extLst>
          </p:cNvPr>
          <p:cNvSpPr txBox="1"/>
          <p:nvPr/>
        </p:nvSpPr>
        <p:spPr>
          <a:xfrm>
            <a:off x="7400628" y="3271445"/>
            <a:ext cx="487680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2101</a:t>
            </a:r>
            <a:endParaRPr sz="750">
              <a:latin typeface="Arial"/>
              <a:cs typeface="Arial"/>
            </a:endParaRPr>
          </a:p>
          <a:p>
            <a:pPr marL="67310">
              <a:lnSpc>
                <a:spcPct val="100000"/>
              </a:lnSpc>
              <a:spcBef>
                <a:spcPts val="15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</a:t>
            </a:r>
            <a:r>
              <a:rPr sz="600" spc="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3" name="object 141">
            <a:extLst>
              <a:ext uri="{FF2B5EF4-FFF2-40B4-BE49-F238E27FC236}">
                <a16:creationId xmlns:a16="http://schemas.microsoft.com/office/drawing/2014/main" id="{E5729DCD-2D15-0CB4-F148-108414659D2A}"/>
              </a:ext>
            </a:extLst>
          </p:cNvPr>
          <p:cNvSpPr txBox="1"/>
          <p:nvPr/>
        </p:nvSpPr>
        <p:spPr>
          <a:xfrm>
            <a:off x="7821887" y="2974062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4" name="object 142">
            <a:extLst>
              <a:ext uri="{FF2B5EF4-FFF2-40B4-BE49-F238E27FC236}">
                <a16:creationId xmlns:a16="http://schemas.microsoft.com/office/drawing/2014/main" id="{51D51E34-4D6C-1FEA-A8EC-BD6C109BF5F4}"/>
              </a:ext>
            </a:extLst>
          </p:cNvPr>
          <p:cNvSpPr/>
          <p:nvPr/>
        </p:nvSpPr>
        <p:spPr>
          <a:xfrm>
            <a:off x="7300170" y="4214864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43">
            <a:extLst>
              <a:ext uri="{FF2B5EF4-FFF2-40B4-BE49-F238E27FC236}">
                <a16:creationId xmlns:a16="http://schemas.microsoft.com/office/drawing/2014/main" id="{B7FFBFB4-2CB8-DAE1-EB95-65F7B66FE27E}"/>
              </a:ext>
            </a:extLst>
          </p:cNvPr>
          <p:cNvSpPr/>
          <p:nvPr/>
        </p:nvSpPr>
        <p:spPr>
          <a:xfrm>
            <a:off x="7300170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44">
            <a:extLst>
              <a:ext uri="{FF2B5EF4-FFF2-40B4-BE49-F238E27FC236}">
                <a16:creationId xmlns:a16="http://schemas.microsoft.com/office/drawing/2014/main" id="{AB67653D-2ADC-B3D1-129F-C5207426D26A}"/>
              </a:ext>
            </a:extLst>
          </p:cNvPr>
          <p:cNvSpPr txBox="1"/>
          <p:nvPr/>
        </p:nvSpPr>
        <p:spPr>
          <a:xfrm>
            <a:off x="7300170" y="421486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2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50</a:t>
            </a:r>
            <a:endParaRPr sz="750">
              <a:latin typeface="Arial"/>
              <a:cs typeface="Arial"/>
            </a:endParaRPr>
          </a:p>
          <a:p>
            <a:pPr marL="91440" marR="83185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nal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is of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</a:t>
            </a:r>
            <a:r>
              <a:rPr sz="600" spc="-1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ee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x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7" name="object 145">
            <a:extLst>
              <a:ext uri="{FF2B5EF4-FFF2-40B4-BE49-F238E27FC236}">
                <a16:creationId xmlns:a16="http://schemas.microsoft.com/office/drawing/2014/main" id="{7359F147-823B-D1D6-14FA-87659179144D}"/>
              </a:ext>
            </a:extLst>
          </p:cNvPr>
          <p:cNvSpPr/>
          <p:nvPr/>
        </p:nvSpPr>
        <p:spPr>
          <a:xfrm>
            <a:off x="7300170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46">
            <a:extLst>
              <a:ext uri="{FF2B5EF4-FFF2-40B4-BE49-F238E27FC236}">
                <a16:creationId xmlns:a16="http://schemas.microsoft.com/office/drawing/2014/main" id="{858304A4-AB61-6A47-D617-C36011A39255}"/>
              </a:ext>
            </a:extLst>
          </p:cNvPr>
          <p:cNvSpPr/>
          <p:nvPr/>
        </p:nvSpPr>
        <p:spPr>
          <a:xfrm>
            <a:off x="7300170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47">
            <a:extLst>
              <a:ext uri="{FF2B5EF4-FFF2-40B4-BE49-F238E27FC236}">
                <a16:creationId xmlns:a16="http://schemas.microsoft.com/office/drawing/2014/main" id="{5B8C2730-4DDB-517C-8EBF-9BACC3E3D667}"/>
              </a:ext>
            </a:extLst>
          </p:cNvPr>
          <p:cNvSpPr txBox="1"/>
          <p:nvPr/>
        </p:nvSpPr>
        <p:spPr>
          <a:xfrm>
            <a:off x="7300170" y="421486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2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50</a:t>
            </a:r>
            <a:endParaRPr sz="750">
              <a:latin typeface="Arial"/>
              <a:cs typeface="Arial"/>
            </a:endParaRPr>
          </a:p>
          <a:p>
            <a:pPr marL="91440" marR="83185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nal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is of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</a:t>
            </a:r>
            <a:r>
              <a:rPr sz="600" spc="-1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ee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x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0" name="object 148">
            <a:extLst>
              <a:ext uri="{FF2B5EF4-FFF2-40B4-BE49-F238E27FC236}">
                <a16:creationId xmlns:a16="http://schemas.microsoft.com/office/drawing/2014/main" id="{9C160D86-3B62-8371-F589-A58D801D6379}"/>
              </a:ext>
            </a:extLst>
          </p:cNvPr>
          <p:cNvSpPr txBox="1"/>
          <p:nvPr/>
        </p:nvSpPr>
        <p:spPr>
          <a:xfrm>
            <a:off x="7821887" y="4095726"/>
            <a:ext cx="13081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2nd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1" name="object 149">
            <a:extLst>
              <a:ext uri="{FF2B5EF4-FFF2-40B4-BE49-F238E27FC236}">
                <a16:creationId xmlns:a16="http://schemas.microsoft.com/office/drawing/2014/main" id="{2E89D0B2-B3C7-F1D9-2D4F-983A3C3CEB6F}"/>
              </a:ext>
            </a:extLst>
          </p:cNvPr>
          <p:cNvSpPr/>
          <p:nvPr/>
        </p:nvSpPr>
        <p:spPr>
          <a:xfrm>
            <a:off x="7300170" y="53187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50">
            <a:extLst>
              <a:ext uri="{FF2B5EF4-FFF2-40B4-BE49-F238E27FC236}">
                <a16:creationId xmlns:a16="http://schemas.microsoft.com/office/drawing/2014/main" id="{FE824683-D302-638B-DBBF-A1812EE33666}"/>
              </a:ext>
            </a:extLst>
          </p:cNvPr>
          <p:cNvSpPr/>
          <p:nvPr/>
        </p:nvSpPr>
        <p:spPr>
          <a:xfrm>
            <a:off x="7300170" y="531874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51">
            <a:extLst>
              <a:ext uri="{FF2B5EF4-FFF2-40B4-BE49-F238E27FC236}">
                <a16:creationId xmlns:a16="http://schemas.microsoft.com/office/drawing/2014/main" id="{2C4FD58B-CBBD-104F-AADB-FA33F3686AA5}"/>
              </a:ext>
            </a:extLst>
          </p:cNvPr>
          <p:cNvSpPr txBox="1"/>
          <p:nvPr/>
        </p:nvSpPr>
        <p:spPr>
          <a:xfrm>
            <a:off x="7376879" y="5405679"/>
            <a:ext cx="534670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CCD</a:t>
            </a: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2100</a:t>
            </a:r>
            <a:endParaRPr sz="750">
              <a:latin typeface="Arial"/>
              <a:cs typeface="Arial"/>
            </a:endParaRPr>
          </a:p>
          <a:p>
            <a:pPr marL="147955" marR="43180" indent="-9906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m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ica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k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ls</a:t>
            </a:r>
            <a:r>
              <a:rPr sz="600" spc="-5" dirty="0">
                <a:latin typeface="Arial Narrow"/>
                <a:cs typeface="Arial Narrow"/>
              </a:rPr>
              <a:t> 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048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ng.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uden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4" name="object 152">
            <a:extLst>
              <a:ext uri="{FF2B5EF4-FFF2-40B4-BE49-F238E27FC236}">
                <a16:creationId xmlns:a16="http://schemas.microsoft.com/office/drawing/2014/main" id="{60308690-C1FD-9EAF-5E85-F9AC739084FE}"/>
              </a:ext>
            </a:extLst>
          </p:cNvPr>
          <p:cNvSpPr/>
          <p:nvPr/>
        </p:nvSpPr>
        <p:spPr>
          <a:xfrm>
            <a:off x="4860628" y="169315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53">
            <a:extLst>
              <a:ext uri="{FF2B5EF4-FFF2-40B4-BE49-F238E27FC236}">
                <a16:creationId xmlns:a16="http://schemas.microsoft.com/office/drawing/2014/main" id="{A5F82395-FDEE-3801-AE46-CC2FBEF2DB8E}"/>
              </a:ext>
            </a:extLst>
          </p:cNvPr>
          <p:cNvSpPr txBox="1"/>
          <p:nvPr/>
        </p:nvSpPr>
        <p:spPr>
          <a:xfrm>
            <a:off x="4860628" y="1693152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RT</a:t>
            </a:r>
            <a:r>
              <a:rPr sz="750" b="1" dirty="0">
                <a:latin typeface="Arial"/>
                <a:cs typeface="Arial"/>
              </a:rPr>
              <a:t>H </a:t>
            </a:r>
            <a:r>
              <a:rPr sz="750" b="1" spc="-15" dirty="0">
                <a:latin typeface="Arial"/>
                <a:cs typeface="Arial"/>
              </a:rPr>
              <a:t>2</a:t>
            </a:r>
            <a:r>
              <a:rPr sz="750" b="1" dirty="0">
                <a:latin typeface="Arial"/>
                <a:cs typeface="Arial"/>
              </a:rPr>
              <a:t>404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eo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6" name="object 154">
            <a:extLst>
              <a:ext uri="{FF2B5EF4-FFF2-40B4-BE49-F238E27FC236}">
                <a16:creationId xmlns:a16="http://schemas.microsoft.com/office/drawing/2014/main" id="{2D903F97-A709-9A10-04FE-08AB85275921}"/>
              </a:ext>
            </a:extLst>
          </p:cNvPr>
          <p:cNvSpPr txBox="1"/>
          <p:nvPr/>
        </p:nvSpPr>
        <p:spPr>
          <a:xfrm>
            <a:off x="8525339" y="1971917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o. To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u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67" name="object 155">
            <a:extLst>
              <a:ext uri="{FF2B5EF4-FFF2-40B4-BE49-F238E27FC236}">
                <a16:creationId xmlns:a16="http://schemas.microsoft.com/office/drawing/2014/main" id="{786FC2CE-6260-C935-BAA3-187769C9C296}"/>
              </a:ext>
            </a:extLst>
          </p:cNvPr>
          <p:cNvSpPr/>
          <p:nvPr/>
        </p:nvSpPr>
        <p:spPr>
          <a:xfrm>
            <a:off x="8521783" y="531862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56">
            <a:extLst>
              <a:ext uri="{FF2B5EF4-FFF2-40B4-BE49-F238E27FC236}">
                <a16:creationId xmlns:a16="http://schemas.microsoft.com/office/drawing/2014/main" id="{DA76F5E5-5C7C-A9CA-3A5D-70A5AAB3514D}"/>
              </a:ext>
            </a:extLst>
          </p:cNvPr>
          <p:cNvSpPr/>
          <p:nvPr/>
        </p:nvSpPr>
        <p:spPr>
          <a:xfrm>
            <a:off x="8521783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57">
            <a:extLst>
              <a:ext uri="{FF2B5EF4-FFF2-40B4-BE49-F238E27FC236}">
                <a16:creationId xmlns:a16="http://schemas.microsoft.com/office/drawing/2014/main" id="{E43A92EC-7303-CF9F-87F2-6C2D6D174236}"/>
              </a:ext>
            </a:extLst>
          </p:cNvPr>
          <p:cNvSpPr txBox="1"/>
          <p:nvPr/>
        </p:nvSpPr>
        <p:spPr>
          <a:xfrm>
            <a:off x="8521783" y="531862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3304</a:t>
            </a:r>
            <a:endParaRPr sz="750">
              <a:latin typeface="Arial"/>
              <a:cs typeface="Arial"/>
            </a:endParaRPr>
          </a:p>
          <a:p>
            <a:pPr marL="176530" marR="132715" indent="-3492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Tra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dirty="0">
                <a:latin typeface="Arial Narrow"/>
                <a:cs typeface="Arial Narrow"/>
              </a:rPr>
              <a:t>lanning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0" name="object 158">
            <a:extLst>
              <a:ext uri="{FF2B5EF4-FFF2-40B4-BE49-F238E27FC236}">
                <a16:creationId xmlns:a16="http://schemas.microsoft.com/office/drawing/2014/main" id="{5D70A1B6-B0ED-959E-03E9-5FC0F6BCBE68}"/>
              </a:ext>
            </a:extLst>
          </p:cNvPr>
          <p:cNvSpPr/>
          <p:nvPr/>
        </p:nvSpPr>
        <p:spPr>
          <a:xfrm>
            <a:off x="8521783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59">
            <a:extLst>
              <a:ext uri="{FF2B5EF4-FFF2-40B4-BE49-F238E27FC236}">
                <a16:creationId xmlns:a16="http://schemas.microsoft.com/office/drawing/2014/main" id="{936FBD70-2F07-DF2A-F2E4-5DFAFC1297BC}"/>
              </a:ext>
            </a:extLst>
          </p:cNvPr>
          <p:cNvSpPr/>
          <p:nvPr/>
        </p:nvSpPr>
        <p:spPr>
          <a:xfrm>
            <a:off x="8521783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60">
            <a:extLst>
              <a:ext uri="{FF2B5EF4-FFF2-40B4-BE49-F238E27FC236}">
                <a16:creationId xmlns:a16="http://schemas.microsoft.com/office/drawing/2014/main" id="{E9C129F5-5F79-6681-3531-2233D5146CA7}"/>
              </a:ext>
            </a:extLst>
          </p:cNvPr>
          <p:cNvSpPr txBox="1"/>
          <p:nvPr/>
        </p:nvSpPr>
        <p:spPr>
          <a:xfrm>
            <a:off x="8622241" y="5405679"/>
            <a:ext cx="487680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3304</a:t>
            </a:r>
            <a:endParaRPr sz="750">
              <a:latin typeface="Arial"/>
              <a:cs typeface="Arial"/>
            </a:endParaRPr>
          </a:p>
          <a:p>
            <a:pPr marL="76200" marR="34925" indent="-3492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Tra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p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 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dirty="0">
                <a:latin typeface="Arial Narrow"/>
                <a:cs typeface="Arial Narrow"/>
              </a:rPr>
              <a:t>lanning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3" name="object 161">
            <a:extLst>
              <a:ext uri="{FF2B5EF4-FFF2-40B4-BE49-F238E27FC236}">
                <a16:creationId xmlns:a16="http://schemas.microsoft.com/office/drawing/2014/main" id="{FFBFA921-7C30-8EB7-FE30-067E5E34EE98}"/>
              </a:ext>
            </a:extLst>
          </p:cNvPr>
          <p:cNvSpPr txBox="1"/>
          <p:nvPr/>
        </p:nvSpPr>
        <p:spPr>
          <a:xfrm>
            <a:off x="9050485" y="5199235"/>
            <a:ext cx="11557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4" name="object 162">
            <a:extLst>
              <a:ext uri="{FF2B5EF4-FFF2-40B4-BE49-F238E27FC236}">
                <a16:creationId xmlns:a16="http://schemas.microsoft.com/office/drawing/2014/main" id="{936FEB9E-9E08-5A46-27A7-317CB4894065}"/>
              </a:ext>
            </a:extLst>
          </p:cNvPr>
          <p:cNvSpPr/>
          <p:nvPr/>
        </p:nvSpPr>
        <p:spPr>
          <a:xfrm>
            <a:off x="9743397" y="8502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63">
            <a:extLst>
              <a:ext uri="{FF2B5EF4-FFF2-40B4-BE49-F238E27FC236}">
                <a16:creationId xmlns:a16="http://schemas.microsoft.com/office/drawing/2014/main" id="{EB0DE51E-01BE-39BC-4350-3EF9E5AF53B0}"/>
              </a:ext>
            </a:extLst>
          </p:cNvPr>
          <p:cNvSpPr txBox="1"/>
          <p:nvPr/>
        </p:nvSpPr>
        <p:spPr>
          <a:xfrm>
            <a:off x="9743397" y="850253"/>
            <a:ext cx="685800" cy="593090"/>
          </a:xfrm>
          <a:prstGeom prst="rect">
            <a:avLst/>
          </a:prstGeom>
          <a:ln w="38100">
            <a:solidFill>
              <a:srgbClr val="359647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MAT</a:t>
            </a:r>
            <a:r>
              <a:rPr sz="750" b="1" dirty="0">
                <a:latin typeface="Arial"/>
                <a:cs typeface="Arial"/>
              </a:rPr>
              <a:t>H 3</a:t>
            </a:r>
            <a:r>
              <a:rPr sz="750" b="1" spc="-15" dirty="0">
                <a:latin typeface="Arial"/>
                <a:cs typeface="Arial"/>
              </a:rPr>
              <a:t>7</a:t>
            </a:r>
            <a:r>
              <a:rPr sz="750" b="1" dirty="0">
                <a:latin typeface="Arial"/>
                <a:cs typeface="Arial"/>
              </a:rPr>
              <a:t>05</a:t>
            </a:r>
            <a:endParaRPr sz="7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he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ical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hods 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6" name="object 164">
            <a:extLst>
              <a:ext uri="{FF2B5EF4-FFF2-40B4-BE49-F238E27FC236}">
                <a16:creationId xmlns:a16="http://schemas.microsoft.com/office/drawing/2014/main" id="{F18A9AEB-6DF2-6924-168F-D3CD2D616E83}"/>
              </a:ext>
            </a:extLst>
          </p:cNvPr>
          <p:cNvSpPr txBox="1"/>
          <p:nvPr/>
        </p:nvSpPr>
        <p:spPr>
          <a:xfrm>
            <a:off x="8528895" y="4214864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3202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 of</a:t>
            </a:r>
            <a:endParaRPr sz="600">
              <a:latin typeface="Arial Narrow"/>
              <a:cs typeface="Arial Narrow"/>
            </a:endParaRPr>
          </a:p>
          <a:p>
            <a:pPr marL="635" algn="ctr">
              <a:lnSpc>
                <a:spcPct val="100000"/>
              </a:lnSpc>
              <a:spcBef>
                <a:spcPts val="130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ol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ds </a:t>
            </a:r>
            <a:r>
              <a:rPr sz="600" spc="-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7" name="object 165">
            <a:extLst>
              <a:ext uri="{FF2B5EF4-FFF2-40B4-BE49-F238E27FC236}">
                <a16:creationId xmlns:a16="http://schemas.microsoft.com/office/drawing/2014/main" id="{4F14DB12-DD04-74BF-AD1F-989DEDDD5703}"/>
              </a:ext>
            </a:extLst>
          </p:cNvPr>
          <p:cNvSpPr/>
          <p:nvPr/>
        </p:nvSpPr>
        <p:spPr>
          <a:xfrm>
            <a:off x="9746953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66">
            <a:extLst>
              <a:ext uri="{FF2B5EF4-FFF2-40B4-BE49-F238E27FC236}">
                <a16:creationId xmlns:a16="http://schemas.microsoft.com/office/drawing/2014/main" id="{A9A72672-7F1A-3D3E-FBC6-B6CCE4E9A3EF}"/>
              </a:ext>
            </a:extLst>
          </p:cNvPr>
          <p:cNvSpPr/>
          <p:nvPr/>
        </p:nvSpPr>
        <p:spPr>
          <a:xfrm>
            <a:off x="9746953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67">
            <a:extLst>
              <a:ext uri="{FF2B5EF4-FFF2-40B4-BE49-F238E27FC236}">
                <a16:creationId xmlns:a16="http://schemas.microsoft.com/office/drawing/2014/main" id="{9E32CA41-FB0D-514A-54F7-3A051E6035A1}"/>
              </a:ext>
            </a:extLst>
          </p:cNvPr>
          <p:cNvSpPr txBox="1"/>
          <p:nvPr/>
        </p:nvSpPr>
        <p:spPr>
          <a:xfrm>
            <a:off x="9803722" y="3225725"/>
            <a:ext cx="574040" cy="2146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88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3205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of 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al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0" name="object 168">
            <a:extLst>
              <a:ext uri="{FF2B5EF4-FFF2-40B4-BE49-F238E27FC236}">
                <a16:creationId xmlns:a16="http://schemas.microsoft.com/office/drawing/2014/main" id="{BE102430-7C85-03E1-5356-8961D027E24C}"/>
              </a:ext>
            </a:extLst>
          </p:cNvPr>
          <p:cNvSpPr txBox="1"/>
          <p:nvPr/>
        </p:nvSpPr>
        <p:spPr>
          <a:xfrm>
            <a:off x="9820993" y="3447137"/>
            <a:ext cx="53911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1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pone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1" name="object 169">
            <a:extLst>
              <a:ext uri="{FF2B5EF4-FFF2-40B4-BE49-F238E27FC236}">
                <a16:creationId xmlns:a16="http://schemas.microsoft.com/office/drawing/2014/main" id="{FCBC45EB-CD5A-F580-1DAB-8C28292CCE05}"/>
              </a:ext>
            </a:extLst>
          </p:cNvPr>
          <p:cNvSpPr/>
          <p:nvPr/>
        </p:nvSpPr>
        <p:spPr>
          <a:xfrm>
            <a:off x="9746953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70">
            <a:extLst>
              <a:ext uri="{FF2B5EF4-FFF2-40B4-BE49-F238E27FC236}">
                <a16:creationId xmlns:a16="http://schemas.microsoft.com/office/drawing/2014/main" id="{0E076698-E24A-4476-B477-A161A6E51D26}"/>
              </a:ext>
            </a:extLst>
          </p:cNvPr>
          <p:cNvSpPr txBox="1"/>
          <p:nvPr/>
        </p:nvSpPr>
        <p:spPr>
          <a:xfrm>
            <a:off x="9746953" y="4214864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3206</a:t>
            </a:r>
            <a:endParaRPr sz="750">
              <a:latin typeface="Arial"/>
              <a:cs typeface="Arial"/>
            </a:endParaRPr>
          </a:p>
          <a:p>
            <a:pPr marL="38100" marR="29845" indent="635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ign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of 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5" dirty="0">
                <a:latin typeface="Arial Narrow"/>
                <a:cs typeface="Arial Narrow"/>
              </a:rPr>
              <a:t> </a:t>
            </a:r>
            <a:r>
              <a:rPr sz="600" spc="-1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on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m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dirty="0">
                <a:latin typeface="Arial Narrow"/>
                <a:cs typeface="Arial Narrow"/>
              </a:rPr>
              <a:t>onen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3" name="object 171">
            <a:extLst>
              <a:ext uri="{FF2B5EF4-FFF2-40B4-BE49-F238E27FC236}">
                <a16:creationId xmlns:a16="http://schemas.microsoft.com/office/drawing/2014/main" id="{F14108F3-05C7-84B1-31F5-166ED78587EC}"/>
              </a:ext>
            </a:extLst>
          </p:cNvPr>
          <p:cNvSpPr txBox="1"/>
          <p:nvPr/>
        </p:nvSpPr>
        <p:spPr>
          <a:xfrm>
            <a:off x="10968566" y="1971917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398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4208</a:t>
            </a:r>
            <a:endParaRPr sz="750">
              <a:latin typeface="Arial"/>
              <a:cs typeface="Arial"/>
            </a:endParaRPr>
          </a:p>
          <a:p>
            <a:pPr marL="157480" indent="-15875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eo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al</a:t>
            </a:r>
            <a:endParaRPr sz="600">
              <a:latin typeface="Arial Narrow"/>
              <a:cs typeface="Arial Narrow"/>
            </a:endParaRPr>
          </a:p>
          <a:p>
            <a:pPr marL="15748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4" name="object 172">
            <a:extLst>
              <a:ext uri="{FF2B5EF4-FFF2-40B4-BE49-F238E27FC236}">
                <a16:creationId xmlns:a16="http://schemas.microsoft.com/office/drawing/2014/main" id="{2E2693D5-09E0-4695-78C0-147F3508F483}"/>
              </a:ext>
            </a:extLst>
          </p:cNvPr>
          <p:cNvSpPr/>
          <p:nvPr/>
        </p:nvSpPr>
        <p:spPr>
          <a:xfrm>
            <a:off x="12190051" y="421524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73">
            <a:extLst>
              <a:ext uri="{FF2B5EF4-FFF2-40B4-BE49-F238E27FC236}">
                <a16:creationId xmlns:a16="http://schemas.microsoft.com/office/drawing/2014/main" id="{B9A61CA8-5FDF-7880-00B4-CCAE9E488B41}"/>
              </a:ext>
            </a:extLst>
          </p:cNvPr>
          <p:cNvSpPr txBox="1"/>
          <p:nvPr/>
        </p:nvSpPr>
        <p:spPr>
          <a:xfrm>
            <a:off x="12190051" y="4215245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6" name="object 174">
            <a:extLst>
              <a:ext uri="{FF2B5EF4-FFF2-40B4-BE49-F238E27FC236}">
                <a16:creationId xmlns:a16="http://schemas.microsoft.com/office/drawing/2014/main" id="{945B81D1-C5CA-4E7C-F723-D777E3E7182E}"/>
              </a:ext>
            </a:extLst>
          </p:cNvPr>
          <p:cNvSpPr txBox="1"/>
          <p:nvPr/>
        </p:nvSpPr>
        <p:spPr>
          <a:xfrm>
            <a:off x="10968566" y="5318621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7" name="object 175">
            <a:extLst>
              <a:ext uri="{FF2B5EF4-FFF2-40B4-BE49-F238E27FC236}">
                <a16:creationId xmlns:a16="http://schemas.microsoft.com/office/drawing/2014/main" id="{B35E6391-74C9-5603-C729-4CC18D53C6F1}"/>
              </a:ext>
            </a:extLst>
          </p:cNvPr>
          <p:cNvSpPr/>
          <p:nvPr/>
        </p:nvSpPr>
        <p:spPr>
          <a:xfrm>
            <a:off x="3517603" y="4400551"/>
            <a:ext cx="2143125" cy="10287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76">
            <a:extLst>
              <a:ext uri="{FF2B5EF4-FFF2-40B4-BE49-F238E27FC236}">
                <a16:creationId xmlns:a16="http://schemas.microsoft.com/office/drawing/2014/main" id="{2D7720A8-E2E1-67B1-0686-E6BB77CEDA4A}"/>
              </a:ext>
            </a:extLst>
          </p:cNvPr>
          <p:cNvSpPr/>
          <p:nvPr/>
        </p:nvSpPr>
        <p:spPr>
          <a:xfrm>
            <a:off x="3517603" y="4400551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77">
            <a:extLst>
              <a:ext uri="{FF2B5EF4-FFF2-40B4-BE49-F238E27FC236}">
                <a16:creationId xmlns:a16="http://schemas.microsoft.com/office/drawing/2014/main" id="{11833DEC-8E5A-4B6D-1C30-6D628F2D8F25}"/>
              </a:ext>
            </a:extLst>
          </p:cNvPr>
          <p:cNvSpPr txBox="1"/>
          <p:nvPr/>
        </p:nvSpPr>
        <p:spPr>
          <a:xfrm>
            <a:off x="3395417" y="4631843"/>
            <a:ext cx="127635" cy="5683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Wee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 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7</a:t>
            </a:r>
            <a:r>
              <a:rPr sz="800" spc="-5" dirty="0">
                <a:solidFill>
                  <a:srgbClr val="585858"/>
                </a:solidFill>
                <a:latin typeface="Arial"/>
                <a:cs typeface="Arial"/>
              </a:rPr>
              <a:t>-12</a:t>
            </a:r>
            <a:endParaRPr sz="800">
              <a:latin typeface="Arial"/>
              <a:cs typeface="Arial"/>
            </a:endParaRPr>
          </a:p>
        </p:txBody>
      </p:sp>
      <p:sp>
        <p:nvSpPr>
          <p:cNvPr id="190" name="object 178">
            <a:extLst>
              <a:ext uri="{FF2B5EF4-FFF2-40B4-BE49-F238E27FC236}">
                <a16:creationId xmlns:a16="http://schemas.microsoft.com/office/drawing/2014/main" id="{D354488C-182E-7D16-F2C0-4B577EC9C0E2}"/>
              </a:ext>
            </a:extLst>
          </p:cNvPr>
          <p:cNvSpPr/>
          <p:nvPr/>
        </p:nvSpPr>
        <p:spPr>
          <a:xfrm>
            <a:off x="3517603" y="3253995"/>
            <a:ext cx="2143125" cy="10287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79">
            <a:extLst>
              <a:ext uri="{FF2B5EF4-FFF2-40B4-BE49-F238E27FC236}">
                <a16:creationId xmlns:a16="http://schemas.microsoft.com/office/drawing/2014/main" id="{16F30DF2-2166-CCFD-B5AA-38DAEDEC3D9C}"/>
              </a:ext>
            </a:extLst>
          </p:cNvPr>
          <p:cNvSpPr/>
          <p:nvPr/>
        </p:nvSpPr>
        <p:spPr>
          <a:xfrm>
            <a:off x="3517603" y="3253995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80">
            <a:extLst>
              <a:ext uri="{FF2B5EF4-FFF2-40B4-BE49-F238E27FC236}">
                <a16:creationId xmlns:a16="http://schemas.microsoft.com/office/drawing/2014/main" id="{12E982F0-F919-10A0-DB1A-744B0A6FA70D}"/>
              </a:ext>
            </a:extLst>
          </p:cNvPr>
          <p:cNvSpPr txBox="1"/>
          <p:nvPr/>
        </p:nvSpPr>
        <p:spPr>
          <a:xfrm>
            <a:off x="3395417" y="3516754"/>
            <a:ext cx="127635" cy="51180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solidFill>
                  <a:srgbClr val="585858"/>
                </a:solidFill>
                <a:latin typeface="Arial"/>
                <a:cs typeface="Arial"/>
              </a:rPr>
              <a:t>Wee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800" spc="-5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193" name="object 181">
            <a:extLst>
              <a:ext uri="{FF2B5EF4-FFF2-40B4-BE49-F238E27FC236}">
                <a16:creationId xmlns:a16="http://schemas.microsoft.com/office/drawing/2014/main" id="{158EE5F6-6BA4-8571-2516-DA67DD035F48}"/>
              </a:ext>
            </a:extLst>
          </p:cNvPr>
          <p:cNvSpPr/>
          <p:nvPr/>
        </p:nvSpPr>
        <p:spPr>
          <a:xfrm>
            <a:off x="8521783" y="639723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82">
            <a:extLst>
              <a:ext uri="{FF2B5EF4-FFF2-40B4-BE49-F238E27FC236}">
                <a16:creationId xmlns:a16="http://schemas.microsoft.com/office/drawing/2014/main" id="{BD955371-B75A-9BB5-9BFA-BD611297720E}"/>
              </a:ext>
            </a:extLst>
          </p:cNvPr>
          <p:cNvSpPr/>
          <p:nvPr/>
        </p:nvSpPr>
        <p:spPr>
          <a:xfrm>
            <a:off x="8521783" y="63972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83">
            <a:extLst>
              <a:ext uri="{FF2B5EF4-FFF2-40B4-BE49-F238E27FC236}">
                <a16:creationId xmlns:a16="http://schemas.microsoft.com/office/drawing/2014/main" id="{126A400A-7DEE-3888-3C87-0028940B12E9}"/>
              </a:ext>
            </a:extLst>
          </p:cNvPr>
          <p:cNvSpPr txBox="1"/>
          <p:nvPr/>
        </p:nvSpPr>
        <p:spPr>
          <a:xfrm>
            <a:off x="8521783" y="639723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3195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8"/>
              </a:rPr>
              <a:t>E</a:t>
            </a:r>
            <a:r>
              <a:rPr sz="750" b="1" spc="-10" dirty="0">
                <a:latin typeface="Arial"/>
                <a:cs typeface="Arial"/>
                <a:hlinkClick r:id="rId8"/>
              </a:rPr>
              <a:t>l</a:t>
            </a:r>
            <a:r>
              <a:rPr sz="750" b="1" dirty="0">
                <a:latin typeface="Arial"/>
                <a:cs typeface="Arial"/>
                <a:hlinkClick r:id="rId8"/>
              </a:rPr>
              <a:t>ec</a:t>
            </a:r>
            <a:r>
              <a:rPr sz="750" b="1" spc="-15" dirty="0">
                <a:latin typeface="Arial"/>
                <a:cs typeface="Arial"/>
                <a:hlinkClick r:id="rId8"/>
              </a:rPr>
              <a:t>t</a:t>
            </a:r>
            <a:r>
              <a:rPr sz="750" b="1" spc="5" dirty="0">
                <a:latin typeface="Arial"/>
                <a:cs typeface="Arial"/>
                <a:hlinkClick r:id="rId8"/>
              </a:rPr>
              <a:t>i</a:t>
            </a:r>
            <a:r>
              <a:rPr sz="750" b="1" dirty="0">
                <a:latin typeface="Arial"/>
                <a:cs typeface="Arial"/>
                <a:hlinkClick r:id="rId8"/>
              </a:rPr>
              <a:t>ve</a:t>
            </a:r>
            <a:endParaRPr sz="750">
              <a:latin typeface="Arial"/>
              <a:cs typeface="Arial"/>
            </a:endParaRPr>
          </a:p>
          <a:p>
            <a:pPr marL="121285" indent="127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o</a:t>
            </a:r>
            <a:r>
              <a:rPr sz="600" spc="5" dirty="0">
                <a:latin typeface="Arial Narrow"/>
                <a:cs typeface="Arial Narrow"/>
                <a:hlinkClick r:id="rId8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p</a:t>
            </a:r>
            <a:r>
              <a:rPr sz="600" dirty="0">
                <a:latin typeface="Arial Narrow"/>
                <a:cs typeface="Arial Narrow"/>
                <a:hlinkClick r:id="rId8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a</a:t>
            </a:r>
            <a:r>
              <a:rPr sz="600" spc="-5" dirty="0">
                <a:latin typeface="Arial Narrow"/>
                <a:cs typeface="Arial Narrow"/>
                <a:hlinkClick r:id="rId8"/>
              </a:rPr>
              <a:t>r</a:t>
            </a:r>
            <a:r>
              <a:rPr sz="600" dirty="0">
                <a:latin typeface="Arial Narrow"/>
                <a:cs typeface="Arial Narrow"/>
                <a:hlinkClick r:id="rId8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128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8"/>
              </a:rPr>
              <a:t>S</a:t>
            </a:r>
            <a:r>
              <a:rPr sz="600" spc="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d</a:t>
            </a:r>
            <a:r>
              <a:rPr sz="600" dirty="0">
                <a:latin typeface="Arial Narrow"/>
                <a:cs typeface="Arial Narrow"/>
                <a:hlinkClick r:id="rId8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8"/>
              </a:rPr>
              <a:t>e</a:t>
            </a:r>
            <a:r>
              <a:rPr sz="600" spc="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6" name="object 184">
            <a:extLst>
              <a:ext uri="{FF2B5EF4-FFF2-40B4-BE49-F238E27FC236}">
                <a16:creationId xmlns:a16="http://schemas.microsoft.com/office/drawing/2014/main" id="{98220864-C51E-CF2B-D578-F67D71925432}"/>
              </a:ext>
            </a:extLst>
          </p:cNvPr>
          <p:cNvSpPr/>
          <p:nvPr/>
        </p:nvSpPr>
        <p:spPr>
          <a:xfrm>
            <a:off x="8521783" y="63972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85">
            <a:extLst>
              <a:ext uri="{FF2B5EF4-FFF2-40B4-BE49-F238E27FC236}">
                <a16:creationId xmlns:a16="http://schemas.microsoft.com/office/drawing/2014/main" id="{F897A751-CE61-9E33-E675-3A95D88FA508}"/>
              </a:ext>
            </a:extLst>
          </p:cNvPr>
          <p:cNvSpPr/>
          <p:nvPr/>
        </p:nvSpPr>
        <p:spPr>
          <a:xfrm>
            <a:off x="8521783" y="63972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86">
            <a:extLst>
              <a:ext uri="{FF2B5EF4-FFF2-40B4-BE49-F238E27FC236}">
                <a16:creationId xmlns:a16="http://schemas.microsoft.com/office/drawing/2014/main" id="{F12E7AEC-8FEA-BDEC-42E6-4E55E1D565F9}"/>
              </a:ext>
            </a:extLst>
          </p:cNvPr>
          <p:cNvSpPr txBox="1"/>
          <p:nvPr/>
        </p:nvSpPr>
        <p:spPr>
          <a:xfrm>
            <a:off x="8521783" y="639723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3195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8"/>
              </a:rPr>
              <a:t>E</a:t>
            </a:r>
            <a:r>
              <a:rPr sz="750" b="1" spc="-10" dirty="0">
                <a:latin typeface="Arial"/>
                <a:cs typeface="Arial"/>
                <a:hlinkClick r:id="rId8"/>
              </a:rPr>
              <a:t>l</a:t>
            </a:r>
            <a:r>
              <a:rPr sz="750" b="1" dirty="0">
                <a:latin typeface="Arial"/>
                <a:cs typeface="Arial"/>
                <a:hlinkClick r:id="rId8"/>
              </a:rPr>
              <a:t>ec</a:t>
            </a:r>
            <a:r>
              <a:rPr sz="750" b="1" spc="-15" dirty="0">
                <a:latin typeface="Arial"/>
                <a:cs typeface="Arial"/>
                <a:hlinkClick r:id="rId8"/>
              </a:rPr>
              <a:t>t</a:t>
            </a:r>
            <a:r>
              <a:rPr sz="750" b="1" spc="5" dirty="0">
                <a:latin typeface="Arial"/>
                <a:cs typeface="Arial"/>
                <a:hlinkClick r:id="rId8"/>
              </a:rPr>
              <a:t>i</a:t>
            </a:r>
            <a:r>
              <a:rPr sz="750" b="1" dirty="0">
                <a:latin typeface="Arial"/>
                <a:cs typeface="Arial"/>
                <a:hlinkClick r:id="rId8"/>
              </a:rPr>
              <a:t>ve</a:t>
            </a:r>
            <a:endParaRPr sz="750">
              <a:latin typeface="Arial"/>
              <a:cs typeface="Arial"/>
            </a:endParaRPr>
          </a:p>
          <a:p>
            <a:pPr marL="121285" indent="127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o</a:t>
            </a:r>
            <a:r>
              <a:rPr sz="600" spc="5" dirty="0">
                <a:latin typeface="Arial Narrow"/>
                <a:cs typeface="Arial Narrow"/>
                <a:hlinkClick r:id="rId8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p</a:t>
            </a:r>
            <a:r>
              <a:rPr sz="600" dirty="0">
                <a:latin typeface="Arial Narrow"/>
                <a:cs typeface="Arial Narrow"/>
                <a:hlinkClick r:id="rId8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a</a:t>
            </a:r>
            <a:r>
              <a:rPr sz="600" spc="-5" dirty="0">
                <a:latin typeface="Arial Narrow"/>
                <a:cs typeface="Arial Narrow"/>
                <a:hlinkClick r:id="rId8"/>
              </a:rPr>
              <a:t>r</a:t>
            </a:r>
            <a:r>
              <a:rPr sz="600" dirty="0">
                <a:latin typeface="Arial Narrow"/>
                <a:cs typeface="Arial Narrow"/>
                <a:hlinkClick r:id="rId8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128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8"/>
              </a:rPr>
              <a:t>S</a:t>
            </a:r>
            <a:r>
              <a:rPr sz="600" spc="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d</a:t>
            </a:r>
            <a:r>
              <a:rPr sz="600" dirty="0">
                <a:latin typeface="Arial Narrow"/>
                <a:cs typeface="Arial Narrow"/>
                <a:hlinkClick r:id="rId8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8"/>
              </a:rPr>
              <a:t>e</a:t>
            </a:r>
            <a:r>
              <a:rPr sz="600" spc="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9" name="object 187">
            <a:extLst>
              <a:ext uri="{FF2B5EF4-FFF2-40B4-BE49-F238E27FC236}">
                <a16:creationId xmlns:a16="http://schemas.microsoft.com/office/drawing/2014/main" id="{4F44F287-CE8B-12C9-E3A1-CE041BD93EF4}"/>
              </a:ext>
            </a:extLst>
          </p:cNvPr>
          <p:cNvSpPr/>
          <p:nvPr/>
        </p:nvSpPr>
        <p:spPr>
          <a:xfrm>
            <a:off x="9746953" y="531862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188">
            <a:extLst>
              <a:ext uri="{FF2B5EF4-FFF2-40B4-BE49-F238E27FC236}">
                <a16:creationId xmlns:a16="http://schemas.microsoft.com/office/drawing/2014/main" id="{9D61340D-5A16-405C-9E02-8F23FAA7B18A}"/>
              </a:ext>
            </a:extLst>
          </p:cNvPr>
          <p:cNvSpPr/>
          <p:nvPr/>
        </p:nvSpPr>
        <p:spPr>
          <a:xfrm>
            <a:off x="9746953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189">
            <a:extLst>
              <a:ext uri="{FF2B5EF4-FFF2-40B4-BE49-F238E27FC236}">
                <a16:creationId xmlns:a16="http://schemas.microsoft.com/office/drawing/2014/main" id="{E1C70C41-694A-0688-AC88-BBCC8802A1C8}"/>
              </a:ext>
            </a:extLst>
          </p:cNvPr>
          <p:cNvSpPr txBox="1"/>
          <p:nvPr/>
        </p:nvSpPr>
        <p:spPr>
          <a:xfrm>
            <a:off x="9746953" y="531862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3</a:t>
            </a:r>
            <a:r>
              <a:rPr sz="750" b="1" spc="-15" dirty="0">
                <a:latin typeface="Arial"/>
                <a:cs typeface="Arial"/>
              </a:rPr>
              <a:t>8</a:t>
            </a:r>
            <a:r>
              <a:rPr sz="750" b="1" dirty="0">
                <a:latin typeface="Arial"/>
                <a:cs typeface="Arial"/>
              </a:rPr>
              <a:t>00</a:t>
            </a:r>
            <a:endParaRPr sz="75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02" name="object 190">
            <a:extLst>
              <a:ext uri="{FF2B5EF4-FFF2-40B4-BE49-F238E27FC236}">
                <a16:creationId xmlns:a16="http://schemas.microsoft.com/office/drawing/2014/main" id="{8A26F750-67BD-B54B-E558-EFB2FEBECD0E}"/>
              </a:ext>
            </a:extLst>
          </p:cNvPr>
          <p:cNvSpPr/>
          <p:nvPr/>
        </p:nvSpPr>
        <p:spPr>
          <a:xfrm>
            <a:off x="9746953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191">
            <a:extLst>
              <a:ext uri="{FF2B5EF4-FFF2-40B4-BE49-F238E27FC236}">
                <a16:creationId xmlns:a16="http://schemas.microsoft.com/office/drawing/2014/main" id="{569B01CF-1869-9863-7631-0097213BC9D6}"/>
              </a:ext>
            </a:extLst>
          </p:cNvPr>
          <p:cNvSpPr/>
          <p:nvPr/>
        </p:nvSpPr>
        <p:spPr>
          <a:xfrm>
            <a:off x="9746953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192">
            <a:extLst>
              <a:ext uri="{FF2B5EF4-FFF2-40B4-BE49-F238E27FC236}">
                <a16:creationId xmlns:a16="http://schemas.microsoft.com/office/drawing/2014/main" id="{0569E6D6-488A-357F-6946-46111235C9FD}"/>
              </a:ext>
            </a:extLst>
          </p:cNvPr>
          <p:cNvSpPr txBox="1"/>
          <p:nvPr/>
        </p:nvSpPr>
        <p:spPr>
          <a:xfrm>
            <a:off x="9820993" y="5451400"/>
            <a:ext cx="53911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3</a:t>
            </a:r>
            <a:r>
              <a:rPr sz="750" b="1" spc="-15" dirty="0">
                <a:latin typeface="Arial"/>
                <a:cs typeface="Arial"/>
              </a:rPr>
              <a:t>8</a:t>
            </a:r>
            <a:r>
              <a:rPr sz="750" b="1" dirty="0">
                <a:latin typeface="Arial"/>
                <a:cs typeface="Arial"/>
              </a:rPr>
              <a:t>00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05" name="object 193">
            <a:extLst>
              <a:ext uri="{FF2B5EF4-FFF2-40B4-BE49-F238E27FC236}">
                <a16:creationId xmlns:a16="http://schemas.microsoft.com/office/drawing/2014/main" id="{84B6E4F0-C0D9-0DF7-D1FC-498E15ACB262}"/>
              </a:ext>
            </a:extLst>
          </p:cNvPr>
          <p:cNvSpPr txBox="1"/>
          <p:nvPr/>
        </p:nvSpPr>
        <p:spPr>
          <a:xfrm>
            <a:off x="10268542" y="5203420"/>
            <a:ext cx="11493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06" name="object 194">
            <a:extLst>
              <a:ext uri="{FF2B5EF4-FFF2-40B4-BE49-F238E27FC236}">
                <a16:creationId xmlns:a16="http://schemas.microsoft.com/office/drawing/2014/main" id="{5D406EAF-467F-36ED-0C57-827739B9A449}"/>
              </a:ext>
            </a:extLst>
          </p:cNvPr>
          <p:cNvSpPr/>
          <p:nvPr/>
        </p:nvSpPr>
        <p:spPr>
          <a:xfrm>
            <a:off x="9743397" y="1971917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195">
            <a:extLst>
              <a:ext uri="{FF2B5EF4-FFF2-40B4-BE49-F238E27FC236}">
                <a16:creationId xmlns:a16="http://schemas.microsoft.com/office/drawing/2014/main" id="{5ECF8E80-BD0A-7E80-BEFC-2D5E63815130}"/>
              </a:ext>
            </a:extLst>
          </p:cNvPr>
          <p:cNvSpPr/>
          <p:nvPr/>
        </p:nvSpPr>
        <p:spPr>
          <a:xfrm>
            <a:off x="9743397" y="19719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196">
            <a:extLst>
              <a:ext uri="{FF2B5EF4-FFF2-40B4-BE49-F238E27FC236}">
                <a16:creationId xmlns:a16="http://schemas.microsoft.com/office/drawing/2014/main" id="{29D6A78E-E166-DA8D-77DA-E55EC017A2C6}"/>
              </a:ext>
            </a:extLst>
          </p:cNvPr>
          <p:cNvSpPr txBox="1"/>
          <p:nvPr/>
        </p:nvSpPr>
        <p:spPr>
          <a:xfrm>
            <a:off x="9743397" y="197191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3209</a:t>
            </a:r>
            <a:endParaRPr sz="750">
              <a:latin typeface="Arial"/>
              <a:cs typeface="Arial"/>
            </a:endParaRPr>
          </a:p>
          <a:p>
            <a:pPr marL="112395">
              <a:lnSpc>
                <a:spcPct val="100000"/>
              </a:lnSpc>
              <a:spcBef>
                <a:spcPts val="150"/>
              </a:spcBef>
            </a:pPr>
            <a:r>
              <a:rPr sz="600" spc="-10" dirty="0">
                <a:latin typeface="Arial Narrow"/>
                <a:cs typeface="Arial Narrow"/>
              </a:rPr>
              <a:t>B</a:t>
            </a:r>
            <a:r>
              <a:rPr sz="600" dirty="0">
                <a:latin typeface="Arial Narrow"/>
                <a:cs typeface="Arial Narrow"/>
              </a:rPr>
              <a:t>ui</a:t>
            </a:r>
            <a:r>
              <a:rPr sz="600" spc="-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ding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ien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09" name="object 197">
            <a:extLst>
              <a:ext uri="{FF2B5EF4-FFF2-40B4-BE49-F238E27FC236}">
                <a16:creationId xmlns:a16="http://schemas.microsoft.com/office/drawing/2014/main" id="{86F6A239-4077-97D3-B1E2-A47E625B76C5}"/>
              </a:ext>
            </a:extLst>
          </p:cNvPr>
          <p:cNvSpPr/>
          <p:nvPr/>
        </p:nvSpPr>
        <p:spPr>
          <a:xfrm>
            <a:off x="9743397" y="19719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198">
            <a:extLst>
              <a:ext uri="{FF2B5EF4-FFF2-40B4-BE49-F238E27FC236}">
                <a16:creationId xmlns:a16="http://schemas.microsoft.com/office/drawing/2014/main" id="{94C12844-1CEC-4997-453D-4FF1F4F52E6C}"/>
              </a:ext>
            </a:extLst>
          </p:cNvPr>
          <p:cNvSpPr/>
          <p:nvPr/>
        </p:nvSpPr>
        <p:spPr>
          <a:xfrm>
            <a:off x="9743397" y="19719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199">
            <a:extLst>
              <a:ext uri="{FF2B5EF4-FFF2-40B4-BE49-F238E27FC236}">
                <a16:creationId xmlns:a16="http://schemas.microsoft.com/office/drawing/2014/main" id="{CFC23900-AE4A-3D4E-57FA-1BB5B394AA0F}"/>
              </a:ext>
            </a:extLst>
          </p:cNvPr>
          <p:cNvSpPr txBox="1"/>
          <p:nvPr/>
        </p:nvSpPr>
        <p:spPr>
          <a:xfrm>
            <a:off x="9743397" y="197191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3209</a:t>
            </a:r>
            <a:endParaRPr sz="750">
              <a:latin typeface="Arial"/>
              <a:cs typeface="Arial"/>
            </a:endParaRPr>
          </a:p>
          <a:p>
            <a:pPr marL="112395">
              <a:lnSpc>
                <a:spcPct val="100000"/>
              </a:lnSpc>
              <a:spcBef>
                <a:spcPts val="150"/>
              </a:spcBef>
            </a:pPr>
            <a:r>
              <a:rPr sz="600" spc="-10" dirty="0">
                <a:latin typeface="Arial Narrow"/>
                <a:cs typeface="Arial Narrow"/>
              </a:rPr>
              <a:t>B</a:t>
            </a:r>
            <a:r>
              <a:rPr sz="600" dirty="0">
                <a:latin typeface="Arial Narrow"/>
                <a:cs typeface="Arial Narrow"/>
              </a:rPr>
              <a:t>ui</a:t>
            </a:r>
            <a:r>
              <a:rPr sz="600" spc="-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ding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ien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12" name="object 200">
            <a:extLst>
              <a:ext uri="{FF2B5EF4-FFF2-40B4-BE49-F238E27FC236}">
                <a16:creationId xmlns:a16="http://schemas.microsoft.com/office/drawing/2014/main" id="{D565097E-C6E9-6E00-B929-C26A5413D6C3}"/>
              </a:ext>
            </a:extLst>
          </p:cNvPr>
          <p:cNvSpPr txBox="1"/>
          <p:nvPr/>
        </p:nvSpPr>
        <p:spPr>
          <a:xfrm>
            <a:off x="10265112" y="1855579"/>
            <a:ext cx="11557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13" name="object 201">
            <a:extLst>
              <a:ext uri="{FF2B5EF4-FFF2-40B4-BE49-F238E27FC236}">
                <a16:creationId xmlns:a16="http://schemas.microsoft.com/office/drawing/2014/main" id="{EFDF9DC7-A6C8-855F-FC8B-5ABD87C23289}"/>
              </a:ext>
            </a:extLst>
          </p:cNvPr>
          <p:cNvSpPr/>
          <p:nvPr/>
        </p:nvSpPr>
        <p:spPr>
          <a:xfrm>
            <a:off x="8525339" y="309358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02">
            <a:extLst>
              <a:ext uri="{FF2B5EF4-FFF2-40B4-BE49-F238E27FC236}">
                <a16:creationId xmlns:a16="http://schemas.microsoft.com/office/drawing/2014/main" id="{05B83660-636C-D269-7436-6212FFA294BB}"/>
              </a:ext>
            </a:extLst>
          </p:cNvPr>
          <p:cNvSpPr/>
          <p:nvPr/>
        </p:nvSpPr>
        <p:spPr>
          <a:xfrm>
            <a:off x="8525339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03">
            <a:extLst>
              <a:ext uri="{FF2B5EF4-FFF2-40B4-BE49-F238E27FC236}">
                <a16:creationId xmlns:a16="http://schemas.microsoft.com/office/drawing/2014/main" id="{FDC83DE0-483B-40A0-9E45-7BCB33E992A7}"/>
              </a:ext>
            </a:extLst>
          </p:cNvPr>
          <p:cNvSpPr txBox="1"/>
          <p:nvPr/>
        </p:nvSpPr>
        <p:spPr>
          <a:xfrm>
            <a:off x="8525339" y="309358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3208</a:t>
            </a:r>
            <a:endParaRPr sz="750">
              <a:latin typeface="Arial"/>
              <a:cs typeface="Arial"/>
            </a:endParaRPr>
          </a:p>
          <a:p>
            <a:pPr marL="194310" indent="-336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eo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al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16" name="object 204">
            <a:extLst>
              <a:ext uri="{FF2B5EF4-FFF2-40B4-BE49-F238E27FC236}">
                <a16:creationId xmlns:a16="http://schemas.microsoft.com/office/drawing/2014/main" id="{04B60680-6CBD-90FC-FC61-9966E8B51653}"/>
              </a:ext>
            </a:extLst>
          </p:cNvPr>
          <p:cNvSpPr/>
          <p:nvPr/>
        </p:nvSpPr>
        <p:spPr>
          <a:xfrm>
            <a:off x="8525339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05">
            <a:extLst>
              <a:ext uri="{FF2B5EF4-FFF2-40B4-BE49-F238E27FC236}">
                <a16:creationId xmlns:a16="http://schemas.microsoft.com/office/drawing/2014/main" id="{F0735EE4-641A-ECE7-D114-CE1D80BB35D9}"/>
              </a:ext>
            </a:extLst>
          </p:cNvPr>
          <p:cNvSpPr/>
          <p:nvPr/>
        </p:nvSpPr>
        <p:spPr>
          <a:xfrm>
            <a:off x="8525339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06">
            <a:extLst>
              <a:ext uri="{FF2B5EF4-FFF2-40B4-BE49-F238E27FC236}">
                <a16:creationId xmlns:a16="http://schemas.microsoft.com/office/drawing/2014/main" id="{57594FE0-DE37-3D27-A59B-D5EDC874E2C2}"/>
              </a:ext>
            </a:extLst>
          </p:cNvPr>
          <p:cNvSpPr txBox="1"/>
          <p:nvPr/>
        </p:nvSpPr>
        <p:spPr>
          <a:xfrm>
            <a:off x="8625924" y="3225725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3208</a:t>
            </a:r>
            <a:endParaRPr sz="750">
              <a:latin typeface="Arial"/>
              <a:cs typeface="Arial"/>
            </a:endParaRPr>
          </a:p>
          <a:p>
            <a:pPr marL="93345" indent="-33655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eo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al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19" name="object 207">
            <a:extLst>
              <a:ext uri="{FF2B5EF4-FFF2-40B4-BE49-F238E27FC236}">
                <a16:creationId xmlns:a16="http://schemas.microsoft.com/office/drawing/2014/main" id="{BC5A6F6F-B67D-801D-E6C2-1A3E506CAD9A}"/>
              </a:ext>
            </a:extLst>
          </p:cNvPr>
          <p:cNvSpPr txBox="1"/>
          <p:nvPr/>
        </p:nvSpPr>
        <p:spPr>
          <a:xfrm>
            <a:off x="9046801" y="2977491"/>
            <a:ext cx="11493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20" name="object 208">
            <a:extLst>
              <a:ext uri="{FF2B5EF4-FFF2-40B4-BE49-F238E27FC236}">
                <a16:creationId xmlns:a16="http://schemas.microsoft.com/office/drawing/2014/main" id="{D2960227-FF93-09C5-E2D3-B92F6EE75370}"/>
              </a:ext>
            </a:extLst>
          </p:cNvPr>
          <p:cNvSpPr/>
          <p:nvPr/>
        </p:nvSpPr>
        <p:spPr>
          <a:xfrm>
            <a:off x="12190051" y="1971917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09">
            <a:extLst>
              <a:ext uri="{FF2B5EF4-FFF2-40B4-BE49-F238E27FC236}">
                <a16:creationId xmlns:a16="http://schemas.microsoft.com/office/drawing/2014/main" id="{777D2191-621A-4223-75E9-9901CCE4ACEE}"/>
              </a:ext>
            </a:extLst>
          </p:cNvPr>
          <p:cNvSpPr/>
          <p:nvPr/>
        </p:nvSpPr>
        <p:spPr>
          <a:xfrm>
            <a:off x="12190051" y="19719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10">
            <a:extLst>
              <a:ext uri="{FF2B5EF4-FFF2-40B4-BE49-F238E27FC236}">
                <a16:creationId xmlns:a16="http://schemas.microsoft.com/office/drawing/2014/main" id="{D6A07E10-311D-4DE0-D79C-979B10172AB4}"/>
              </a:ext>
            </a:extLst>
          </p:cNvPr>
          <p:cNvSpPr txBox="1"/>
          <p:nvPr/>
        </p:nvSpPr>
        <p:spPr>
          <a:xfrm>
            <a:off x="12190051" y="197191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4209</a:t>
            </a:r>
            <a:endParaRPr sz="75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Hig</a:t>
            </a:r>
            <a:r>
              <a:rPr sz="600" spc="-10" dirty="0">
                <a:latin typeface="Arial Narrow"/>
                <a:cs typeface="Arial Narrow"/>
              </a:rPr>
              <a:t>h</a:t>
            </a:r>
            <a:r>
              <a:rPr sz="600" spc="-5" dirty="0">
                <a:latin typeface="Arial Narrow"/>
                <a:cs typeface="Arial Narrow"/>
              </a:rPr>
              <a:t>w</a:t>
            </a:r>
            <a:r>
              <a:rPr sz="600" dirty="0">
                <a:latin typeface="Arial Narrow"/>
                <a:cs typeface="Arial Narrow"/>
              </a:rPr>
              <a:t>ay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23" name="object 211">
            <a:extLst>
              <a:ext uri="{FF2B5EF4-FFF2-40B4-BE49-F238E27FC236}">
                <a16:creationId xmlns:a16="http://schemas.microsoft.com/office/drawing/2014/main" id="{41207637-1A20-CBED-0035-10BA43CCFD82}"/>
              </a:ext>
            </a:extLst>
          </p:cNvPr>
          <p:cNvSpPr/>
          <p:nvPr/>
        </p:nvSpPr>
        <p:spPr>
          <a:xfrm>
            <a:off x="12190051" y="19719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12">
            <a:extLst>
              <a:ext uri="{FF2B5EF4-FFF2-40B4-BE49-F238E27FC236}">
                <a16:creationId xmlns:a16="http://schemas.microsoft.com/office/drawing/2014/main" id="{9EDC0C62-0975-8047-5A75-886803B0458F}"/>
              </a:ext>
            </a:extLst>
          </p:cNvPr>
          <p:cNvSpPr/>
          <p:nvPr/>
        </p:nvSpPr>
        <p:spPr>
          <a:xfrm>
            <a:off x="12190051" y="19719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13">
            <a:extLst>
              <a:ext uri="{FF2B5EF4-FFF2-40B4-BE49-F238E27FC236}">
                <a16:creationId xmlns:a16="http://schemas.microsoft.com/office/drawing/2014/main" id="{39D8086A-2AE8-D6FA-48DD-15A7C7B700A8}"/>
              </a:ext>
            </a:extLst>
          </p:cNvPr>
          <p:cNvSpPr txBox="1"/>
          <p:nvPr/>
        </p:nvSpPr>
        <p:spPr>
          <a:xfrm>
            <a:off x="12190051" y="1971917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4209</a:t>
            </a:r>
            <a:endParaRPr sz="75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Hig</a:t>
            </a:r>
            <a:r>
              <a:rPr sz="600" spc="-10" dirty="0">
                <a:latin typeface="Arial Narrow"/>
                <a:cs typeface="Arial Narrow"/>
              </a:rPr>
              <a:t>h</a:t>
            </a:r>
            <a:r>
              <a:rPr sz="600" spc="-5" dirty="0">
                <a:latin typeface="Arial Narrow"/>
                <a:cs typeface="Arial Narrow"/>
              </a:rPr>
              <a:t>w</a:t>
            </a:r>
            <a:r>
              <a:rPr sz="600" dirty="0">
                <a:latin typeface="Arial Narrow"/>
                <a:cs typeface="Arial Narrow"/>
              </a:rPr>
              <a:t>ay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26" name="object 214">
            <a:extLst>
              <a:ext uri="{FF2B5EF4-FFF2-40B4-BE49-F238E27FC236}">
                <a16:creationId xmlns:a16="http://schemas.microsoft.com/office/drawing/2014/main" id="{8D1E5802-A9FB-9EEE-C314-8BD093AF394F}"/>
              </a:ext>
            </a:extLst>
          </p:cNvPr>
          <p:cNvSpPr txBox="1"/>
          <p:nvPr/>
        </p:nvSpPr>
        <p:spPr>
          <a:xfrm>
            <a:off x="12730056" y="1855827"/>
            <a:ext cx="11239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4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27" name="object 215">
            <a:extLst>
              <a:ext uri="{FF2B5EF4-FFF2-40B4-BE49-F238E27FC236}">
                <a16:creationId xmlns:a16="http://schemas.microsoft.com/office/drawing/2014/main" id="{EB035B99-971D-9782-B156-19635876FA8E}"/>
              </a:ext>
            </a:extLst>
          </p:cNvPr>
          <p:cNvSpPr/>
          <p:nvPr/>
        </p:nvSpPr>
        <p:spPr>
          <a:xfrm>
            <a:off x="10968566" y="309358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16">
            <a:extLst>
              <a:ext uri="{FF2B5EF4-FFF2-40B4-BE49-F238E27FC236}">
                <a16:creationId xmlns:a16="http://schemas.microsoft.com/office/drawing/2014/main" id="{E108109B-C4B7-E0AE-8255-C9EB611A4B9E}"/>
              </a:ext>
            </a:extLst>
          </p:cNvPr>
          <p:cNvSpPr/>
          <p:nvPr/>
        </p:nvSpPr>
        <p:spPr>
          <a:xfrm>
            <a:off x="10968566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17">
            <a:extLst>
              <a:ext uri="{FF2B5EF4-FFF2-40B4-BE49-F238E27FC236}">
                <a16:creationId xmlns:a16="http://schemas.microsoft.com/office/drawing/2014/main" id="{760C8378-45DA-4C3A-851C-5EE825918F4E}"/>
              </a:ext>
            </a:extLst>
          </p:cNvPr>
          <p:cNvSpPr txBox="1"/>
          <p:nvPr/>
        </p:nvSpPr>
        <p:spPr>
          <a:xfrm>
            <a:off x="10968566" y="309358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4407</a:t>
            </a:r>
            <a:endParaRPr sz="75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uni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ipal</a:t>
            </a:r>
            <a:endParaRPr sz="600">
              <a:latin typeface="Arial Narrow"/>
              <a:cs typeface="Arial Narrow"/>
            </a:endParaRPr>
          </a:p>
          <a:p>
            <a:pPr marL="17653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30" name="object 218">
            <a:extLst>
              <a:ext uri="{FF2B5EF4-FFF2-40B4-BE49-F238E27FC236}">
                <a16:creationId xmlns:a16="http://schemas.microsoft.com/office/drawing/2014/main" id="{1F78E3CD-0C96-3EBC-64A4-9A24C9F7617E}"/>
              </a:ext>
            </a:extLst>
          </p:cNvPr>
          <p:cNvSpPr/>
          <p:nvPr/>
        </p:nvSpPr>
        <p:spPr>
          <a:xfrm>
            <a:off x="10968566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19">
            <a:extLst>
              <a:ext uri="{FF2B5EF4-FFF2-40B4-BE49-F238E27FC236}">
                <a16:creationId xmlns:a16="http://schemas.microsoft.com/office/drawing/2014/main" id="{A8AA2E65-02E5-46A4-75DF-CD03E570C340}"/>
              </a:ext>
            </a:extLst>
          </p:cNvPr>
          <p:cNvSpPr/>
          <p:nvPr/>
        </p:nvSpPr>
        <p:spPr>
          <a:xfrm>
            <a:off x="10968566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20">
            <a:extLst>
              <a:ext uri="{FF2B5EF4-FFF2-40B4-BE49-F238E27FC236}">
                <a16:creationId xmlns:a16="http://schemas.microsoft.com/office/drawing/2014/main" id="{E162EB2D-74F6-4342-2D2A-5810FFEDD4FE}"/>
              </a:ext>
            </a:extLst>
          </p:cNvPr>
          <p:cNvSpPr txBox="1"/>
          <p:nvPr/>
        </p:nvSpPr>
        <p:spPr>
          <a:xfrm>
            <a:off x="11069531" y="3225725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4407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uni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ipal</a:t>
            </a:r>
            <a:endParaRPr sz="600">
              <a:latin typeface="Arial Narrow"/>
              <a:cs typeface="Arial Narrow"/>
            </a:endParaRPr>
          </a:p>
          <a:p>
            <a:pPr marL="75565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33" name="object 221">
            <a:extLst>
              <a:ext uri="{FF2B5EF4-FFF2-40B4-BE49-F238E27FC236}">
                <a16:creationId xmlns:a16="http://schemas.microsoft.com/office/drawing/2014/main" id="{18152EF9-F9A7-CED0-DF2C-2389F125D3F5}"/>
              </a:ext>
            </a:extLst>
          </p:cNvPr>
          <p:cNvSpPr txBox="1"/>
          <p:nvPr/>
        </p:nvSpPr>
        <p:spPr>
          <a:xfrm>
            <a:off x="11506284" y="2977491"/>
            <a:ext cx="11239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4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34" name="object 222">
            <a:extLst>
              <a:ext uri="{FF2B5EF4-FFF2-40B4-BE49-F238E27FC236}">
                <a16:creationId xmlns:a16="http://schemas.microsoft.com/office/drawing/2014/main" id="{5DA24C38-6BD1-518F-093E-83C9B74D95E2}"/>
              </a:ext>
            </a:extLst>
          </p:cNvPr>
          <p:cNvSpPr/>
          <p:nvPr/>
        </p:nvSpPr>
        <p:spPr>
          <a:xfrm>
            <a:off x="10968566" y="4214864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23">
            <a:extLst>
              <a:ext uri="{FF2B5EF4-FFF2-40B4-BE49-F238E27FC236}">
                <a16:creationId xmlns:a16="http://schemas.microsoft.com/office/drawing/2014/main" id="{AB914CC1-3F84-B7B3-6ECA-2464CB8AC6D6}"/>
              </a:ext>
            </a:extLst>
          </p:cNvPr>
          <p:cNvSpPr/>
          <p:nvPr/>
        </p:nvSpPr>
        <p:spPr>
          <a:xfrm>
            <a:off x="10968566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24">
            <a:extLst>
              <a:ext uri="{FF2B5EF4-FFF2-40B4-BE49-F238E27FC236}">
                <a16:creationId xmlns:a16="http://schemas.microsoft.com/office/drawing/2014/main" id="{D4B8EF10-840E-C8D8-121C-8DBA043F9EDA}"/>
              </a:ext>
            </a:extLst>
          </p:cNvPr>
          <p:cNvSpPr txBox="1"/>
          <p:nvPr/>
        </p:nvSpPr>
        <p:spPr>
          <a:xfrm>
            <a:off x="10968566" y="421486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4400</a:t>
            </a:r>
            <a:endParaRPr sz="7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/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je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ana</a:t>
            </a: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ent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37" name="object 225">
            <a:extLst>
              <a:ext uri="{FF2B5EF4-FFF2-40B4-BE49-F238E27FC236}">
                <a16:creationId xmlns:a16="http://schemas.microsoft.com/office/drawing/2014/main" id="{DE356B2A-359E-5FB2-EEC6-55F1FAD3B0EF}"/>
              </a:ext>
            </a:extLst>
          </p:cNvPr>
          <p:cNvSpPr/>
          <p:nvPr/>
        </p:nvSpPr>
        <p:spPr>
          <a:xfrm>
            <a:off x="10968566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26">
            <a:extLst>
              <a:ext uri="{FF2B5EF4-FFF2-40B4-BE49-F238E27FC236}">
                <a16:creationId xmlns:a16="http://schemas.microsoft.com/office/drawing/2014/main" id="{1A102DEE-EDA7-C0A2-42E4-1FA4AF9D3120}"/>
              </a:ext>
            </a:extLst>
          </p:cNvPr>
          <p:cNvSpPr/>
          <p:nvPr/>
        </p:nvSpPr>
        <p:spPr>
          <a:xfrm>
            <a:off x="10968566" y="421486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27">
            <a:extLst>
              <a:ext uri="{FF2B5EF4-FFF2-40B4-BE49-F238E27FC236}">
                <a16:creationId xmlns:a16="http://schemas.microsoft.com/office/drawing/2014/main" id="{C18C4B94-C7F9-693D-5267-492CEEFD219B}"/>
              </a:ext>
            </a:extLst>
          </p:cNvPr>
          <p:cNvSpPr txBox="1"/>
          <p:nvPr/>
        </p:nvSpPr>
        <p:spPr>
          <a:xfrm>
            <a:off x="10968566" y="4214864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5" dirty="0">
                <a:latin typeface="Arial"/>
                <a:cs typeface="Arial"/>
              </a:rPr>
              <a:t>I</a:t>
            </a:r>
            <a:r>
              <a:rPr sz="750" b="1" spc="-1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dirty="0">
                <a:latin typeface="Arial"/>
                <a:cs typeface="Arial"/>
              </a:rPr>
              <a:t>4400</a:t>
            </a:r>
            <a:endParaRPr sz="7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5" dirty="0">
                <a:latin typeface="Arial Narrow"/>
                <a:cs typeface="Arial Narrow"/>
              </a:rPr>
              <a:t>/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je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ana</a:t>
            </a: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ent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40" name="object 228">
            <a:extLst>
              <a:ext uri="{FF2B5EF4-FFF2-40B4-BE49-F238E27FC236}">
                <a16:creationId xmlns:a16="http://schemas.microsoft.com/office/drawing/2014/main" id="{1E71C3AE-AB1F-5B3B-19FB-77B561D0C39D}"/>
              </a:ext>
            </a:extLst>
          </p:cNvPr>
          <p:cNvSpPr txBox="1"/>
          <p:nvPr/>
        </p:nvSpPr>
        <p:spPr>
          <a:xfrm>
            <a:off x="11508061" y="4099663"/>
            <a:ext cx="11239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4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41" name="object 229">
            <a:extLst>
              <a:ext uri="{FF2B5EF4-FFF2-40B4-BE49-F238E27FC236}">
                <a16:creationId xmlns:a16="http://schemas.microsoft.com/office/drawing/2014/main" id="{587A0584-3E8A-10C4-1946-07534DB8B1F4}"/>
              </a:ext>
            </a:extLst>
          </p:cNvPr>
          <p:cNvSpPr/>
          <p:nvPr/>
        </p:nvSpPr>
        <p:spPr>
          <a:xfrm>
            <a:off x="12190051" y="531862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30">
            <a:extLst>
              <a:ext uri="{FF2B5EF4-FFF2-40B4-BE49-F238E27FC236}">
                <a16:creationId xmlns:a16="http://schemas.microsoft.com/office/drawing/2014/main" id="{FB730390-712D-0C22-B2A3-2622247A5586}"/>
              </a:ext>
            </a:extLst>
          </p:cNvPr>
          <p:cNvSpPr txBox="1"/>
          <p:nvPr/>
        </p:nvSpPr>
        <p:spPr>
          <a:xfrm>
            <a:off x="12190051" y="5318621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43" name="object 231">
            <a:extLst>
              <a:ext uri="{FF2B5EF4-FFF2-40B4-BE49-F238E27FC236}">
                <a16:creationId xmlns:a16="http://schemas.microsoft.com/office/drawing/2014/main" id="{F015E4A9-5C1B-F35D-7A45-5D898D1CC3E7}"/>
              </a:ext>
            </a:extLst>
          </p:cNvPr>
          <p:cNvSpPr/>
          <p:nvPr/>
        </p:nvSpPr>
        <p:spPr>
          <a:xfrm>
            <a:off x="4346278" y="993014"/>
            <a:ext cx="436245" cy="1693545"/>
          </a:xfrm>
          <a:custGeom>
            <a:avLst/>
            <a:gdLst/>
            <a:ahLst/>
            <a:cxnLst/>
            <a:rect l="l" t="t" r="r" b="b"/>
            <a:pathLst>
              <a:path w="436244" h="1693545">
                <a:moveTo>
                  <a:pt x="0" y="0"/>
                </a:moveTo>
                <a:lnTo>
                  <a:pt x="352425" y="0"/>
                </a:lnTo>
                <a:lnTo>
                  <a:pt x="352425" y="1693036"/>
                </a:lnTo>
                <a:lnTo>
                  <a:pt x="436244" y="169303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32">
            <a:extLst>
              <a:ext uri="{FF2B5EF4-FFF2-40B4-BE49-F238E27FC236}">
                <a16:creationId xmlns:a16="http://schemas.microsoft.com/office/drawing/2014/main" id="{BD67A2A9-19A9-39E3-B6FF-E1B6D5F5C4F9}"/>
              </a:ext>
            </a:extLst>
          </p:cNvPr>
          <p:cNvSpPr/>
          <p:nvPr/>
        </p:nvSpPr>
        <p:spPr>
          <a:xfrm>
            <a:off x="4774394" y="265366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33">
            <a:extLst>
              <a:ext uri="{FF2B5EF4-FFF2-40B4-BE49-F238E27FC236}">
                <a16:creationId xmlns:a16="http://schemas.microsoft.com/office/drawing/2014/main" id="{BFA73F40-C5E4-99D2-067C-ACB6C4E59C06}"/>
              </a:ext>
            </a:extLst>
          </p:cNvPr>
          <p:cNvSpPr/>
          <p:nvPr/>
        </p:nvSpPr>
        <p:spPr>
          <a:xfrm>
            <a:off x="3979197" y="705015"/>
            <a:ext cx="2443480" cy="123825"/>
          </a:xfrm>
          <a:custGeom>
            <a:avLst/>
            <a:gdLst/>
            <a:ahLst/>
            <a:cxnLst/>
            <a:rect l="l" t="t" r="r" b="b"/>
            <a:pathLst>
              <a:path w="2443480" h="123825">
                <a:moveTo>
                  <a:pt x="0" y="123660"/>
                </a:moveTo>
                <a:lnTo>
                  <a:pt x="0" y="37935"/>
                </a:lnTo>
                <a:lnTo>
                  <a:pt x="1183436" y="37935"/>
                </a:lnTo>
                <a:lnTo>
                  <a:pt x="1186119" y="23875"/>
                </a:lnTo>
                <a:lnTo>
                  <a:pt x="1193469" y="12187"/>
                </a:lnTo>
                <a:lnTo>
                  <a:pt x="1204439" y="3889"/>
                </a:lnTo>
                <a:lnTo>
                  <a:pt x="1217981" y="0"/>
                </a:lnTo>
                <a:lnTo>
                  <a:pt x="1233318" y="2339"/>
                </a:lnTo>
                <a:lnTo>
                  <a:pt x="1245711" y="8985"/>
                </a:lnTo>
                <a:lnTo>
                  <a:pt x="1254524" y="19046"/>
                </a:lnTo>
                <a:lnTo>
                  <a:pt x="1259116" y="31632"/>
                </a:lnTo>
                <a:lnTo>
                  <a:pt x="2443149" y="37935"/>
                </a:lnTo>
                <a:lnTo>
                  <a:pt x="2443149" y="6701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34">
            <a:extLst>
              <a:ext uri="{FF2B5EF4-FFF2-40B4-BE49-F238E27FC236}">
                <a16:creationId xmlns:a16="http://schemas.microsoft.com/office/drawing/2014/main" id="{C61B3FB5-153E-AB82-6FFD-F7C3E569346C}"/>
              </a:ext>
            </a:extLst>
          </p:cNvPr>
          <p:cNvSpPr/>
          <p:nvPr/>
        </p:nvSpPr>
        <p:spPr>
          <a:xfrm>
            <a:off x="6389961" y="76390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35">
            <a:extLst>
              <a:ext uri="{FF2B5EF4-FFF2-40B4-BE49-F238E27FC236}">
                <a16:creationId xmlns:a16="http://schemas.microsoft.com/office/drawing/2014/main" id="{FDDE8CA2-675B-66D9-FD99-B34628E57F07}"/>
              </a:ext>
            </a:extLst>
          </p:cNvPr>
          <p:cNvSpPr/>
          <p:nvPr/>
        </p:nvSpPr>
        <p:spPr>
          <a:xfrm>
            <a:off x="5567891" y="1146556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4" h="634">
                <a:moveTo>
                  <a:pt x="0" y="126"/>
                </a:moveTo>
                <a:lnTo>
                  <a:pt x="149987" y="126"/>
                </a:ln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36">
            <a:extLst>
              <a:ext uri="{FF2B5EF4-FFF2-40B4-BE49-F238E27FC236}">
                <a16:creationId xmlns:a16="http://schemas.microsoft.com/office/drawing/2014/main" id="{29094FB8-F10E-EB38-020D-5A2756306500}"/>
              </a:ext>
            </a:extLst>
          </p:cNvPr>
          <p:cNvSpPr/>
          <p:nvPr/>
        </p:nvSpPr>
        <p:spPr>
          <a:xfrm>
            <a:off x="5996007" y="111417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37">
            <a:extLst>
              <a:ext uri="{FF2B5EF4-FFF2-40B4-BE49-F238E27FC236}">
                <a16:creationId xmlns:a16="http://schemas.microsoft.com/office/drawing/2014/main" id="{83AB2F67-2F41-3B23-BB25-D2A62C7B1F7B}"/>
              </a:ext>
            </a:extLst>
          </p:cNvPr>
          <p:cNvSpPr/>
          <p:nvPr/>
        </p:nvSpPr>
        <p:spPr>
          <a:xfrm>
            <a:off x="5200733" y="657226"/>
            <a:ext cx="2267585" cy="171450"/>
          </a:xfrm>
          <a:custGeom>
            <a:avLst/>
            <a:gdLst/>
            <a:ahLst/>
            <a:cxnLst/>
            <a:rect l="l" t="t" r="r" b="b"/>
            <a:pathLst>
              <a:path w="2267585" h="171450">
                <a:moveTo>
                  <a:pt x="0" y="171450"/>
                </a:moveTo>
                <a:lnTo>
                  <a:pt x="0" y="0"/>
                </a:lnTo>
                <a:lnTo>
                  <a:pt x="2267331" y="0"/>
                </a:lnTo>
                <a:lnTo>
                  <a:pt x="2267331" y="11696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38">
            <a:extLst>
              <a:ext uri="{FF2B5EF4-FFF2-40B4-BE49-F238E27FC236}">
                <a16:creationId xmlns:a16="http://schemas.microsoft.com/office/drawing/2014/main" id="{01E072C1-23F8-2A01-720D-AE5312D150A8}"/>
              </a:ext>
            </a:extLst>
          </p:cNvPr>
          <p:cNvSpPr/>
          <p:nvPr/>
        </p:nvSpPr>
        <p:spPr>
          <a:xfrm>
            <a:off x="7435680" y="76619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70" y="0"/>
                </a:moveTo>
                <a:lnTo>
                  <a:pt x="0" y="0"/>
                </a:lnTo>
                <a:lnTo>
                  <a:pt x="32385" y="64769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39">
            <a:extLst>
              <a:ext uri="{FF2B5EF4-FFF2-40B4-BE49-F238E27FC236}">
                <a16:creationId xmlns:a16="http://schemas.microsoft.com/office/drawing/2014/main" id="{5D1E804B-B866-A625-BE38-9C8F7EC7202D}"/>
              </a:ext>
            </a:extLst>
          </p:cNvPr>
          <p:cNvSpPr/>
          <p:nvPr/>
        </p:nvSpPr>
        <p:spPr>
          <a:xfrm>
            <a:off x="6789376" y="1146556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5" h="634">
                <a:moveTo>
                  <a:pt x="0" y="126"/>
                </a:moveTo>
                <a:lnTo>
                  <a:pt x="150113" y="126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40">
            <a:extLst>
              <a:ext uri="{FF2B5EF4-FFF2-40B4-BE49-F238E27FC236}">
                <a16:creationId xmlns:a16="http://schemas.microsoft.com/office/drawing/2014/main" id="{C0B4A503-B5DC-BBFD-288F-AA2027DF65BF}"/>
              </a:ext>
            </a:extLst>
          </p:cNvPr>
          <p:cNvSpPr/>
          <p:nvPr/>
        </p:nvSpPr>
        <p:spPr>
          <a:xfrm>
            <a:off x="7217620" y="111417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41">
            <a:extLst>
              <a:ext uri="{FF2B5EF4-FFF2-40B4-BE49-F238E27FC236}">
                <a16:creationId xmlns:a16="http://schemas.microsoft.com/office/drawing/2014/main" id="{22B9AC21-9E15-DE6E-4AB3-403FAAA770CA}"/>
              </a:ext>
            </a:extLst>
          </p:cNvPr>
          <p:cNvSpPr/>
          <p:nvPr/>
        </p:nvSpPr>
        <p:spPr>
          <a:xfrm>
            <a:off x="6421585" y="1464437"/>
            <a:ext cx="3661410" cy="236220"/>
          </a:xfrm>
          <a:custGeom>
            <a:avLst/>
            <a:gdLst/>
            <a:ahLst/>
            <a:cxnLst/>
            <a:rect l="l" t="t" r="r" b="b"/>
            <a:pathLst>
              <a:path w="3661409" h="236219">
                <a:moveTo>
                  <a:pt x="0" y="0"/>
                </a:moveTo>
                <a:lnTo>
                  <a:pt x="0" y="235712"/>
                </a:lnTo>
                <a:lnTo>
                  <a:pt x="1801368" y="235712"/>
                </a:lnTo>
                <a:lnTo>
                  <a:pt x="1804034" y="221704"/>
                </a:lnTo>
                <a:lnTo>
                  <a:pt x="1811356" y="210014"/>
                </a:lnTo>
                <a:lnTo>
                  <a:pt x="1822315" y="201689"/>
                </a:lnTo>
                <a:lnTo>
                  <a:pt x="1835893" y="197777"/>
                </a:lnTo>
                <a:lnTo>
                  <a:pt x="1851236" y="200130"/>
                </a:lnTo>
                <a:lnTo>
                  <a:pt x="1863634" y="206799"/>
                </a:lnTo>
                <a:lnTo>
                  <a:pt x="1872449" y="216870"/>
                </a:lnTo>
                <a:lnTo>
                  <a:pt x="1877045" y="229425"/>
                </a:lnTo>
                <a:lnTo>
                  <a:pt x="3661156" y="235712"/>
                </a:lnTo>
                <a:lnTo>
                  <a:pt x="3661156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42">
            <a:extLst>
              <a:ext uri="{FF2B5EF4-FFF2-40B4-BE49-F238E27FC236}">
                <a16:creationId xmlns:a16="http://schemas.microsoft.com/office/drawing/2014/main" id="{E0508BB3-D1F7-E8C0-74EF-C959E59F7E84}"/>
              </a:ext>
            </a:extLst>
          </p:cNvPr>
          <p:cNvSpPr/>
          <p:nvPr/>
        </p:nvSpPr>
        <p:spPr>
          <a:xfrm>
            <a:off x="10050356" y="146443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43">
            <a:extLst>
              <a:ext uri="{FF2B5EF4-FFF2-40B4-BE49-F238E27FC236}">
                <a16:creationId xmlns:a16="http://schemas.microsoft.com/office/drawing/2014/main" id="{C8482F98-113B-65BE-14E6-C57BF236526B}"/>
              </a:ext>
            </a:extLst>
          </p:cNvPr>
          <p:cNvSpPr/>
          <p:nvPr/>
        </p:nvSpPr>
        <p:spPr>
          <a:xfrm>
            <a:off x="7810964" y="678816"/>
            <a:ext cx="2272665" cy="149860"/>
          </a:xfrm>
          <a:custGeom>
            <a:avLst/>
            <a:gdLst/>
            <a:ahLst/>
            <a:cxnLst/>
            <a:rect l="l" t="t" r="r" b="b"/>
            <a:pathLst>
              <a:path w="2272665" h="149859">
                <a:moveTo>
                  <a:pt x="0" y="149859"/>
                </a:moveTo>
                <a:lnTo>
                  <a:pt x="0" y="0"/>
                </a:lnTo>
                <a:lnTo>
                  <a:pt x="2272538" y="0"/>
                </a:lnTo>
                <a:lnTo>
                  <a:pt x="2272538" y="9321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44">
            <a:extLst>
              <a:ext uri="{FF2B5EF4-FFF2-40B4-BE49-F238E27FC236}">
                <a16:creationId xmlns:a16="http://schemas.microsoft.com/office/drawing/2014/main" id="{3DCAF797-2FCA-5F8E-10A8-10C215685E1B}"/>
              </a:ext>
            </a:extLst>
          </p:cNvPr>
          <p:cNvSpPr/>
          <p:nvPr/>
        </p:nvSpPr>
        <p:spPr>
          <a:xfrm>
            <a:off x="10051118" y="76390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69" y="0"/>
                </a:moveTo>
                <a:lnTo>
                  <a:pt x="0" y="0"/>
                </a:lnTo>
                <a:lnTo>
                  <a:pt x="32384" y="64770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45">
            <a:extLst>
              <a:ext uri="{FF2B5EF4-FFF2-40B4-BE49-F238E27FC236}">
                <a16:creationId xmlns:a16="http://schemas.microsoft.com/office/drawing/2014/main" id="{6945988A-2C1E-02BA-6985-C9D485996622}"/>
              </a:ext>
            </a:extLst>
          </p:cNvPr>
          <p:cNvSpPr/>
          <p:nvPr/>
        </p:nvSpPr>
        <p:spPr>
          <a:xfrm>
            <a:off x="6785820" y="1146556"/>
            <a:ext cx="1661795" cy="2089785"/>
          </a:xfrm>
          <a:custGeom>
            <a:avLst/>
            <a:gdLst/>
            <a:ahLst/>
            <a:cxnLst/>
            <a:rect l="l" t="t" r="r" b="b"/>
            <a:pathLst>
              <a:path w="1661795" h="2089785">
                <a:moveTo>
                  <a:pt x="0" y="2089658"/>
                </a:moveTo>
                <a:lnTo>
                  <a:pt x="246507" y="2089658"/>
                </a:lnTo>
                <a:lnTo>
                  <a:pt x="246507" y="653669"/>
                </a:lnTo>
                <a:lnTo>
                  <a:pt x="1475232" y="653669"/>
                </a:lnTo>
                <a:lnTo>
                  <a:pt x="1475232" y="0"/>
                </a:lnTo>
                <a:lnTo>
                  <a:pt x="166141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46">
            <a:extLst>
              <a:ext uri="{FF2B5EF4-FFF2-40B4-BE49-F238E27FC236}">
                <a16:creationId xmlns:a16="http://schemas.microsoft.com/office/drawing/2014/main" id="{5D4BEC87-5A98-D371-2892-3D7AA824AC43}"/>
              </a:ext>
            </a:extLst>
          </p:cNvPr>
          <p:cNvSpPr/>
          <p:nvPr/>
        </p:nvSpPr>
        <p:spPr>
          <a:xfrm>
            <a:off x="8439106" y="111417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47">
            <a:extLst>
              <a:ext uri="{FF2B5EF4-FFF2-40B4-BE49-F238E27FC236}">
                <a16:creationId xmlns:a16="http://schemas.microsoft.com/office/drawing/2014/main" id="{4499FB15-FF0A-64E6-AAD7-3F45FA0800B6}"/>
              </a:ext>
            </a:extLst>
          </p:cNvPr>
          <p:cNvSpPr/>
          <p:nvPr/>
        </p:nvSpPr>
        <p:spPr>
          <a:xfrm>
            <a:off x="6785820" y="2642743"/>
            <a:ext cx="2078989" cy="901065"/>
          </a:xfrm>
          <a:custGeom>
            <a:avLst/>
            <a:gdLst/>
            <a:ahLst/>
            <a:cxnLst/>
            <a:rect l="l" t="t" r="r" b="b"/>
            <a:pathLst>
              <a:path w="2078989" h="901064">
                <a:moveTo>
                  <a:pt x="0" y="900684"/>
                </a:moveTo>
                <a:lnTo>
                  <a:pt x="360807" y="900684"/>
                </a:lnTo>
                <a:lnTo>
                  <a:pt x="360807" y="97536"/>
                </a:lnTo>
                <a:lnTo>
                  <a:pt x="815594" y="97536"/>
                </a:lnTo>
                <a:lnTo>
                  <a:pt x="818276" y="83528"/>
                </a:lnTo>
                <a:lnTo>
                  <a:pt x="825627" y="71838"/>
                </a:lnTo>
                <a:lnTo>
                  <a:pt x="836596" y="63513"/>
                </a:lnTo>
                <a:lnTo>
                  <a:pt x="850138" y="59601"/>
                </a:lnTo>
                <a:lnTo>
                  <a:pt x="865475" y="61955"/>
                </a:lnTo>
                <a:lnTo>
                  <a:pt x="877868" y="68627"/>
                </a:lnTo>
                <a:lnTo>
                  <a:pt x="886681" y="78702"/>
                </a:lnTo>
                <a:lnTo>
                  <a:pt x="891273" y="91263"/>
                </a:lnTo>
                <a:lnTo>
                  <a:pt x="2078863" y="97536"/>
                </a:lnTo>
                <a:lnTo>
                  <a:pt x="2078863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48">
            <a:extLst>
              <a:ext uri="{FF2B5EF4-FFF2-40B4-BE49-F238E27FC236}">
                <a16:creationId xmlns:a16="http://schemas.microsoft.com/office/drawing/2014/main" id="{2D29EA13-4687-ECAF-8D4A-697CC25B3E14}"/>
              </a:ext>
            </a:extLst>
          </p:cNvPr>
          <p:cNvSpPr/>
          <p:nvPr/>
        </p:nvSpPr>
        <p:spPr>
          <a:xfrm>
            <a:off x="8832299" y="258610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49">
            <a:extLst>
              <a:ext uri="{FF2B5EF4-FFF2-40B4-BE49-F238E27FC236}">
                <a16:creationId xmlns:a16="http://schemas.microsoft.com/office/drawing/2014/main" id="{BFD3E5AC-8483-F61D-8211-23C313F78158}"/>
              </a:ext>
            </a:extLst>
          </p:cNvPr>
          <p:cNvSpPr/>
          <p:nvPr/>
        </p:nvSpPr>
        <p:spPr>
          <a:xfrm>
            <a:off x="6593035" y="3707639"/>
            <a:ext cx="3493770" cy="116205"/>
          </a:xfrm>
          <a:custGeom>
            <a:avLst/>
            <a:gdLst/>
            <a:ahLst/>
            <a:cxnLst/>
            <a:rect l="l" t="t" r="r" b="b"/>
            <a:pathLst>
              <a:path w="3493770" h="116204">
                <a:moveTo>
                  <a:pt x="0" y="0"/>
                </a:moveTo>
                <a:lnTo>
                  <a:pt x="0" y="115697"/>
                </a:lnTo>
                <a:lnTo>
                  <a:pt x="2944368" y="115697"/>
                </a:lnTo>
                <a:lnTo>
                  <a:pt x="2947034" y="101636"/>
                </a:lnTo>
                <a:lnTo>
                  <a:pt x="2954356" y="89948"/>
                </a:lnTo>
                <a:lnTo>
                  <a:pt x="2965315" y="81651"/>
                </a:lnTo>
                <a:lnTo>
                  <a:pt x="2978893" y="77761"/>
                </a:lnTo>
                <a:lnTo>
                  <a:pt x="2994236" y="80099"/>
                </a:lnTo>
                <a:lnTo>
                  <a:pt x="3006634" y="86742"/>
                </a:lnTo>
                <a:lnTo>
                  <a:pt x="3015449" y="96799"/>
                </a:lnTo>
                <a:lnTo>
                  <a:pt x="3020045" y="109380"/>
                </a:lnTo>
                <a:lnTo>
                  <a:pt x="3493262" y="115697"/>
                </a:lnTo>
                <a:lnTo>
                  <a:pt x="3493262" y="5676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50">
            <a:extLst>
              <a:ext uri="{FF2B5EF4-FFF2-40B4-BE49-F238E27FC236}">
                <a16:creationId xmlns:a16="http://schemas.microsoft.com/office/drawing/2014/main" id="{15CB1B8C-57D7-9E20-1CB2-BF0B91164189}"/>
              </a:ext>
            </a:extLst>
          </p:cNvPr>
          <p:cNvSpPr/>
          <p:nvPr/>
        </p:nvSpPr>
        <p:spPr>
          <a:xfrm>
            <a:off x="10053911" y="370776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51">
            <a:extLst>
              <a:ext uri="{FF2B5EF4-FFF2-40B4-BE49-F238E27FC236}">
                <a16:creationId xmlns:a16="http://schemas.microsoft.com/office/drawing/2014/main" id="{718C1124-E0D5-2CA3-AD43-E1DC5B978401}"/>
              </a:ext>
            </a:extLst>
          </p:cNvPr>
          <p:cNvSpPr/>
          <p:nvPr/>
        </p:nvSpPr>
        <p:spPr>
          <a:xfrm>
            <a:off x="6417901" y="3707639"/>
            <a:ext cx="3669665" cy="429259"/>
          </a:xfrm>
          <a:custGeom>
            <a:avLst/>
            <a:gdLst/>
            <a:ahLst/>
            <a:cxnLst/>
            <a:rect l="l" t="t" r="r" b="b"/>
            <a:pathLst>
              <a:path w="3669665" h="429260">
                <a:moveTo>
                  <a:pt x="0" y="0"/>
                </a:moveTo>
                <a:lnTo>
                  <a:pt x="0" y="207137"/>
                </a:lnTo>
                <a:lnTo>
                  <a:pt x="3119501" y="207137"/>
                </a:lnTo>
                <a:lnTo>
                  <a:pt x="3122167" y="193076"/>
                </a:lnTo>
                <a:lnTo>
                  <a:pt x="3129489" y="181388"/>
                </a:lnTo>
                <a:lnTo>
                  <a:pt x="3140448" y="173091"/>
                </a:lnTo>
                <a:lnTo>
                  <a:pt x="3154026" y="169201"/>
                </a:lnTo>
                <a:lnTo>
                  <a:pt x="3169369" y="171539"/>
                </a:lnTo>
                <a:lnTo>
                  <a:pt x="3181767" y="178182"/>
                </a:lnTo>
                <a:lnTo>
                  <a:pt x="3190582" y="188239"/>
                </a:lnTo>
                <a:lnTo>
                  <a:pt x="3195178" y="200820"/>
                </a:lnTo>
                <a:lnTo>
                  <a:pt x="3669156" y="207137"/>
                </a:lnTo>
                <a:lnTo>
                  <a:pt x="3669156" y="429006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52">
            <a:extLst>
              <a:ext uri="{FF2B5EF4-FFF2-40B4-BE49-F238E27FC236}">
                <a16:creationId xmlns:a16="http://schemas.microsoft.com/office/drawing/2014/main" id="{1419A606-3CF1-1C30-AA84-CE1803E30997}"/>
              </a:ext>
            </a:extLst>
          </p:cNvPr>
          <p:cNvSpPr/>
          <p:nvPr/>
        </p:nvSpPr>
        <p:spPr>
          <a:xfrm>
            <a:off x="10054673" y="412851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4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53">
            <a:extLst>
              <a:ext uri="{FF2B5EF4-FFF2-40B4-BE49-F238E27FC236}">
                <a16:creationId xmlns:a16="http://schemas.microsoft.com/office/drawing/2014/main" id="{4ADC1439-DF2C-0DD6-6FC7-A93A8F547A61}"/>
              </a:ext>
            </a:extLst>
          </p:cNvPr>
          <p:cNvSpPr/>
          <p:nvPr/>
        </p:nvSpPr>
        <p:spPr>
          <a:xfrm>
            <a:off x="6785820" y="3389885"/>
            <a:ext cx="2883535" cy="2072005"/>
          </a:xfrm>
          <a:custGeom>
            <a:avLst/>
            <a:gdLst/>
            <a:ahLst/>
            <a:cxnLst/>
            <a:rect l="l" t="t" r="r" b="b"/>
            <a:pathLst>
              <a:path w="2883535" h="2072004">
                <a:moveTo>
                  <a:pt x="0" y="2071496"/>
                </a:moveTo>
                <a:lnTo>
                  <a:pt x="137922" y="2071496"/>
                </a:lnTo>
                <a:lnTo>
                  <a:pt x="137922" y="1582165"/>
                </a:lnTo>
                <a:lnTo>
                  <a:pt x="2789682" y="1582165"/>
                </a:lnTo>
                <a:lnTo>
                  <a:pt x="2789682" y="0"/>
                </a:lnTo>
                <a:lnTo>
                  <a:pt x="28830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54">
            <a:extLst>
              <a:ext uri="{FF2B5EF4-FFF2-40B4-BE49-F238E27FC236}">
                <a16:creationId xmlns:a16="http://schemas.microsoft.com/office/drawing/2014/main" id="{D3CB4A6C-0369-C0A9-FBE0-6FDB574E345E}"/>
              </a:ext>
            </a:extLst>
          </p:cNvPr>
          <p:cNvSpPr/>
          <p:nvPr/>
        </p:nvSpPr>
        <p:spPr>
          <a:xfrm>
            <a:off x="9660719" y="335749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55">
            <a:extLst>
              <a:ext uri="{FF2B5EF4-FFF2-40B4-BE49-F238E27FC236}">
                <a16:creationId xmlns:a16="http://schemas.microsoft.com/office/drawing/2014/main" id="{1416C7B8-E605-98F5-F822-9842564410FB}"/>
              </a:ext>
            </a:extLst>
          </p:cNvPr>
          <p:cNvSpPr/>
          <p:nvPr/>
        </p:nvSpPr>
        <p:spPr>
          <a:xfrm>
            <a:off x="6785820" y="4885817"/>
            <a:ext cx="3300729" cy="883285"/>
          </a:xfrm>
          <a:custGeom>
            <a:avLst/>
            <a:gdLst/>
            <a:ahLst/>
            <a:cxnLst/>
            <a:rect l="l" t="t" r="r" b="b"/>
            <a:pathLst>
              <a:path w="3300729" h="883285">
                <a:moveTo>
                  <a:pt x="0" y="882776"/>
                </a:moveTo>
                <a:lnTo>
                  <a:pt x="360807" y="882776"/>
                </a:lnTo>
                <a:lnTo>
                  <a:pt x="360807" y="257682"/>
                </a:lnTo>
                <a:lnTo>
                  <a:pt x="3300476" y="257682"/>
                </a:lnTo>
                <a:lnTo>
                  <a:pt x="330047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56">
            <a:extLst>
              <a:ext uri="{FF2B5EF4-FFF2-40B4-BE49-F238E27FC236}">
                <a16:creationId xmlns:a16="http://schemas.microsoft.com/office/drawing/2014/main" id="{0DF2B52E-C18F-6047-9E4F-3C999D6B5C9C}"/>
              </a:ext>
            </a:extLst>
          </p:cNvPr>
          <p:cNvSpPr/>
          <p:nvPr/>
        </p:nvSpPr>
        <p:spPr>
          <a:xfrm>
            <a:off x="10053911" y="482917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69"/>
                </a:lnTo>
                <a:lnTo>
                  <a:pt x="64770" y="64769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57">
            <a:extLst>
              <a:ext uri="{FF2B5EF4-FFF2-40B4-BE49-F238E27FC236}">
                <a16:creationId xmlns:a16="http://schemas.microsoft.com/office/drawing/2014/main" id="{0033A477-CA1E-8AFD-9B16-D844E2CCB465}"/>
              </a:ext>
            </a:extLst>
          </p:cNvPr>
          <p:cNvSpPr/>
          <p:nvPr/>
        </p:nvSpPr>
        <p:spPr>
          <a:xfrm>
            <a:off x="9232603" y="2642743"/>
            <a:ext cx="2075814" cy="747395"/>
          </a:xfrm>
          <a:custGeom>
            <a:avLst/>
            <a:gdLst/>
            <a:ahLst/>
            <a:cxnLst/>
            <a:rect l="l" t="t" r="r" b="b"/>
            <a:pathLst>
              <a:path w="2075815" h="747395">
                <a:moveTo>
                  <a:pt x="0" y="747268"/>
                </a:moveTo>
                <a:lnTo>
                  <a:pt x="250062" y="747268"/>
                </a:lnTo>
                <a:lnTo>
                  <a:pt x="250062" y="329057"/>
                </a:lnTo>
                <a:lnTo>
                  <a:pt x="1433449" y="329057"/>
                </a:lnTo>
                <a:lnTo>
                  <a:pt x="1436131" y="314996"/>
                </a:lnTo>
                <a:lnTo>
                  <a:pt x="1443482" y="303308"/>
                </a:lnTo>
                <a:lnTo>
                  <a:pt x="1454451" y="295011"/>
                </a:lnTo>
                <a:lnTo>
                  <a:pt x="1467993" y="291121"/>
                </a:lnTo>
                <a:lnTo>
                  <a:pt x="1483330" y="293460"/>
                </a:lnTo>
                <a:lnTo>
                  <a:pt x="1495723" y="300106"/>
                </a:lnTo>
                <a:lnTo>
                  <a:pt x="1504536" y="310167"/>
                </a:lnTo>
                <a:lnTo>
                  <a:pt x="1509128" y="322753"/>
                </a:lnTo>
                <a:lnTo>
                  <a:pt x="2075306" y="329057"/>
                </a:lnTo>
                <a:lnTo>
                  <a:pt x="207530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58">
            <a:extLst>
              <a:ext uri="{FF2B5EF4-FFF2-40B4-BE49-F238E27FC236}">
                <a16:creationId xmlns:a16="http://schemas.microsoft.com/office/drawing/2014/main" id="{39FDE0A1-54B8-E3DF-3F8B-A3BD1361FC58}"/>
              </a:ext>
            </a:extLst>
          </p:cNvPr>
          <p:cNvSpPr/>
          <p:nvPr/>
        </p:nvSpPr>
        <p:spPr>
          <a:xfrm>
            <a:off x="11275524" y="258610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59">
            <a:extLst>
              <a:ext uri="{FF2B5EF4-FFF2-40B4-BE49-F238E27FC236}">
                <a16:creationId xmlns:a16="http://schemas.microsoft.com/office/drawing/2014/main" id="{7C2F3BF1-78C4-C2BF-6B3F-C8E8DCD3420A}"/>
              </a:ext>
            </a:extLst>
          </p:cNvPr>
          <p:cNvSpPr/>
          <p:nvPr/>
        </p:nvSpPr>
        <p:spPr>
          <a:xfrm>
            <a:off x="10454216" y="1150112"/>
            <a:ext cx="443865" cy="4465320"/>
          </a:xfrm>
          <a:custGeom>
            <a:avLst/>
            <a:gdLst/>
            <a:ahLst/>
            <a:cxnLst/>
            <a:rect l="l" t="t" r="r" b="b"/>
            <a:pathLst>
              <a:path w="443865" h="4465320">
                <a:moveTo>
                  <a:pt x="0" y="4464939"/>
                </a:moveTo>
                <a:lnTo>
                  <a:pt x="249935" y="4464939"/>
                </a:lnTo>
                <a:lnTo>
                  <a:pt x="249935" y="0"/>
                </a:lnTo>
                <a:lnTo>
                  <a:pt x="44335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60">
            <a:extLst>
              <a:ext uri="{FF2B5EF4-FFF2-40B4-BE49-F238E27FC236}">
                <a16:creationId xmlns:a16="http://schemas.microsoft.com/office/drawing/2014/main" id="{CB3ED7BC-12B5-65F6-28A1-BF1780C23A16}"/>
              </a:ext>
            </a:extLst>
          </p:cNvPr>
          <p:cNvSpPr/>
          <p:nvPr/>
        </p:nvSpPr>
        <p:spPr>
          <a:xfrm>
            <a:off x="10889445" y="111772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61">
            <a:extLst>
              <a:ext uri="{FF2B5EF4-FFF2-40B4-BE49-F238E27FC236}">
                <a16:creationId xmlns:a16="http://schemas.microsoft.com/office/drawing/2014/main" id="{08336B78-61F3-ADC8-162A-15E336F8200F}"/>
              </a:ext>
            </a:extLst>
          </p:cNvPr>
          <p:cNvSpPr/>
          <p:nvPr/>
        </p:nvSpPr>
        <p:spPr>
          <a:xfrm>
            <a:off x="12190051" y="63972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62">
            <a:extLst>
              <a:ext uri="{FF2B5EF4-FFF2-40B4-BE49-F238E27FC236}">
                <a16:creationId xmlns:a16="http://schemas.microsoft.com/office/drawing/2014/main" id="{B98C638B-8B4D-6EA0-0E53-395A9A57A3B3}"/>
              </a:ext>
            </a:extLst>
          </p:cNvPr>
          <p:cNvSpPr txBox="1"/>
          <p:nvPr/>
        </p:nvSpPr>
        <p:spPr>
          <a:xfrm>
            <a:off x="12190051" y="6397232"/>
            <a:ext cx="685800" cy="593090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4</a:t>
            </a:r>
            <a:r>
              <a:rPr sz="750" b="1" spc="-1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95</a:t>
            </a:r>
            <a:endParaRPr sz="750">
              <a:latin typeface="Arial"/>
              <a:cs typeface="Arial"/>
            </a:endParaRPr>
          </a:p>
          <a:p>
            <a:pPr marL="153035" marR="142240"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f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ional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75" name="object 263">
            <a:extLst>
              <a:ext uri="{FF2B5EF4-FFF2-40B4-BE49-F238E27FC236}">
                <a16:creationId xmlns:a16="http://schemas.microsoft.com/office/drawing/2014/main" id="{B745CAEC-53EF-4AF2-C22B-473F84AD0D44}"/>
              </a:ext>
            </a:extLst>
          </p:cNvPr>
          <p:cNvSpPr/>
          <p:nvPr/>
        </p:nvSpPr>
        <p:spPr>
          <a:xfrm>
            <a:off x="3978371" y="1464437"/>
            <a:ext cx="4886325" cy="107314"/>
          </a:xfrm>
          <a:custGeom>
            <a:avLst/>
            <a:gdLst/>
            <a:ahLst/>
            <a:cxnLst/>
            <a:rect l="l" t="t" r="r" b="b"/>
            <a:pathLst>
              <a:path w="4886325" h="107315">
                <a:moveTo>
                  <a:pt x="0" y="0"/>
                </a:moveTo>
                <a:lnTo>
                  <a:pt x="0" y="107187"/>
                </a:lnTo>
                <a:lnTo>
                  <a:pt x="560781" y="107187"/>
                </a:lnTo>
                <a:lnTo>
                  <a:pt x="563454" y="93127"/>
                </a:lnTo>
                <a:lnTo>
                  <a:pt x="570787" y="81439"/>
                </a:lnTo>
                <a:lnTo>
                  <a:pt x="581750" y="73142"/>
                </a:lnTo>
                <a:lnTo>
                  <a:pt x="595314" y="69252"/>
                </a:lnTo>
                <a:lnTo>
                  <a:pt x="610639" y="71591"/>
                </a:lnTo>
                <a:lnTo>
                  <a:pt x="623035" y="78235"/>
                </a:lnTo>
                <a:lnTo>
                  <a:pt x="631856" y="88293"/>
                </a:lnTo>
                <a:lnTo>
                  <a:pt x="636458" y="100876"/>
                </a:lnTo>
                <a:lnTo>
                  <a:pt x="682231" y="107187"/>
                </a:lnTo>
                <a:lnTo>
                  <a:pt x="684898" y="93127"/>
                </a:lnTo>
                <a:lnTo>
                  <a:pt x="692219" y="81439"/>
                </a:lnTo>
                <a:lnTo>
                  <a:pt x="703178" y="73142"/>
                </a:lnTo>
                <a:lnTo>
                  <a:pt x="716756" y="69252"/>
                </a:lnTo>
                <a:lnTo>
                  <a:pt x="732100" y="71590"/>
                </a:lnTo>
                <a:lnTo>
                  <a:pt x="744497" y="78233"/>
                </a:lnTo>
                <a:lnTo>
                  <a:pt x="753312" y="88290"/>
                </a:lnTo>
                <a:lnTo>
                  <a:pt x="757908" y="100871"/>
                </a:lnTo>
                <a:lnTo>
                  <a:pt x="2405113" y="107187"/>
                </a:lnTo>
                <a:lnTo>
                  <a:pt x="2407780" y="93127"/>
                </a:lnTo>
                <a:lnTo>
                  <a:pt x="2415101" y="81439"/>
                </a:lnTo>
                <a:lnTo>
                  <a:pt x="2426060" y="73142"/>
                </a:lnTo>
                <a:lnTo>
                  <a:pt x="2439638" y="69252"/>
                </a:lnTo>
                <a:lnTo>
                  <a:pt x="2454930" y="71590"/>
                </a:lnTo>
                <a:lnTo>
                  <a:pt x="2467327" y="78233"/>
                </a:lnTo>
                <a:lnTo>
                  <a:pt x="2476167" y="88290"/>
                </a:lnTo>
                <a:lnTo>
                  <a:pt x="2480787" y="100871"/>
                </a:lnTo>
                <a:lnTo>
                  <a:pt x="4244581" y="107187"/>
                </a:lnTo>
                <a:lnTo>
                  <a:pt x="4247248" y="93127"/>
                </a:lnTo>
                <a:lnTo>
                  <a:pt x="4254569" y="81439"/>
                </a:lnTo>
                <a:lnTo>
                  <a:pt x="4265528" y="73142"/>
                </a:lnTo>
                <a:lnTo>
                  <a:pt x="4279106" y="69252"/>
                </a:lnTo>
                <a:lnTo>
                  <a:pt x="4294450" y="71590"/>
                </a:lnTo>
                <a:lnTo>
                  <a:pt x="4306847" y="78233"/>
                </a:lnTo>
                <a:lnTo>
                  <a:pt x="4315662" y="88290"/>
                </a:lnTo>
                <a:lnTo>
                  <a:pt x="4320258" y="100871"/>
                </a:lnTo>
                <a:lnTo>
                  <a:pt x="4886312" y="107187"/>
                </a:lnTo>
                <a:lnTo>
                  <a:pt x="4886312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64">
            <a:extLst>
              <a:ext uri="{FF2B5EF4-FFF2-40B4-BE49-F238E27FC236}">
                <a16:creationId xmlns:a16="http://schemas.microsoft.com/office/drawing/2014/main" id="{D41AFBBB-7D4C-A408-D663-3CB4A55555CD}"/>
              </a:ext>
            </a:extLst>
          </p:cNvPr>
          <p:cNvSpPr/>
          <p:nvPr/>
        </p:nvSpPr>
        <p:spPr>
          <a:xfrm>
            <a:off x="8832299" y="146443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65">
            <a:extLst>
              <a:ext uri="{FF2B5EF4-FFF2-40B4-BE49-F238E27FC236}">
                <a16:creationId xmlns:a16="http://schemas.microsoft.com/office/drawing/2014/main" id="{88722102-BA54-D702-16BA-314B4E14A2A4}"/>
              </a:ext>
            </a:extLst>
          </p:cNvPr>
          <p:cNvSpPr/>
          <p:nvPr/>
        </p:nvSpPr>
        <p:spPr>
          <a:xfrm>
            <a:off x="9746953" y="639723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90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66">
            <a:extLst>
              <a:ext uri="{FF2B5EF4-FFF2-40B4-BE49-F238E27FC236}">
                <a16:creationId xmlns:a16="http://schemas.microsoft.com/office/drawing/2014/main" id="{D8AF2B73-7058-D04C-ABA8-8EC64D1BC811}"/>
              </a:ext>
            </a:extLst>
          </p:cNvPr>
          <p:cNvSpPr/>
          <p:nvPr/>
        </p:nvSpPr>
        <p:spPr>
          <a:xfrm>
            <a:off x="9746953" y="63972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2857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67">
            <a:extLst>
              <a:ext uri="{FF2B5EF4-FFF2-40B4-BE49-F238E27FC236}">
                <a16:creationId xmlns:a16="http://schemas.microsoft.com/office/drawing/2014/main" id="{4E86DC3D-C0AA-4073-BFB9-9D3A5EF537EC}"/>
              </a:ext>
            </a:extLst>
          </p:cNvPr>
          <p:cNvSpPr txBox="1"/>
          <p:nvPr/>
        </p:nvSpPr>
        <p:spPr>
          <a:xfrm>
            <a:off x="9746953" y="6397232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13"/>
              </a:rPr>
              <a:t>E</a:t>
            </a:r>
            <a:r>
              <a:rPr sz="750" b="1" spc="-10" dirty="0">
                <a:latin typeface="Arial"/>
                <a:cs typeface="Arial"/>
                <a:hlinkClick r:id="rId13"/>
              </a:rPr>
              <a:t>C</a:t>
            </a:r>
            <a:r>
              <a:rPr sz="750" b="1" spc="-15" dirty="0">
                <a:latin typeface="Arial"/>
                <a:cs typeface="Arial"/>
                <a:hlinkClick r:id="rId13"/>
              </a:rPr>
              <a:t>O</a:t>
            </a:r>
            <a:r>
              <a:rPr sz="750" b="1" dirty="0">
                <a:latin typeface="Arial"/>
                <a:cs typeface="Arial"/>
                <a:hlinkClick r:id="rId13"/>
              </a:rPr>
              <a:t>R 29</a:t>
            </a:r>
            <a:r>
              <a:rPr sz="750" b="1" spc="-15" dirty="0">
                <a:latin typeface="Arial"/>
                <a:cs typeface="Arial"/>
                <a:hlinkClick r:id="rId13"/>
              </a:rPr>
              <a:t>9</a:t>
            </a:r>
            <a:r>
              <a:rPr sz="750" b="1" dirty="0">
                <a:latin typeface="Arial"/>
                <a:cs typeface="Arial"/>
                <a:hlinkClick r:id="rId13"/>
              </a:rPr>
              <a:t>5</a:t>
            </a:r>
            <a:endParaRPr sz="7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  <a:hlinkClick r:id="rId13"/>
              </a:rPr>
              <a:t>E</a:t>
            </a:r>
            <a:r>
              <a:rPr sz="600" dirty="0">
                <a:latin typeface="Arial Narrow"/>
                <a:cs typeface="Arial Narrow"/>
                <a:hlinkClick r:id="rId13"/>
              </a:rPr>
              <a:t>ngine</a:t>
            </a:r>
            <a:r>
              <a:rPr sz="600" spc="-10" dirty="0">
                <a:latin typeface="Arial Narrow"/>
                <a:cs typeface="Arial Narrow"/>
                <a:hlinkClick r:id="rId13"/>
              </a:rPr>
              <a:t>e</a:t>
            </a:r>
            <a:r>
              <a:rPr sz="600" dirty="0">
                <a:latin typeface="Arial Narrow"/>
                <a:cs typeface="Arial Narrow"/>
                <a:hlinkClick r:id="rId13"/>
              </a:rPr>
              <a:t>r</a:t>
            </a:r>
            <a:r>
              <a:rPr sz="600" spc="-5" dirty="0">
                <a:latin typeface="Arial Narrow"/>
                <a:cs typeface="Arial Narrow"/>
                <a:hlinkClick r:id="rId13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ts val="710"/>
              </a:lnSpc>
            </a:pPr>
            <a:r>
              <a:rPr sz="600" spc="-10" dirty="0">
                <a:latin typeface="Arial Narrow"/>
                <a:cs typeface="Arial Narrow"/>
                <a:hlinkClick r:id="rId13"/>
              </a:rPr>
              <a:t>P</a:t>
            </a:r>
            <a:r>
              <a:rPr sz="600" dirty="0">
                <a:latin typeface="Arial Narrow"/>
                <a:cs typeface="Arial Narrow"/>
                <a:hlinkClick r:id="rId13"/>
              </a:rPr>
              <a:t>o</a:t>
            </a:r>
            <a:r>
              <a:rPr sz="600" spc="-5" dirty="0">
                <a:latin typeface="Arial Narrow"/>
                <a:cs typeface="Arial Narrow"/>
                <a:hlinkClick r:id="rId13"/>
              </a:rPr>
              <a:t>rt</a:t>
            </a:r>
            <a:r>
              <a:rPr sz="600" spc="5" dirty="0">
                <a:latin typeface="Arial Narrow"/>
                <a:cs typeface="Arial Narrow"/>
                <a:hlinkClick r:id="rId13"/>
              </a:rPr>
              <a:t>f</a:t>
            </a:r>
            <a:r>
              <a:rPr sz="600" spc="-10" dirty="0">
                <a:latin typeface="Arial Narrow"/>
                <a:cs typeface="Arial Narrow"/>
                <a:hlinkClick r:id="rId13"/>
              </a:rPr>
              <a:t>o</a:t>
            </a:r>
            <a:r>
              <a:rPr sz="600" spc="10" dirty="0">
                <a:latin typeface="Arial Narrow"/>
                <a:cs typeface="Arial Narrow"/>
                <a:hlinkClick r:id="rId13"/>
              </a:rPr>
              <a:t>l</a:t>
            </a:r>
            <a:r>
              <a:rPr sz="600" dirty="0">
                <a:latin typeface="Arial Narrow"/>
                <a:cs typeface="Arial Narrow"/>
                <a:hlinkClick r:id="rId13"/>
              </a:rPr>
              <a:t>io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80" name="object 268">
            <a:extLst>
              <a:ext uri="{FF2B5EF4-FFF2-40B4-BE49-F238E27FC236}">
                <a16:creationId xmlns:a16="http://schemas.microsoft.com/office/drawing/2014/main" id="{072C7282-5A55-3BDA-4CDC-3867C4173698}"/>
              </a:ext>
            </a:extLst>
          </p:cNvPr>
          <p:cNvSpPr/>
          <p:nvPr/>
        </p:nvSpPr>
        <p:spPr>
          <a:xfrm>
            <a:off x="9746953" y="63972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69">
            <a:extLst>
              <a:ext uri="{FF2B5EF4-FFF2-40B4-BE49-F238E27FC236}">
                <a16:creationId xmlns:a16="http://schemas.microsoft.com/office/drawing/2014/main" id="{71CBF7AF-1E36-5E0E-895C-70566207C9A7}"/>
              </a:ext>
            </a:extLst>
          </p:cNvPr>
          <p:cNvSpPr/>
          <p:nvPr/>
        </p:nvSpPr>
        <p:spPr>
          <a:xfrm>
            <a:off x="9746953" y="63972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2857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70">
            <a:extLst>
              <a:ext uri="{FF2B5EF4-FFF2-40B4-BE49-F238E27FC236}">
                <a16:creationId xmlns:a16="http://schemas.microsoft.com/office/drawing/2014/main" id="{27716E6A-D924-DB96-78F6-E268F29B5205}"/>
              </a:ext>
            </a:extLst>
          </p:cNvPr>
          <p:cNvSpPr txBox="1"/>
          <p:nvPr/>
        </p:nvSpPr>
        <p:spPr>
          <a:xfrm>
            <a:off x="9820993" y="6480684"/>
            <a:ext cx="539115" cy="425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13"/>
              </a:rPr>
              <a:t>E</a:t>
            </a:r>
            <a:r>
              <a:rPr sz="750" b="1" spc="-10" dirty="0">
                <a:latin typeface="Arial"/>
                <a:cs typeface="Arial"/>
                <a:hlinkClick r:id="rId13"/>
              </a:rPr>
              <a:t>C</a:t>
            </a:r>
            <a:r>
              <a:rPr sz="750" b="1" spc="-15" dirty="0">
                <a:latin typeface="Arial"/>
                <a:cs typeface="Arial"/>
                <a:hlinkClick r:id="rId13"/>
              </a:rPr>
              <a:t>O</a:t>
            </a:r>
            <a:r>
              <a:rPr sz="750" b="1" dirty="0">
                <a:latin typeface="Arial"/>
                <a:cs typeface="Arial"/>
                <a:hlinkClick r:id="rId13"/>
              </a:rPr>
              <a:t>R 29</a:t>
            </a:r>
            <a:r>
              <a:rPr sz="750" b="1" spc="-15" dirty="0">
                <a:latin typeface="Arial"/>
                <a:cs typeface="Arial"/>
                <a:hlinkClick r:id="rId13"/>
              </a:rPr>
              <a:t>9</a:t>
            </a:r>
            <a:r>
              <a:rPr sz="750" b="1" dirty="0">
                <a:latin typeface="Arial"/>
                <a:cs typeface="Arial"/>
                <a:hlinkClick r:id="rId13"/>
              </a:rPr>
              <a:t>5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  <a:hlinkClick r:id="rId13"/>
              </a:rPr>
              <a:t>E</a:t>
            </a:r>
            <a:r>
              <a:rPr sz="600" dirty="0">
                <a:latin typeface="Arial Narrow"/>
                <a:cs typeface="Arial Narrow"/>
                <a:hlinkClick r:id="rId13"/>
              </a:rPr>
              <a:t>ngine</a:t>
            </a:r>
            <a:r>
              <a:rPr sz="600" spc="-10" dirty="0">
                <a:latin typeface="Arial Narrow"/>
                <a:cs typeface="Arial Narrow"/>
                <a:hlinkClick r:id="rId13"/>
              </a:rPr>
              <a:t>e</a:t>
            </a:r>
            <a:r>
              <a:rPr sz="600" dirty="0">
                <a:latin typeface="Arial Narrow"/>
                <a:cs typeface="Arial Narrow"/>
                <a:hlinkClick r:id="rId13"/>
              </a:rPr>
              <a:t>r</a:t>
            </a:r>
            <a:r>
              <a:rPr sz="600" spc="-5" dirty="0">
                <a:latin typeface="Arial Narrow"/>
                <a:cs typeface="Arial Narrow"/>
                <a:hlinkClick r:id="rId13"/>
              </a:rPr>
              <a:t>ing</a:t>
            </a:r>
            <a:endParaRPr sz="600">
              <a:latin typeface="Arial Narrow"/>
              <a:cs typeface="Arial Narrow"/>
            </a:endParaRPr>
          </a:p>
          <a:p>
            <a:pPr marL="635" algn="ctr">
              <a:lnSpc>
                <a:spcPts val="710"/>
              </a:lnSpc>
            </a:pPr>
            <a:r>
              <a:rPr sz="600" spc="-10" dirty="0">
                <a:latin typeface="Arial Narrow"/>
                <a:cs typeface="Arial Narrow"/>
                <a:hlinkClick r:id="rId13"/>
              </a:rPr>
              <a:t>P</a:t>
            </a:r>
            <a:r>
              <a:rPr sz="600" dirty="0">
                <a:latin typeface="Arial Narrow"/>
                <a:cs typeface="Arial Narrow"/>
                <a:hlinkClick r:id="rId13"/>
              </a:rPr>
              <a:t>o</a:t>
            </a:r>
            <a:r>
              <a:rPr sz="600" spc="-5" dirty="0">
                <a:latin typeface="Arial Narrow"/>
                <a:cs typeface="Arial Narrow"/>
                <a:hlinkClick r:id="rId13"/>
              </a:rPr>
              <a:t>rt</a:t>
            </a:r>
            <a:r>
              <a:rPr sz="600" spc="5" dirty="0">
                <a:latin typeface="Arial Narrow"/>
                <a:cs typeface="Arial Narrow"/>
                <a:hlinkClick r:id="rId13"/>
              </a:rPr>
              <a:t>f</a:t>
            </a:r>
            <a:r>
              <a:rPr sz="600" spc="-10" dirty="0">
                <a:latin typeface="Arial Narrow"/>
                <a:cs typeface="Arial Narrow"/>
                <a:hlinkClick r:id="rId13"/>
              </a:rPr>
              <a:t>o</a:t>
            </a:r>
            <a:r>
              <a:rPr sz="600" spc="10" dirty="0">
                <a:latin typeface="Arial Narrow"/>
                <a:cs typeface="Arial Narrow"/>
                <a:hlinkClick r:id="rId13"/>
              </a:rPr>
              <a:t>l</a:t>
            </a:r>
            <a:r>
              <a:rPr sz="600" dirty="0">
                <a:latin typeface="Arial Narrow"/>
                <a:cs typeface="Arial Narrow"/>
                <a:hlinkClick r:id="rId13"/>
              </a:rPr>
              <a:t>io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.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0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 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r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e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it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  <a:hlinkClick r:id="rId13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83" name="object 271">
            <a:extLst>
              <a:ext uri="{FF2B5EF4-FFF2-40B4-BE49-F238E27FC236}">
                <a16:creationId xmlns:a16="http://schemas.microsoft.com/office/drawing/2014/main" id="{29FAE576-3453-1932-947E-E7A4ACC4FE0C}"/>
              </a:ext>
            </a:extLst>
          </p:cNvPr>
          <p:cNvSpPr/>
          <p:nvPr/>
        </p:nvSpPr>
        <p:spPr>
          <a:xfrm>
            <a:off x="10454216" y="6694983"/>
            <a:ext cx="1657985" cy="0"/>
          </a:xfrm>
          <a:custGeom>
            <a:avLst/>
            <a:gdLst/>
            <a:ahLst/>
            <a:cxnLst/>
            <a:rect l="l" t="t" r="r" b="b"/>
            <a:pathLst>
              <a:path w="1657984">
                <a:moveTo>
                  <a:pt x="0" y="0"/>
                </a:moveTo>
                <a:lnTo>
                  <a:pt x="165773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72">
            <a:extLst>
              <a:ext uri="{FF2B5EF4-FFF2-40B4-BE49-F238E27FC236}">
                <a16:creationId xmlns:a16="http://schemas.microsoft.com/office/drawing/2014/main" id="{D5A2A3F8-383E-083B-A1D7-643E003CA490}"/>
              </a:ext>
            </a:extLst>
          </p:cNvPr>
          <p:cNvSpPr/>
          <p:nvPr/>
        </p:nvSpPr>
        <p:spPr>
          <a:xfrm>
            <a:off x="12103946" y="6662154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73">
            <a:extLst>
              <a:ext uri="{FF2B5EF4-FFF2-40B4-BE49-F238E27FC236}">
                <a16:creationId xmlns:a16="http://schemas.microsoft.com/office/drawing/2014/main" id="{86075E22-A867-8D75-2A55-9D2A4414ACEB}"/>
              </a:ext>
            </a:extLst>
          </p:cNvPr>
          <p:cNvSpPr/>
          <p:nvPr/>
        </p:nvSpPr>
        <p:spPr>
          <a:xfrm>
            <a:off x="3639040" y="444779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74">
            <a:extLst>
              <a:ext uri="{FF2B5EF4-FFF2-40B4-BE49-F238E27FC236}">
                <a16:creationId xmlns:a16="http://schemas.microsoft.com/office/drawing/2014/main" id="{0F31102D-531F-32B8-67D7-294DB30F82C6}"/>
              </a:ext>
            </a:extLst>
          </p:cNvPr>
          <p:cNvSpPr txBox="1"/>
          <p:nvPr/>
        </p:nvSpPr>
        <p:spPr>
          <a:xfrm>
            <a:off x="3639040" y="4447795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46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87" name="object 275">
            <a:extLst>
              <a:ext uri="{FF2B5EF4-FFF2-40B4-BE49-F238E27FC236}">
                <a16:creationId xmlns:a16="http://schemas.microsoft.com/office/drawing/2014/main" id="{129D1FD0-31D6-F4BC-4A6E-F5E5830E0A8F}"/>
              </a:ext>
            </a:extLst>
          </p:cNvPr>
          <p:cNvSpPr/>
          <p:nvPr/>
        </p:nvSpPr>
        <p:spPr>
          <a:xfrm>
            <a:off x="4860628" y="444779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76">
            <a:extLst>
              <a:ext uri="{FF2B5EF4-FFF2-40B4-BE49-F238E27FC236}">
                <a16:creationId xmlns:a16="http://schemas.microsoft.com/office/drawing/2014/main" id="{31C58BB3-569A-1297-49D6-C565A86DDA78}"/>
              </a:ext>
            </a:extLst>
          </p:cNvPr>
          <p:cNvSpPr txBox="1"/>
          <p:nvPr/>
        </p:nvSpPr>
        <p:spPr>
          <a:xfrm>
            <a:off x="4860628" y="4447795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675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42</a:t>
            </a:r>
            <a:endParaRPr sz="750">
              <a:latin typeface="Arial"/>
              <a:cs typeface="Arial"/>
            </a:endParaRPr>
          </a:p>
          <a:p>
            <a:pPr marL="66675">
              <a:lnSpc>
                <a:spcPts val="710"/>
              </a:lnSpc>
              <a:spcBef>
                <a:spcPts val="10"/>
              </a:spcBef>
            </a:pP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15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 M</a:t>
            </a:r>
            <a:r>
              <a:rPr sz="600" dirty="0">
                <a:latin typeface="Arial Narrow"/>
                <a:cs typeface="Arial Narrow"/>
              </a:rPr>
              <a:t>ana</a:t>
            </a: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ent</a:t>
            </a:r>
            <a:endParaRPr sz="600">
              <a:latin typeface="Arial Narrow"/>
              <a:cs typeface="Arial Narrow"/>
            </a:endParaRPr>
          </a:p>
          <a:p>
            <a:pPr marL="90170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89" name="object 277">
            <a:extLst>
              <a:ext uri="{FF2B5EF4-FFF2-40B4-BE49-F238E27FC236}">
                <a16:creationId xmlns:a16="http://schemas.microsoft.com/office/drawing/2014/main" id="{DAE8A2D9-1803-FCA0-8DB0-10ABF70A2D5E}"/>
              </a:ext>
            </a:extLst>
          </p:cNvPr>
          <p:cNvSpPr/>
          <p:nvPr/>
        </p:nvSpPr>
        <p:spPr>
          <a:xfrm>
            <a:off x="3639040" y="500062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78">
            <a:extLst>
              <a:ext uri="{FF2B5EF4-FFF2-40B4-BE49-F238E27FC236}">
                <a16:creationId xmlns:a16="http://schemas.microsoft.com/office/drawing/2014/main" id="{7291B455-0307-48E4-5CB5-0CA20BA74760}"/>
              </a:ext>
            </a:extLst>
          </p:cNvPr>
          <p:cNvSpPr txBox="1"/>
          <p:nvPr/>
        </p:nvSpPr>
        <p:spPr>
          <a:xfrm>
            <a:off x="3639040" y="500062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48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-10" dirty="0">
                <a:latin typeface="Arial Narrow"/>
                <a:cs typeface="Arial Narrow"/>
              </a:rPr>
              <a:t>y</a:t>
            </a:r>
            <a:r>
              <a:rPr sz="600" dirty="0">
                <a:latin typeface="Arial Narrow"/>
                <a:cs typeface="Arial Narrow"/>
              </a:rPr>
              <a:t>na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91" name="object 279">
            <a:extLst>
              <a:ext uri="{FF2B5EF4-FFF2-40B4-BE49-F238E27FC236}">
                <a16:creationId xmlns:a16="http://schemas.microsoft.com/office/drawing/2014/main" id="{CD03E7A8-0909-092E-7A51-8347A546B0B7}"/>
              </a:ext>
            </a:extLst>
          </p:cNvPr>
          <p:cNvSpPr/>
          <p:nvPr/>
        </p:nvSpPr>
        <p:spPr>
          <a:xfrm>
            <a:off x="4860628" y="500062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80">
            <a:extLst>
              <a:ext uri="{FF2B5EF4-FFF2-40B4-BE49-F238E27FC236}">
                <a16:creationId xmlns:a16="http://schemas.microsoft.com/office/drawing/2014/main" id="{E2059B2D-B44F-C8B3-D058-842B21477D8E}"/>
              </a:ext>
            </a:extLst>
          </p:cNvPr>
          <p:cNvSpPr txBox="1"/>
          <p:nvPr/>
        </p:nvSpPr>
        <p:spPr>
          <a:xfrm>
            <a:off x="4860628" y="500062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ha</a:t>
            </a:r>
            <a:r>
              <a:rPr sz="600" spc="-5" dirty="0">
                <a:latin typeface="Arial Narrow"/>
                <a:cs typeface="Arial Narrow"/>
              </a:rPr>
              <a:t>tr</a:t>
            </a:r>
            <a:r>
              <a:rPr sz="600" dirty="0">
                <a:latin typeface="Arial Narrow"/>
                <a:cs typeface="Arial Narrow"/>
              </a:rPr>
              <a:t>oni</a:t>
            </a:r>
            <a:r>
              <a:rPr sz="600" spc="-1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90170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93" name="object 281">
            <a:extLst>
              <a:ext uri="{FF2B5EF4-FFF2-40B4-BE49-F238E27FC236}">
                <a16:creationId xmlns:a16="http://schemas.microsoft.com/office/drawing/2014/main" id="{AA2E7104-3F93-F9EB-D76F-D3CA601EEE62}"/>
              </a:ext>
            </a:extLst>
          </p:cNvPr>
          <p:cNvSpPr/>
          <p:nvPr/>
        </p:nvSpPr>
        <p:spPr>
          <a:xfrm>
            <a:off x="4860628" y="384772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82">
            <a:extLst>
              <a:ext uri="{FF2B5EF4-FFF2-40B4-BE49-F238E27FC236}">
                <a16:creationId xmlns:a16="http://schemas.microsoft.com/office/drawing/2014/main" id="{FA15ACCC-FE14-82AD-103B-FFED04809701}"/>
              </a:ext>
            </a:extLst>
          </p:cNvPr>
          <p:cNvSpPr/>
          <p:nvPr/>
        </p:nvSpPr>
        <p:spPr>
          <a:xfrm>
            <a:off x="4860628" y="384772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83">
            <a:extLst>
              <a:ext uri="{FF2B5EF4-FFF2-40B4-BE49-F238E27FC236}">
                <a16:creationId xmlns:a16="http://schemas.microsoft.com/office/drawing/2014/main" id="{DDC0BD22-F654-09CA-4478-4E95040E77D3}"/>
              </a:ext>
            </a:extLst>
          </p:cNvPr>
          <p:cNvSpPr txBox="1"/>
          <p:nvPr/>
        </p:nvSpPr>
        <p:spPr>
          <a:xfrm>
            <a:off x="4934161" y="3865804"/>
            <a:ext cx="539115" cy="333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43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Ci</a:t>
            </a:r>
            <a:r>
              <a:rPr sz="600" spc="-10" dirty="0">
                <a:latin typeface="Arial Narrow"/>
                <a:cs typeface="Arial Narrow"/>
              </a:rPr>
              <a:t>r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ui</a:t>
            </a:r>
            <a:r>
              <a:rPr sz="600" spc="-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635"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96" name="object 284">
            <a:extLst>
              <a:ext uri="{FF2B5EF4-FFF2-40B4-BE49-F238E27FC236}">
                <a16:creationId xmlns:a16="http://schemas.microsoft.com/office/drawing/2014/main" id="{D1D73D1A-2FEF-A1AE-ECAC-B595D954C929}"/>
              </a:ext>
            </a:extLst>
          </p:cNvPr>
          <p:cNvSpPr/>
          <p:nvPr/>
        </p:nvSpPr>
        <p:spPr>
          <a:xfrm>
            <a:off x="4860628" y="330479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85">
            <a:extLst>
              <a:ext uri="{FF2B5EF4-FFF2-40B4-BE49-F238E27FC236}">
                <a16:creationId xmlns:a16="http://schemas.microsoft.com/office/drawing/2014/main" id="{56674A45-CA1D-6141-E787-85A9772AD021}"/>
              </a:ext>
            </a:extLst>
          </p:cNvPr>
          <p:cNvSpPr/>
          <p:nvPr/>
        </p:nvSpPr>
        <p:spPr>
          <a:xfrm>
            <a:off x="4860628" y="330479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86">
            <a:extLst>
              <a:ext uri="{FF2B5EF4-FFF2-40B4-BE49-F238E27FC236}">
                <a16:creationId xmlns:a16="http://schemas.microsoft.com/office/drawing/2014/main" id="{57317854-E3A7-7E31-9A31-6B05A027E9C0}"/>
              </a:ext>
            </a:extLst>
          </p:cNvPr>
          <p:cNvSpPr txBox="1"/>
          <p:nvPr/>
        </p:nvSpPr>
        <p:spPr>
          <a:xfrm>
            <a:off x="4901014" y="3322626"/>
            <a:ext cx="604520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41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71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m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dirty="0">
                <a:latin typeface="Arial Narrow"/>
                <a:cs typeface="Arial Narrow"/>
              </a:rPr>
              <a:t>u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spc="-10" dirty="0">
                <a:latin typeface="Arial Narrow"/>
                <a:cs typeface="Arial Narrow"/>
              </a:rPr>
              <a:t>a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ion</a:t>
            </a:r>
            <a:r>
              <a:rPr sz="600" spc="-5" dirty="0">
                <a:latin typeface="Arial Narrow"/>
                <a:cs typeface="Arial Narrow"/>
              </a:rPr>
              <a:t> &amp;</a:t>
            </a:r>
            <a:r>
              <a:rPr sz="60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P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g.</a:t>
            </a:r>
            <a:endParaRPr sz="600">
              <a:latin typeface="Arial Narrow"/>
              <a:cs typeface="Arial Narrow"/>
            </a:endParaRPr>
          </a:p>
          <a:p>
            <a:pPr marL="68580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99" name="object 287">
            <a:extLst>
              <a:ext uri="{FF2B5EF4-FFF2-40B4-BE49-F238E27FC236}">
                <a16:creationId xmlns:a16="http://schemas.microsoft.com/office/drawing/2014/main" id="{CCD33AE8-8488-DE64-4628-9151C53A1B8D}"/>
              </a:ext>
            </a:extLst>
          </p:cNvPr>
          <p:cNvSpPr/>
          <p:nvPr/>
        </p:nvSpPr>
        <p:spPr>
          <a:xfrm>
            <a:off x="3639040" y="3847720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288">
            <a:extLst>
              <a:ext uri="{FF2B5EF4-FFF2-40B4-BE49-F238E27FC236}">
                <a16:creationId xmlns:a16="http://schemas.microsoft.com/office/drawing/2014/main" id="{2DD9F8EE-F7FA-179E-1384-94DFDB24CBDE}"/>
              </a:ext>
            </a:extLst>
          </p:cNvPr>
          <p:cNvSpPr txBox="1"/>
          <p:nvPr/>
        </p:nvSpPr>
        <p:spPr>
          <a:xfrm>
            <a:off x="3639040" y="3847720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675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47</a:t>
            </a:r>
            <a:endParaRPr sz="750">
              <a:latin typeface="Arial"/>
              <a:cs typeface="Arial"/>
            </a:endParaRPr>
          </a:p>
          <a:p>
            <a:pPr marL="128905">
              <a:lnSpc>
                <a:spcPts val="71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isual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C</a:t>
            </a:r>
            <a:r>
              <a:rPr sz="600" spc="-1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m</a:t>
            </a:r>
            <a:r>
              <a:rPr sz="600" spc="-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89535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301" name="object 289">
            <a:extLst>
              <a:ext uri="{FF2B5EF4-FFF2-40B4-BE49-F238E27FC236}">
                <a16:creationId xmlns:a16="http://schemas.microsoft.com/office/drawing/2014/main" id="{CEED22BC-EBCE-9DF7-96DA-8BF29C4FA318}"/>
              </a:ext>
            </a:extLst>
          </p:cNvPr>
          <p:cNvSpPr/>
          <p:nvPr/>
        </p:nvSpPr>
        <p:spPr>
          <a:xfrm>
            <a:off x="3639040" y="330479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290">
            <a:extLst>
              <a:ext uri="{FF2B5EF4-FFF2-40B4-BE49-F238E27FC236}">
                <a16:creationId xmlns:a16="http://schemas.microsoft.com/office/drawing/2014/main" id="{C64CDBAD-BCE8-7D8B-F37B-885CAD3A2219}"/>
              </a:ext>
            </a:extLst>
          </p:cNvPr>
          <p:cNvSpPr/>
          <p:nvPr/>
        </p:nvSpPr>
        <p:spPr>
          <a:xfrm>
            <a:off x="3639040" y="3304795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291">
            <a:extLst>
              <a:ext uri="{FF2B5EF4-FFF2-40B4-BE49-F238E27FC236}">
                <a16:creationId xmlns:a16="http://schemas.microsoft.com/office/drawing/2014/main" id="{C47A59EF-462D-0683-82CE-3AA231030380}"/>
              </a:ext>
            </a:extLst>
          </p:cNvPr>
          <p:cNvSpPr txBox="1"/>
          <p:nvPr/>
        </p:nvSpPr>
        <p:spPr>
          <a:xfrm>
            <a:off x="3712548" y="3322626"/>
            <a:ext cx="539115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10" dirty="0">
                <a:latin typeface="Arial"/>
                <a:cs typeface="Arial"/>
              </a:rPr>
              <a:t>C</a:t>
            </a:r>
            <a:r>
              <a:rPr sz="750" b="1" spc="-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 1</a:t>
            </a:r>
            <a:r>
              <a:rPr sz="750" b="1" spc="-1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45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S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ics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(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2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5 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10" dirty="0">
                <a:solidFill>
                  <a:srgbClr val="006FC0"/>
                </a:solidFill>
                <a:latin typeface="Arial Narrow"/>
                <a:cs typeface="Arial Narrow"/>
              </a:rPr>
              <a:t>d</a:t>
            </a:r>
            <a:r>
              <a:rPr sz="800" b="1" spc="-5" dirty="0">
                <a:solidFill>
                  <a:srgbClr val="006FC0"/>
                </a:solidFill>
                <a:latin typeface="Arial Narrow"/>
                <a:cs typeface="Arial Narrow"/>
              </a:rPr>
              <a:t>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</a:t>
            </a:r>
            <a:r>
              <a:rPr sz="800" b="1" dirty="0">
                <a:solidFill>
                  <a:srgbClr val="006FC0"/>
                </a:solidFill>
                <a:latin typeface="Arial Narrow"/>
                <a:cs typeface="Arial Narrow"/>
              </a:rPr>
              <a:t>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304" name="object 292">
            <a:extLst>
              <a:ext uri="{FF2B5EF4-FFF2-40B4-BE49-F238E27FC236}">
                <a16:creationId xmlns:a16="http://schemas.microsoft.com/office/drawing/2014/main" id="{7F8CE676-C883-B506-AADD-AE500A23F22E}"/>
              </a:ext>
            </a:extLst>
          </p:cNvPr>
          <p:cNvSpPr/>
          <p:nvPr/>
        </p:nvSpPr>
        <p:spPr>
          <a:xfrm>
            <a:off x="4346278" y="3576321"/>
            <a:ext cx="88265" cy="1142365"/>
          </a:xfrm>
          <a:custGeom>
            <a:avLst/>
            <a:gdLst/>
            <a:ahLst/>
            <a:cxnLst/>
            <a:rect l="l" t="t" r="r" b="b"/>
            <a:pathLst>
              <a:path w="88265" h="1142364">
                <a:moveTo>
                  <a:pt x="0" y="0"/>
                </a:moveTo>
                <a:lnTo>
                  <a:pt x="88099" y="0"/>
                </a:lnTo>
                <a:lnTo>
                  <a:pt x="88099" y="1142110"/>
                </a:lnTo>
                <a:lnTo>
                  <a:pt x="56667" y="114211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293">
            <a:extLst>
              <a:ext uri="{FF2B5EF4-FFF2-40B4-BE49-F238E27FC236}">
                <a16:creationId xmlns:a16="http://schemas.microsoft.com/office/drawing/2014/main" id="{17BFFADF-7588-99A8-A914-A1D91EBD485D}"/>
              </a:ext>
            </a:extLst>
          </p:cNvPr>
          <p:cNvSpPr/>
          <p:nvPr/>
        </p:nvSpPr>
        <p:spPr>
          <a:xfrm>
            <a:off x="4346278" y="468604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4"/>
                </a:lnTo>
                <a:lnTo>
                  <a:pt x="64769" y="64769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294">
            <a:extLst>
              <a:ext uri="{FF2B5EF4-FFF2-40B4-BE49-F238E27FC236}">
                <a16:creationId xmlns:a16="http://schemas.microsoft.com/office/drawing/2014/main" id="{7F871D88-5F80-95BD-224D-90FDFCF59775}"/>
              </a:ext>
            </a:extLst>
          </p:cNvPr>
          <p:cNvSpPr/>
          <p:nvPr/>
        </p:nvSpPr>
        <p:spPr>
          <a:xfrm>
            <a:off x="4346278" y="3490596"/>
            <a:ext cx="114300" cy="1700530"/>
          </a:xfrm>
          <a:custGeom>
            <a:avLst/>
            <a:gdLst/>
            <a:ahLst/>
            <a:cxnLst/>
            <a:rect l="l" t="t" r="r" b="b"/>
            <a:pathLst>
              <a:path w="114300" h="1700529">
                <a:moveTo>
                  <a:pt x="0" y="0"/>
                </a:moveTo>
                <a:lnTo>
                  <a:pt x="114300" y="0"/>
                </a:lnTo>
                <a:lnTo>
                  <a:pt x="114300" y="1700148"/>
                </a:lnTo>
                <a:lnTo>
                  <a:pt x="56667" y="17001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295">
            <a:extLst>
              <a:ext uri="{FF2B5EF4-FFF2-40B4-BE49-F238E27FC236}">
                <a16:creationId xmlns:a16="http://schemas.microsoft.com/office/drawing/2014/main" id="{631D20F8-24D7-C200-0175-F3476EB17EFC}"/>
              </a:ext>
            </a:extLst>
          </p:cNvPr>
          <p:cNvSpPr/>
          <p:nvPr/>
        </p:nvSpPr>
        <p:spPr>
          <a:xfrm>
            <a:off x="4346278" y="515836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5"/>
                </a:lnTo>
                <a:lnTo>
                  <a:pt x="64769" y="64770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296">
            <a:extLst>
              <a:ext uri="{FF2B5EF4-FFF2-40B4-BE49-F238E27FC236}">
                <a16:creationId xmlns:a16="http://schemas.microsoft.com/office/drawing/2014/main" id="{1EC61003-C97F-B7A3-581B-10D1E4CAA2E8}"/>
              </a:ext>
            </a:extLst>
          </p:cNvPr>
          <p:cNvSpPr/>
          <p:nvPr/>
        </p:nvSpPr>
        <p:spPr>
          <a:xfrm>
            <a:off x="4672541" y="3576321"/>
            <a:ext cx="167005" cy="1136015"/>
          </a:xfrm>
          <a:custGeom>
            <a:avLst/>
            <a:gdLst/>
            <a:ahLst/>
            <a:cxnLst/>
            <a:rect l="l" t="t" r="r" b="b"/>
            <a:pathLst>
              <a:path w="167005" h="1136014">
                <a:moveTo>
                  <a:pt x="166624" y="0"/>
                </a:moveTo>
                <a:lnTo>
                  <a:pt x="0" y="0"/>
                </a:lnTo>
                <a:lnTo>
                  <a:pt x="0" y="1135887"/>
                </a:lnTo>
                <a:lnTo>
                  <a:pt x="2666" y="1121827"/>
                </a:lnTo>
                <a:lnTo>
                  <a:pt x="9988" y="1110139"/>
                </a:lnTo>
                <a:lnTo>
                  <a:pt x="20947" y="1101842"/>
                </a:lnTo>
                <a:lnTo>
                  <a:pt x="34525" y="1097952"/>
                </a:lnTo>
                <a:lnTo>
                  <a:pt x="49817" y="1100290"/>
                </a:lnTo>
                <a:lnTo>
                  <a:pt x="62214" y="1106933"/>
                </a:lnTo>
                <a:lnTo>
                  <a:pt x="71054" y="1116990"/>
                </a:lnTo>
                <a:lnTo>
                  <a:pt x="75674" y="1129571"/>
                </a:lnTo>
                <a:lnTo>
                  <a:pt x="109981" y="113588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297">
            <a:extLst>
              <a:ext uri="{FF2B5EF4-FFF2-40B4-BE49-F238E27FC236}">
                <a16:creationId xmlns:a16="http://schemas.microsoft.com/office/drawing/2014/main" id="{58A86A97-2815-74AE-2ABE-2CBC9F821AF9}"/>
              </a:ext>
            </a:extLst>
          </p:cNvPr>
          <p:cNvSpPr/>
          <p:nvPr/>
        </p:nvSpPr>
        <p:spPr>
          <a:xfrm>
            <a:off x="4774394" y="467982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298">
            <a:extLst>
              <a:ext uri="{FF2B5EF4-FFF2-40B4-BE49-F238E27FC236}">
                <a16:creationId xmlns:a16="http://schemas.microsoft.com/office/drawing/2014/main" id="{9371342F-ACDC-A9E0-54D8-D4B19638A7B8}"/>
              </a:ext>
            </a:extLst>
          </p:cNvPr>
          <p:cNvSpPr/>
          <p:nvPr/>
        </p:nvSpPr>
        <p:spPr>
          <a:xfrm>
            <a:off x="4627265" y="3426334"/>
            <a:ext cx="212090" cy="1849755"/>
          </a:xfrm>
          <a:custGeom>
            <a:avLst/>
            <a:gdLst/>
            <a:ahLst/>
            <a:cxnLst/>
            <a:rect l="l" t="t" r="r" b="b"/>
            <a:pathLst>
              <a:path w="212090" h="1849754">
                <a:moveTo>
                  <a:pt x="211899" y="0"/>
                </a:moveTo>
                <a:lnTo>
                  <a:pt x="0" y="0"/>
                </a:lnTo>
                <a:lnTo>
                  <a:pt x="0" y="1849373"/>
                </a:lnTo>
                <a:lnTo>
                  <a:pt x="155257" y="1849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299">
            <a:extLst>
              <a:ext uri="{FF2B5EF4-FFF2-40B4-BE49-F238E27FC236}">
                <a16:creationId xmlns:a16="http://schemas.microsoft.com/office/drawing/2014/main" id="{CDD52BEB-D4A8-3D43-7333-38C6D455924B}"/>
              </a:ext>
            </a:extLst>
          </p:cNvPr>
          <p:cNvSpPr/>
          <p:nvPr/>
        </p:nvSpPr>
        <p:spPr>
          <a:xfrm>
            <a:off x="4774394" y="524332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00">
            <a:extLst>
              <a:ext uri="{FF2B5EF4-FFF2-40B4-BE49-F238E27FC236}">
                <a16:creationId xmlns:a16="http://schemas.microsoft.com/office/drawing/2014/main" id="{264BA1BE-ABA9-82D6-6F7D-C8755EC491EB}"/>
              </a:ext>
            </a:extLst>
          </p:cNvPr>
          <p:cNvSpPr/>
          <p:nvPr/>
        </p:nvSpPr>
        <p:spPr>
          <a:xfrm>
            <a:off x="4346278" y="1146684"/>
            <a:ext cx="436245" cy="3416935"/>
          </a:xfrm>
          <a:custGeom>
            <a:avLst/>
            <a:gdLst/>
            <a:ahLst/>
            <a:cxnLst/>
            <a:rect l="l" t="t" r="r" b="b"/>
            <a:pathLst>
              <a:path w="436244" h="3416935">
                <a:moveTo>
                  <a:pt x="0" y="0"/>
                </a:moveTo>
                <a:lnTo>
                  <a:pt x="230974" y="0"/>
                </a:lnTo>
                <a:lnTo>
                  <a:pt x="230974" y="3416935"/>
                </a:lnTo>
                <a:lnTo>
                  <a:pt x="242887" y="3416935"/>
                </a:lnTo>
                <a:lnTo>
                  <a:pt x="254050" y="3376269"/>
                </a:lnTo>
                <a:lnTo>
                  <a:pt x="283333" y="3347558"/>
                </a:lnTo>
                <a:lnTo>
                  <a:pt x="309806" y="3338217"/>
                </a:lnTo>
                <a:lnTo>
                  <a:pt x="326765" y="3339043"/>
                </a:lnTo>
                <a:lnTo>
                  <a:pt x="368511" y="3353781"/>
                </a:lnTo>
                <a:lnTo>
                  <a:pt x="394562" y="3382917"/>
                </a:lnTo>
                <a:lnTo>
                  <a:pt x="401939" y="3407806"/>
                </a:lnTo>
                <a:lnTo>
                  <a:pt x="436244" y="3416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01">
            <a:extLst>
              <a:ext uri="{FF2B5EF4-FFF2-40B4-BE49-F238E27FC236}">
                <a16:creationId xmlns:a16="http://schemas.microsoft.com/office/drawing/2014/main" id="{EB025A27-9CBF-FE69-8870-CFE2AB4D96F3}"/>
              </a:ext>
            </a:extLst>
          </p:cNvPr>
          <p:cNvSpPr/>
          <p:nvPr/>
        </p:nvSpPr>
        <p:spPr>
          <a:xfrm>
            <a:off x="4774394" y="4531234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02">
            <a:extLst>
              <a:ext uri="{FF2B5EF4-FFF2-40B4-BE49-F238E27FC236}">
                <a16:creationId xmlns:a16="http://schemas.microsoft.com/office/drawing/2014/main" id="{691054C5-20A5-B123-C1F7-CBBEC7CB477B}"/>
              </a:ext>
            </a:extLst>
          </p:cNvPr>
          <p:cNvSpPr/>
          <p:nvPr/>
        </p:nvSpPr>
        <p:spPr>
          <a:xfrm>
            <a:off x="4710641" y="4033521"/>
            <a:ext cx="127000" cy="1087755"/>
          </a:xfrm>
          <a:custGeom>
            <a:avLst/>
            <a:gdLst/>
            <a:ahLst/>
            <a:cxnLst/>
            <a:rect l="l" t="t" r="r" b="b"/>
            <a:pathLst>
              <a:path w="127000" h="1087754">
                <a:moveTo>
                  <a:pt x="126746" y="0"/>
                </a:moveTo>
                <a:lnTo>
                  <a:pt x="0" y="0"/>
                </a:lnTo>
                <a:lnTo>
                  <a:pt x="0" y="1087373"/>
                </a:lnTo>
                <a:lnTo>
                  <a:pt x="71881" y="1087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03">
            <a:extLst>
              <a:ext uri="{FF2B5EF4-FFF2-40B4-BE49-F238E27FC236}">
                <a16:creationId xmlns:a16="http://schemas.microsoft.com/office/drawing/2014/main" id="{F5CBE4C9-1E03-FED6-66BE-8BDC60F14ECC}"/>
              </a:ext>
            </a:extLst>
          </p:cNvPr>
          <p:cNvSpPr/>
          <p:nvPr/>
        </p:nvSpPr>
        <p:spPr>
          <a:xfrm>
            <a:off x="4774394" y="508851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04">
            <a:extLst>
              <a:ext uri="{FF2B5EF4-FFF2-40B4-BE49-F238E27FC236}">
                <a16:creationId xmlns:a16="http://schemas.microsoft.com/office/drawing/2014/main" id="{7699E988-484B-4594-E85A-82303BB4CF0C}"/>
              </a:ext>
            </a:extLst>
          </p:cNvPr>
          <p:cNvSpPr/>
          <p:nvPr/>
        </p:nvSpPr>
        <p:spPr>
          <a:xfrm>
            <a:off x="7639514" y="2585974"/>
            <a:ext cx="2443480" cy="277495"/>
          </a:xfrm>
          <a:custGeom>
            <a:avLst/>
            <a:gdLst/>
            <a:ahLst/>
            <a:cxnLst/>
            <a:rect l="l" t="t" r="r" b="b"/>
            <a:pathLst>
              <a:path w="2443479" h="277494">
                <a:moveTo>
                  <a:pt x="0" y="0"/>
                </a:moveTo>
                <a:lnTo>
                  <a:pt x="0" y="277240"/>
                </a:lnTo>
                <a:lnTo>
                  <a:pt x="2443226" y="277240"/>
                </a:lnTo>
                <a:lnTo>
                  <a:pt x="2443226" y="5676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05">
            <a:extLst>
              <a:ext uri="{FF2B5EF4-FFF2-40B4-BE49-F238E27FC236}">
                <a16:creationId xmlns:a16="http://schemas.microsoft.com/office/drawing/2014/main" id="{02C1539C-6C15-CA17-72FF-5E7C2C8704BC}"/>
              </a:ext>
            </a:extLst>
          </p:cNvPr>
          <p:cNvSpPr/>
          <p:nvPr/>
        </p:nvSpPr>
        <p:spPr>
          <a:xfrm>
            <a:off x="10050356" y="258610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06">
            <a:extLst>
              <a:ext uri="{FF2B5EF4-FFF2-40B4-BE49-F238E27FC236}">
                <a16:creationId xmlns:a16="http://schemas.microsoft.com/office/drawing/2014/main" id="{EAA734A8-DD55-C3E5-0619-094181B51066}"/>
              </a:ext>
            </a:extLst>
          </p:cNvPr>
          <p:cNvSpPr/>
          <p:nvPr/>
        </p:nvSpPr>
        <p:spPr>
          <a:xfrm>
            <a:off x="6242895" y="3707639"/>
            <a:ext cx="2626360" cy="429259"/>
          </a:xfrm>
          <a:custGeom>
            <a:avLst/>
            <a:gdLst/>
            <a:ahLst/>
            <a:cxnLst/>
            <a:rect l="l" t="t" r="r" b="b"/>
            <a:pathLst>
              <a:path w="2626360" h="429260">
                <a:moveTo>
                  <a:pt x="0" y="0"/>
                </a:moveTo>
                <a:lnTo>
                  <a:pt x="0" y="307086"/>
                </a:lnTo>
                <a:lnTo>
                  <a:pt x="2626233" y="307086"/>
                </a:lnTo>
                <a:lnTo>
                  <a:pt x="2626233" y="42900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07">
            <a:extLst>
              <a:ext uri="{FF2B5EF4-FFF2-40B4-BE49-F238E27FC236}">
                <a16:creationId xmlns:a16="http://schemas.microsoft.com/office/drawing/2014/main" id="{7C9E45CD-7D6A-1B7E-E40B-ABAAA592C7AF}"/>
              </a:ext>
            </a:extLst>
          </p:cNvPr>
          <p:cNvSpPr/>
          <p:nvPr/>
        </p:nvSpPr>
        <p:spPr>
          <a:xfrm>
            <a:off x="8836743" y="412851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08">
            <a:extLst>
              <a:ext uri="{FF2B5EF4-FFF2-40B4-BE49-F238E27FC236}">
                <a16:creationId xmlns:a16="http://schemas.microsoft.com/office/drawing/2014/main" id="{BFA0A292-8575-7B5E-A7E2-7A675326B92F}"/>
              </a:ext>
            </a:extLst>
          </p:cNvPr>
          <p:cNvSpPr/>
          <p:nvPr/>
        </p:nvSpPr>
        <p:spPr>
          <a:xfrm>
            <a:off x="12190051" y="30935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09">
            <a:extLst>
              <a:ext uri="{FF2B5EF4-FFF2-40B4-BE49-F238E27FC236}">
                <a16:creationId xmlns:a16="http://schemas.microsoft.com/office/drawing/2014/main" id="{08A0FAA6-354A-10C7-0E20-9B75178EB890}"/>
              </a:ext>
            </a:extLst>
          </p:cNvPr>
          <p:cNvSpPr txBox="1"/>
          <p:nvPr/>
        </p:nvSpPr>
        <p:spPr>
          <a:xfrm>
            <a:off x="12190051" y="3093581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800" b="1" spc="-10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</a:t>
            </a:r>
            <a:r>
              <a:rPr sz="800" b="1" spc="-5" dirty="0">
                <a:latin typeface="Arial"/>
                <a:cs typeface="Arial"/>
              </a:rPr>
              <a:t>ect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v</a:t>
            </a:r>
            <a:r>
              <a:rPr sz="800" b="1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20"/>
              </a:spcBef>
            </a:pP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ngine</a:t>
            </a:r>
            <a:r>
              <a:rPr sz="600" spc="-1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ing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El</a:t>
            </a:r>
            <a:r>
              <a:rPr sz="600" spc="-15" dirty="0">
                <a:latin typeface="Arial Narrow"/>
                <a:cs typeface="Arial Narrow"/>
              </a:rPr>
              <a:t>e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ive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1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22" name="object 310">
            <a:extLst>
              <a:ext uri="{FF2B5EF4-FFF2-40B4-BE49-F238E27FC236}">
                <a16:creationId xmlns:a16="http://schemas.microsoft.com/office/drawing/2014/main" id="{AE071949-DB5F-C719-2832-2A1F48D4C808}"/>
              </a:ext>
            </a:extLst>
          </p:cNvPr>
          <p:cNvSpPr/>
          <p:nvPr/>
        </p:nvSpPr>
        <p:spPr>
          <a:xfrm>
            <a:off x="4346278" y="2928531"/>
            <a:ext cx="436245" cy="1635125"/>
          </a:xfrm>
          <a:custGeom>
            <a:avLst/>
            <a:gdLst/>
            <a:ahLst/>
            <a:cxnLst/>
            <a:rect l="l" t="t" r="r" b="b"/>
            <a:pathLst>
              <a:path w="436244" h="1635125">
                <a:moveTo>
                  <a:pt x="0" y="1635087"/>
                </a:moveTo>
                <a:lnTo>
                  <a:pt x="49999" y="1635087"/>
                </a:lnTo>
                <a:lnTo>
                  <a:pt x="52021" y="1620826"/>
                </a:lnTo>
                <a:lnTo>
                  <a:pt x="57706" y="1608103"/>
                </a:lnTo>
                <a:lnTo>
                  <a:pt x="66485" y="1597493"/>
                </a:lnTo>
                <a:lnTo>
                  <a:pt x="77790" y="1589571"/>
                </a:lnTo>
                <a:lnTo>
                  <a:pt x="91052" y="1584915"/>
                </a:lnTo>
                <a:lnTo>
                  <a:pt x="108043" y="1586154"/>
                </a:lnTo>
                <a:lnTo>
                  <a:pt x="143395" y="1606929"/>
                </a:lnTo>
                <a:lnTo>
                  <a:pt x="152201" y="1630574"/>
                </a:lnTo>
                <a:lnTo>
                  <a:pt x="171450" y="1635087"/>
                </a:lnTo>
                <a:lnTo>
                  <a:pt x="171450" y="37935"/>
                </a:lnTo>
                <a:lnTo>
                  <a:pt x="192874" y="37935"/>
                </a:lnTo>
                <a:lnTo>
                  <a:pt x="195548" y="23875"/>
                </a:lnTo>
                <a:lnTo>
                  <a:pt x="202881" y="12187"/>
                </a:lnTo>
                <a:lnTo>
                  <a:pt x="213844" y="3889"/>
                </a:lnTo>
                <a:lnTo>
                  <a:pt x="227407" y="0"/>
                </a:lnTo>
                <a:lnTo>
                  <a:pt x="242733" y="2338"/>
                </a:lnTo>
                <a:lnTo>
                  <a:pt x="255129" y="8982"/>
                </a:lnTo>
                <a:lnTo>
                  <a:pt x="263950" y="19041"/>
                </a:lnTo>
                <a:lnTo>
                  <a:pt x="268552" y="31623"/>
                </a:lnTo>
                <a:lnTo>
                  <a:pt x="436244" y="37935"/>
                </a:lnTo>
              </a:path>
            </a:pathLst>
          </a:custGeom>
          <a:ln w="952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11">
            <a:extLst>
              <a:ext uri="{FF2B5EF4-FFF2-40B4-BE49-F238E27FC236}">
                <a16:creationId xmlns:a16="http://schemas.microsoft.com/office/drawing/2014/main" id="{C56C3D80-9B97-F9AF-D20D-CA4DBFFB29E7}"/>
              </a:ext>
            </a:extLst>
          </p:cNvPr>
          <p:cNvSpPr/>
          <p:nvPr/>
        </p:nvSpPr>
        <p:spPr>
          <a:xfrm>
            <a:off x="4774394" y="293408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12">
            <a:extLst>
              <a:ext uri="{FF2B5EF4-FFF2-40B4-BE49-F238E27FC236}">
                <a16:creationId xmlns:a16="http://schemas.microsoft.com/office/drawing/2014/main" id="{E7B09443-2413-B831-012C-518E45E37288}"/>
              </a:ext>
            </a:extLst>
          </p:cNvPr>
          <p:cNvSpPr/>
          <p:nvPr/>
        </p:nvSpPr>
        <p:spPr>
          <a:xfrm>
            <a:off x="4346278" y="2796324"/>
            <a:ext cx="436245" cy="630555"/>
          </a:xfrm>
          <a:custGeom>
            <a:avLst/>
            <a:gdLst/>
            <a:ahLst/>
            <a:cxnLst/>
            <a:rect l="l" t="t" r="r" b="b"/>
            <a:pathLst>
              <a:path w="436244" h="630554">
                <a:moveTo>
                  <a:pt x="0" y="630009"/>
                </a:moveTo>
                <a:lnTo>
                  <a:pt x="57150" y="630009"/>
                </a:lnTo>
                <a:lnTo>
                  <a:pt x="57150" y="37935"/>
                </a:lnTo>
                <a:lnTo>
                  <a:pt x="192874" y="37935"/>
                </a:lnTo>
                <a:lnTo>
                  <a:pt x="195548" y="23875"/>
                </a:lnTo>
                <a:lnTo>
                  <a:pt x="202881" y="12187"/>
                </a:lnTo>
                <a:lnTo>
                  <a:pt x="213844" y="3889"/>
                </a:lnTo>
                <a:lnTo>
                  <a:pt x="227407" y="0"/>
                </a:lnTo>
                <a:lnTo>
                  <a:pt x="242733" y="2338"/>
                </a:lnTo>
                <a:lnTo>
                  <a:pt x="255129" y="8982"/>
                </a:lnTo>
                <a:lnTo>
                  <a:pt x="263950" y="19041"/>
                </a:lnTo>
                <a:lnTo>
                  <a:pt x="268552" y="31623"/>
                </a:lnTo>
                <a:lnTo>
                  <a:pt x="436244" y="37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13">
            <a:extLst>
              <a:ext uri="{FF2B5EF4-FFF2-40B4-BE49-F238E27FC236}">
                <a16:creationId xmlns:a16="http://schemas.microsoft.com/office/drawing/2014/main" id="{70CE9498-7DF3-B191-B015-E7D5203687DB}"/>
              </a:ext>
            </a:extLst>
          </p:cNvPr>
          <p:cNvSpPr/>
          <p:nvPr/>
        </p:nvSpPr>
        <p:spPr>
          <a:xfrm>
            <a:off x="4774394" y="2801874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14">
            <a:extLst>
              <a:ext uri="{FF2B5EF4-FFF2-40B4-BE49-F238E27FC236}">
                <a16:creationId xmlns:a16="http://schemas.microsoft.com/office/drawing/2014/main" id="{5AF1E4D3-4035-BD1F-1404-9E88B3469BBF}"/>
              </a:ext>
            </a:extLst>
          </p:cNvPr>
          <p:cNvSpPr/>
          <p:nvPr/>
        </p:nvSpPr>
        <p:spPr>
          <a:xfrm>
            <a:off x="3639040" y="2536051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592848"/>
                </a:move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15">
            <a:extLst>
              <a:ext uri="{FF2B5EF4-FFF2-40B4-BE49-F238E27FC236}">
                <a16:creationId xmlns:a16="http://schemas.microsoft.com/office/drawing/2014/main" id="{519874F8-D5FD-F433-0F03-7BB9322AC1BD}"/>
              </a:ext>
            </a:extLst>
          </p:cNvPr>
          <p:cNvSpPr/>
          <p:nvPr/>
        </p:nvSpPr>
        <p:spPr>
          <a:xfrm>
            <a:off x="3639040" y="25360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16">
            <a:extLst>
              <a:ext uri="{FF2B5EF4-FFF2-40B4-BE49-F238E27FC236}">
                <a16:creationId xmlns:a16="http://schemas.microsoft.com/office/drawing/2014/main" id="{17E7CADF-CE0E-0F79-4E7A-5B4E22A69A43}"/>
              </a:ext>
            </a:extLst>
          </p:cNvPr>
          <p:cNvSpPr txBox="1"/>
          <p:nvPr/>
        </p:nvSpPr>
        <p:spPr>
          <a:xfrm>
            <a:off x="3639040" y="253605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2560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8"/>
              </a:rPr>
              <a:t>E</a:t>
            </a:r>
            <a:r>
              <a:rPr sz="750" b="1" spc="-10" dirty="0">
                <a:latin typeface="Arial"/>
                <a:cs typeface="Arial"/>
                <a:hlinkClick r:id="rId8"/>
              </a:rPr>
              <a:t>l</a:t>
            </a:r>
            <a:r>
              <a:rPr sz="750" b="1" dirty="0">
                <a:latin typeface="Arial"/>
                <a:cs typeface="Arial"/>
                <a:hlinkClick r:id="rId8"/>
              </a:rPr>
              <a:t>ec</a:t>
            </a:r>
            <a:r>
              <a:rPr sz="750" b="1" spc="-15" dirty="0">
                <a:latin typeface="Arial"/>
                <a:cs typeface="Arial"/>
                <a:hlinkClick r:id="rId8"/>
              </a:rPr>
              <a:t>t</a:t>
            </a:r>
            <a:r>
              <a:rPr sz="750" b="1" spc="5" dirty="0">
                <a:latin typeface="Arial"/>
                <a:cs typeface="Arial"/>
                <a:hlinkClick r:id="rId8"/>
              </a:rPr>
              <a:t>i</a:t>
            </a:r>
            <a:r>
              <a:rPr sz="750" b="1" dirty="0">
                <a:latin typeface="Arial"/>
                <a:cs typeface="Arial"/>
                <a:hlinkClick r:id="rId8"/>
              </a:rPr>
              <a:t>ve</a:t>
            </a:r>
            <a:endParaRPr sz="750">
              <a:latin typeface="Arial"/>
              <a:cs typeface="Arial"/>
            </a:endParaRPr>
          </a:p>
          <a:p>
            <a:pPr marL="120650" indent="127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o</a:t>
            </a:r>
            <a:r>
              <a:rPr sz="600" spc="5" dirty="0">
                <a:latin typeface="Arial Narrow"/>
                <a:cs typeface="Arial Narrow"/>
                <a:hlinkClick r:id="rId8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p</a:t>
            </a:r>
            <a:r>
              <a:rPr sz="600" dirty="0">
                <a:latin typeface="Arial Narrow"/>
                <a:cs typeface="Arial Narrow"/>
                <a:hlinkClick r:id="rId8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a</a:t>
            </a:r>
            <a:r>
              <a:rPr sz="600" spc="-5" dirty="0">
                <a:latin typeface="Arial Narrow"/>
                <a:cs typeface="Arial Narrow"/>
                <a:hlinkClick r:id="rId8"/>
              </a:rPr>
              <a:t>r</a:t>
            </a:r>
            <a:r>
              <a:rPr sz="600" dirty="0">
                <a:latin typeface="Arial Narrow"/>
                <a:cs typeface="Arial Narrow"/>
                <a:hlinkClick r:id="rId8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065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8"/>
              </a:rPr>
              <a:t>S</a:t>
            </a:r>
            <a:r>
              <a:rPr sz="600" spc="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d</a:t>
            </a:r>
            <a:r>
              <a:rPr sz="600" dirty="0">
                <a:latin typeface="Arial Narrow"/>
                <a:cs typeface="Arial Narrow"/>
                <a:hlinkClick r:id="rId8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8"/>
              </a:rPr>
              <a:t>e</a:t>
            </a:r>
            <a:r>
              <a:rPr sz="600" spc="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29" name="object 317">
            <a:extLst>
              <a:ext uri="{FF2B5EF4-FFF2-40B4-BE49-F238E27FC236}">
                <a16:creationId xmlns:a16="http://schemas.microsoft.com/office/drawing/2014/main" id="{6F04BC09-4178-3535-FE46-860C2EC4D556}"/>
              </a:ext>
            </a:extLst>
          </p:cNvPr>
          <p:cNvSpPr/>
          <p:nvPr/>
        </p:nvSpPr>
        <p:spPr>
          <a:xfrm>
            <a:off x="3639040" y="25360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18">
            <a:extLst>
              <a:ext uri="{FF2B5EF4-FFF2-40B4-BE49-F238E27FC236}">
                <a16:creationId xmlns:a16="http://schemas.microsoft.com/office/drawing/2014/main" id="{D9B5962A-74BF-78FA-810D-FA2DA26572CC}"/>
              </a:ext>
            </a:extLst>
          </p:cNvPr>
          <p:cNvSpPr/>
          <p:nvPr/>
        </p:nvSpPr>
        <p:spPr>
          <a:xfrm>
            <a:off x="3639040" y="253605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77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19">
            <a:extLst>
              <a:ext uri="{FF2B5EF4-FFF2-40B4-BE49-F238E27FC236}">
                <a16:creationId xmlns:a16="http://schemas.microsoft.com/office/drawing/2014/main" id="{3846D75B-09EF-226C-49ED-0F67F92FA89F}"/>
              </a:ext>
            </a:extLst>
          </p:cNvPr>
          <p:cNvSpPr txBox="1"/>
          <p:nvPr/>
        </p:nvSpPr>
        <p:spPr>
          <a:xfrm>
            <a:off x="3639040" y="2536051"/>
            <a:ext cx="685800" cy="593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2560">
              <a:lnSpc>
                <a:spcPct val="100000"/>
              </a:lnSpc>
            </a:pPr>
            <a:r>
              <a:rPr sz="750" b="1" dirty="0">
                <a:latin typeface="Arial"/>
                <a:cs typeface="Arial"/>
                <a:hlinkClick r:id="rId8"/>
              </a:rPr>
              <a:t>E</a:t>
            </a:r>
            <a:r>
              <a:rPr sz="750" b="1" spc="-10" dirty="0">
                <a:latin typeface="Arial"/>
                <a:cs typeface="Arial"/>
                <a:hlinkClick r:id="rId8"/>
              </a:rPr>
              <a:t>l</a:t>
            </a:r>
            <a:r>
              <a:rPr sz="750" b="1" dirty="0">
                <a:latin typeface="Arial"/>
                <a:cs typeface="Arial"/>
                <a:hlinkClick r:id="rId8"/>
              </a:rPr>
              <a:t>ec</a:t>
            </a:r>
            <a:r>
              <a:rPr sz="750" b="1" spc="-15" dirty="0">
                <a:latin typeface="Arial"/>
                <a:cs typeface="Arial"/>
                <a:hlinkClick r:id="rId8"/>
              </a:rPr>
              <a:t>t</a:t>
            </a:r>
            <a:r>
              <a:rPr sz="750" b="1" spc="5" dirty="0">
                <a:latin typeface="Arial"/>
                <a:cs typeface="Arial"/>
                <a:hlinkClick r:id="rId8"/>
              </a:rPr>
              <a:t>i</a:t>
            </a:r>
            <a:r>
              <a:rPr sz="750" b="1" dirty="0">
                <a:latin typeface="Arial"/>
                <a:cs typeface="Arial"/>
                <a:hlinkClick r:id="rId8"/>
              </a:rPr>
              <a:t>ve</a:t>
            </a:r>
            <a:endParaRPr sz="750">
              <a:latin typeface="Arial"/>
              <a:cs typeface="Arial"/>
            </a:endParaRPr>
          </a:p>
          <a:p>
            <a:pPr marL="120650" indent="1270">
              <a:lnSpc>
                <a:spcPct val="100000"/>
              </a:lnSpc>
              <a:spcBef>
                <a:spcPts val="15"/>
              </a:spcBef>
            </a:pPr>
            <a:r>
              <a:rPr sz="600" spc="-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o</a:t>
            </a:r>
            <a:r>
              <a:rPr sz="600" spc="5" dirty="0">
                <a:latin typeface="Arial Narrow"/>
                <a:cs typeface="Arial Narrow"/>
                <a:hlinkClick r:id="rId8"/>
              </a:rPr>
              <a:t>m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p</a:t>
            </a:r>
            <a:r>
              <a:rPr sz="600" dirty="0">
                <a:latin typeface="Arial Narrow"/>
                <a:cs typeface="Arial Narrow"/>
                <a:hlinkClick r:id="rId8"/>
              </a:rPr>
              <a:t>lemen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a</a:t>
            </a:r>
            <a:r>
              <a:rPr sz="600" spc="-5" dirty="0">
                <a:latin typeface="Arial Narrow"/>
                <a:cs typeface="Arial Narrow"/>
                <a:hlinkClick r:id="rId8"/>
              </a:rPr>
              <a:t>r</a:t>
            </a:r>
            <a:r>
              <a:rPr sz="600" dirty="0">
                <a:latin typeface="Arial Narrow"/>
                <a:cs typeface="Arial Narrow"/>
                <a:hlinkClick r:id="rId8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0650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  <a:hlinkClick r:id="rId8"/>
              </a:rPr>
              <a:t>S</a:t>
            </a:r>
            <a:r>
              <a:rPr sz="600" spc="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u</a:t>
            </a:r>
            <a:r>
              <a:rPr sz="600" spc="-10" dirty="0">
                <a:latin typeface="Arial Narrow"/>
                <a:cs typeface="Arial Narrow"/>
                <a:hlinkClick r:id="rId8"/>
              </a:rPr>
              <a:t>d</a:t>
            </a:r>
            <a:r>
              <a:rPr sz="600" dirty="0">
                <a:latin typeface="Arial Narrow"/>
                <a:cs typeface="Arial Narrow"/>
                <a:hlinkClick r:id="rId8"/>
              </a:rPr>
              <a:t>ies El</a:t>
            </a:r>
            <a:r>
              <a:rPr sz="600" spc="-15" dirty="0">
                <a:latin typeface="Arial Narrow"/>
                <a:cs typeface="Arial Narrow"/>
                <a:hlinkClick r:id="rId8"/>
              </a:rPr>
              <a:t>e</a:t>
            </a:r>
            <a:r>
              <a:rPr sz="600" spc="5" dirty="0">
                <a:latin typeface="Arial Narrow"/>
                <a:cs typeface="Arial Narrow"/>
                <a:hlinkClick r:id="rId8"/>
              </a:rPr>
              <a:t>c</a:t>
            </a:r>
            <a:r>
              <a:rPr sz="600" spc="-5" dirty="0">
                <a:latin typeface="Arial Narrow"/>
                <a:cs typeface="Arial Narrow"/>
                <a:hlinkClick r:id="rId8"/>
              </a:rPr>
              <a:t>t</a:t>
            </a:r>
            <a:r>
              <a:rPr sz="600" dirty="0">
                <a:latin typeface="Arial Narrow"/>
                <a:cs typeface="Arial Narrow"/>
                <a:hlinkClick r:id="rId8"/>
              </a:rPr>
              <a:t>ive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32" name="object 320">
            <a:extLst>
              <a:ext uri="{FF2B5EF4-FFF2-40B4-BE49-F238E27FC236}">
                <a16:creationId xmlns:a16="http://schemas.microsoft.com/office/drawing/2014/main" id="{6DE3E230-7EAE-EA40-66CF-F6CD8B79C444}"/>
              </a:ext>
            </a:extLst>
          </p:cNvPr>
          <p:cNvSpPr txBox="1"/>
          <p:nvPr/>
        </p:nvSpPr>
        <p:spPr>
          <a:xfrm>
            <a:off x="12751392" y="6267559"/>
            <a:ext cx="112395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 Narrow"/>
                <a:cs typeface="Arial Narrow"/>
              </a:rPr>
              <a:t>4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37554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83444A-272E-BDD8-C31E-95F0C3600BFF}"/>
              </a:ext>
            </a:extLst>
          </p:cNvPr>
          <p:cNvSpPr txBox="1"/>
          <p:nvPr/>
        </p:nvSpPr>
        <p:spPr>
          <a:xfrm>
            <a:off x="363594" y="374579"/>
            <a:ext cx="2537474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Instructions</a:t>
            </a:r>
            <a:r>
              <a:rPr lang="en-CA" u="sng" dirty="0"/>
              <a:t>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Select the program tree for your catalog year (starting year) </a:t>
            </a:r>
            <a:r>
              <a:rPr lang="en-CA" sz="1600" b="1" dirty="0"/>
              <a:t>and</a:t>
            </a:r>
            <a:r>
              <a:rPr lang="en-CA" sz="1600" dirty="0"/>
              <a:t> </a:t>
            </a:r>
            <a:r>
              <a:rPr lang="en-CA" sz="1600" b="1" dirty="0"/>
              <a:t>delete all other slides except the one for your catalog year.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you passed and those you plan to take next (if you need advice on those)</a:t>
            </a:r>
            <a:endParaRPr lang="en-CA" sz="1600" u="sng" dirty="0"/>
          </a:p>
        </p:txBody>
      </p:sp>
      <p:sp>
        <p:nvSpPr>
          <p:cNvPr id="3" name="object 63">
            <a:extLst>
              <a:ext uri="{FF2B5EF4-FFF2-40B4-BE49-F238E27FC236}">
                <a16:creationId xmlns:a16="http://schemas.microsoft.com/office/drawing/2014/main" id="{CBDF6143-53D8-FF95-A7BE-D390E91F6A1E}"/>
              </a:ext>
            </a:extLst>
          </p:cNvPr>
          <p:cNvSpPr txBox="1"/>
          <p:nvPr/>
        </p:nvSpPr>
        <p:spPr>
          <a:xfrm>
            <a:off x="703501" y="55877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021EBA-4C5D-E9F5-7C08-0C6384E95F3F}"/>
              </a:ext>
            </a:extLst>
          </p:cNvPr>
          <p:cNvSpPr/>
          <p:nvPr/>
        </p:nvSpPr>
        <p:spPr>
          <a:xfrm rot="20613354">
            <a:off x="595696" y="5773328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C46208-C830-B1B3-0022-70E2069F390A}"/>
              </a:ext>
            </a:extLst>
          </p:cNvPr>
          <p:cNvSpPr/>
          <p:nvPr/>
        </p:nvSpPr>
        <p:spPr>
          <a:xfrm>
            <a:off x="1773530" y="4571569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CDBCD0-9173-01F9-AE7A-FDB6B0A44BE9}"/>
              </a:ext>
            </a:extLst>
          </p:cNvPr>
          <p:cNvSpPr/>
          <p:nvPr/>
        </p:nvSpPr>
        <p:spPr>
          <a:xfrm>
            <a:off x="457396" y="4597304"/>
            <a:ext cx="927952" cy="304963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C00000"/>
                </a:solidFill>
              </a:rPr>
              <a:t>Planned for Fall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39EA3B-9977-7A6F-1BC7-9A6950EFF633}"/>
              </a:ext>
            </a:extLst>
          </p:cNvPr>
          <p:cNvSpPr/>
          <p:nvPr/>
        </p:nvSpPr>
        <p:spPr>
          <a:xfrm>
            <a:off x="1780168" y="4046885"/>
            <a:ext cx="927952" cy="304963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chemeClr val="accent6">
                    <a:lumMod val="75000"/>
                  </a:schemeClr>
                </a:solidFill>
              </a:rPr>
              <a:t>Planned for Summer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95ED25-5EA8-1C8A-D010-C4584E8B1AA5}"/>
              </a:ext>
            </a:extLst>
          </p:cNvPr>
          <p:cNvSpPr/>
          <p:nvPr/>
        </p:nvSpPr>
        <p:spPr>
          <a:xfrm rot="20613354">
            <a:off x="614037" y="4066276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97A85F-F3F2-CE23-40EF-EDE0302D8F94}"/>
              </a:ext>
            </a:extLst>
          </p:cNvPr>
          <p:cNvSpPr txBox="1"/>
          <p:nvPr/>
        </p:nvSpPr>
        <p:spPr>
          <a:xfrm>
            <a:off x="606169" y="4934466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10" name="object 76">
            <a:extLst>
              <a:ext uri="{FF2B5EF4-FFF2-40B4-BE49-F238E27FC236}">
                <a16:creationId xmlns:a16="http://schemas.microsoft.com/office/drawing/2014/main" id="{9CDA032C-9D32-E880-8833-0DD4AAF223AB}"/>
              </a:ext>
            </a:extLst>
          </p:cNvPr>
          <p:cNvSpPr txBox="1"/>
          <p:nvPr/>
        </p:nvSpPr>
        <p:spPr>
          <a:xfrm>
            <a:off x="1741217" y="5587229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ECB0B5-3C30-1AA7-E878-FAB922ED996A}"/>
              </a:ext>
            </a:extLst>
          </p:cNvPr>
          <p:cNvSpPr/>
          <p:nvPr/>
        </p:nvSpPr>
        <p:spPr>
          <a:xfrm>
            <a:off x="1643834" y="5789195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3FDB72-E0BC-529A-D9AB-08B2C914360F}"/>
              </a:ext>
            </a:extLst>
          </p:cNvPr>
          <p:cNvSpPr txBox="1"/>
          <p:nvPr/>
        </p:nvSpPr>
        <p:spPr>
          <a:xfrm>
            <a:off x="57402" y="79949"/>
            <a:ext cx="2946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fld id="{CBAA20ED-255A-47B3-92A4-27BF59783876}" type="datetime4">
              <a:rPr lang="en-CA" b="1" i="1"/>
              <a:pPr/>
              <a:t>June 17, 2026</a:t>
            </a:fld>
            <a:endParaRPr lang="en-CA" sz="1600" i="1" dirty="0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B649BEEB-CB48-F5AC-B9BC-ECA535D005F5}"/>
              </a:ext>
            </a:extLst>
          </p:cNvPr>
          <p:cNvSpPr/>
          <p:nvPr/>
        </p:nvSpPr>
        <p:spPr>
          <a:xfrm rot="5400000">
            <a:off x="1464262" y="2460261"/>
            <a:ext cx="216338" cy="260830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FF3529C0-CC79-CD60-A61F-FB9DCD556565}"/>
              </a:ext>
            </a:extLst>
          </p:cNvPr>
          <p:cNvSpPr txBox="1"/>
          <p:nvPr/>
        </p:nvSpPr>
        <p:spPr>
          <a:xfrm>
            <a:off x="8636905" y="-27268"/>
            <a:ext cx="187452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15" dirty="0">
                <a:latin typeface="Calibri"/>
                <a:cs typeface="Calibri"/>
              </a:rPr>
              <a:t>C</a:t>
            </a:r>
            <a:r>
              <a:rPr sz="1800" b="1" spc="-35" dirty="0">
                <a:latin typeface="Calibri"/>
                <a:cs typeface="Calibri"/>
              </a:rPr>
              <a:t>I</a:t>
            </a:r>
            <a:r>
              <a:rPr sz="1800" b="1" spc="-15" dirty="0">
                <a:latin typeface="Calibri"/>
                <a:cs typeface="Calibri"/>
              </a:rPr>
              <a:t>V</a:t>
            </a:r>
            <a:r>
              <a:rPr sz="1800" b="1" spc="30" dirty="0">
                <a:latin typeface="Calibri"/>
                <a:cs typeface="Calibri"/>
              </a:rPr>
              <a:t>I</a:t>
            </a:r>
            <a:r>
              <a:rPr sz="1800" b="1" dirty="0">
                <a:latin typeface="Calibri"/>
                <a:cs typeface="Calibri"/>
              </a:rPr>
              <a:t>L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15" dirty="0">
                <a:latin typeface="Calibri"/>
                <a:cs typeface="Calibri"/>
              </a:rPr>
              <a:t>E</a:t>
            </a:r>
            <a:r>
              <a:rPr sz="1800" b="1" spc="10" dirty="0">
                <a:latin typeface="Calibri"/>
                <a:cs typeface="Calibri"/>
              </a:rPr>
              <a:t>N</a:t>
            </a:r>
            <a:r>
              <a:rPr sz="1800" b="1" spc="-25" dirty="0">
                <a:latin typeface="Calibri"/>
                <a:cs typeface="Calibri"/>
              </a:rPr>
              <a:t>G</a:t>
            </a:r>
            <a:r>
              <a:rPr sz="1800" b="1" spc="-35" dirty="0">
                <a:latin typeface="Calibri"/>
                <a:cs typeface="Calibri"/>
              </a:rPr>
              <a:t>I</a:t>
            </a:r>
            <a:r>
              <a:rPr sz="1800" b="1" spc="10" dirty="0">
                <a:latin typeface="Calibri"/>
                <a:cs typeface="Calibri"/>
              </a:rPr>
              <a:t>N</a:t>
            </a:r>
            <a:r>
              <a:rPr sz="1800" b="1" spc="15" dirty="0">
                <a:latin typeface="Calibri"/>
                <a:cs typeface="Calibri"/>
              </a:rPr>
              <a:t>EE</a:t>
            </a:r>
            <a:r>
              <a:rPr sz="1800" b="1" spc="-40" dirty="0">
                <a:latin typeface="Calibri"/>
                <a:cs typeface="Calibri"/>
              </a:rPr>
              <a:t>R</a:t>
            </a:r>
            <a:r>
              <a:rPr sz="1800" b="1" spc="30" dirty="0">
                <a:latin typeface="Calibri"/>
                <a:cs typeface="Calibri"/>
              </a:rPr>
              <a:t>I</a:t>
            </a:r>
            <a:r>
              <a:rPr sz="1800" b="1" spc="-65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3">
            <a:extLst>
              <a:ext uri="{FF2B5EF4-FFF2-40B4-BE49-F238E27FC236}">
                <a16:creationId xmlns:a16="http://schemas.microsoft.com/office/drawing/2014/main" id="{86830182-02BD-4698-CB78-7BE7EAFA78AB}"/>
              </a:ext>
            </a:extLst>
          </p:cNvPr>
          <p:cNvSpPr txBox="1"/>
          <p:nvPr/>
        </p:nvSpPr>
        <p:spPr>
          <a:xfrm>
            <a:off x="4976448" y="413777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F4B4E4C3-EEF8-9331-FD33-88B6E8E5450E}"/>
              </a:ext>
            </a:extLst>
          </p:cNvPr>
          <p:cNvSpPr txBox="1"/>
          <p:nvPr/>
        </p:nvSpPr>
        <p:spPr>
          <a:xfrm>
            <a:off x="6110876" y="413777"/>
            <a:ext cx="52451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DD618799-4EB2-B970-2F07-258E7A2A3616}"/>
              </a:ext>
            </a:extLst>
          </p:cNvPr>
          <p:cNvSpPr/>
          <p:nvPr/>
        </p:nvSpPr>
        <p:spPr>
          <a:xfrm>
            <a:off x="4543696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03B9A8EE-2BD9-2450-E94E-8F1C3D426281}"/>
              </a:ext>
            </a:extLst>
          </p:cNvPr>
          <p:cNvSpPr/>
          <p:nvPr/>
        </p:nvSpPr>
        <p:spPr>
          <a:xfrm>
            <a:off x="4543696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7">
            <a:extLst>
              <a:ext uri="{FF2B5EF4-FFF2-40B4-BE49-F238E27FC236}">
                <a16:creationId xmlns:a16="http://schemas.microsoft.com/office/drawing/2014/main" id="{E932D53B-F9CC-63FC-EF79-83A53E6EFD87}"/>
              </a:ext>
            </a:extLst>
          </p:cNvPr>
          <p:cNvSpPr txBox="1"/>
          <p:nvPr/>
        </p:nvSpPr>
        <p:spPr>
          <a:xfrm>
            <a:off x="5427933" y="253799"/>
            <a:ext cx="67754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15" dirty="0">
                <a:latin typeface="Calibri"/>
                <a:cs typeface="Calibri"/>
              </a:rPr>
              <a:t>F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10" dirty="0">
                <a:latin typeface="Calibri"/>
                <a:cs typeface="Calibri"/>
              </a:rPr>
              <a:t>T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CB99E3B0-2D44-C455-2F7C-9C9343245845}"/>
              </a:ext>
            </a:extLst>
          </p:cNvPr>
          <p:cNvSpPr txBox="1"/>
          <p:nvPr/>
        </p:nvSpPr>
        <p:spPr>
          <a:xfrm>
            <a:off x="7418341" y="413777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9">
            <a:extLst>
              <a:ext uri="{FF2B5EF4-FFF2-40B4-BE49-F238E27FC236}">
                <a16:creationId xmlns:a16="http://schemas.microsoft.com/office/drawing/2014/main" id="{6650499F-D180-2D53-4004-99E96F4CECD1}"/>
              </a:ext>
            </a:extLst>
          </p:cNvPr>
          <p:cNvSpPr/>
          <p:nvPr/>
        </p:nvSpPr>
        <p:spPr>
          <a:xfrm>
            <a:off x="6979682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0">
            <a:extLst>
              <a:ext uri="{FF2B5EF4-FFF2-40B4-BE49-F238E27FC236}">
                <a16:creationId xmlns:a16="http://schemas.microsoft.com/office/drawing/2014/main" id="{1E69E220-4D45-E643-D0AB-A5C20FB0BEFF}"/>
              </a:ext>
            </a:extLst>
          </p:cNvPr>
          <p:cNvSpPr/>
          <p:nvPr/>
        </p:nvSpPr>
        <p:spPr>
          <a:xfrm>
            <a:off x="6979682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id="{3F83593D-675B-98F9-1417-AE83B3AE134E}"/>
              </a:ext>
            </a:extLst>
          </p:cNvPr>
          <p:cNvSpPr/>
          <p:nvPr/>
        </p:nvSpPr>
        <p:spPr>
          <a:xfrm>
            <a:off x="9430021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850700FB-F238-7F78-FAD8-E388CD1B3E89}"/>
              </a:ext>
            </a:extLst>
          </p:cNvPr>
          <p:cNvSpPr/>
          <p:nvPr/>
        </p:nvSpPr>
        <p:spPr>
          <a:xfrm>
            <a:off x="9430021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B1EEB6BF-F58E-B0D3-0C3D-CBEEADAABB0C}"/>
              </a:ext>
            </a:extLst>
          </p:cNvPr>
          <p:cNvSpPr txBox="1"/>
          <p:nvPr/>
        </p:nvSpPr>
        <p:spPr>
          <a:xfrm>
            <a:off x="8552705" y="413777"/>
            <a:ext cx="166687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30960" algn="l"/>
              </a:tabLst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r>
              <a:rPr sz="950" b="1" dirty="0">
                <a:latin typeface="Arial"/>
                <a:cs typeface="Arial"/>
              </a:rPr>
              <a:t>	</a:t>
            </a: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26" name="object 14">
            <a:extLst>
              <a:ext uri="{FF2B5EF4-FFF2-40B4-BE49-F238E27FC236}">
                <a16:creationId xmlns:a16="http://schemas.microsoft.com/office/drawing/2014/main" id="{E7CA183F-F50D-2F34-5F1B-D773858A8D47}"/>
              </a:ext>
            </a:extLst>
          </p:cNvPr>
          <p:cNvSpPr txBox="1"/>
          <p:nvPr/>
        </p:nvSpPr>
        <p:spPr>
          <a:xfrm>
            <a:off x="7782450" y="253799"/>
            <a:ext cx="848994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10" dirty="0">
                <a:latin typeface="Calibri"/>
                <a:cs typeface="Calibri"/>
              </a:rPr>
              <a:t>C</a:t>
            </a:r>
            <a:r>
              <a:rPr sz="1100" b="1" spc="-5" dirty="0">
                <a:latin typeface="Calibri"/>
                <a:cs typeface="Calibri"/>
              </a:rPr>
              <a:t>O</a:t>
            </a:r>
            <a:r>
              <a:rPr sz="1100" b="1" spc="-60" dirty="0">
                <a:latin typeface="Calibri"/>
                <a:cs typeface="Calibri"/>
              </a:rPr>
              <a:t>N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15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7" name="object 15">
            <a:extLst>
              <a:ext uri="{FF2B5EF4-FFF2-40B4-BE49-F238E27FC236}">
                <a16:creationId xmlns:a16="http://schemas.microsoft.com/office/drawing/2014/main" id="{34889A48-4D83-3D3E-43DE-84C3A46B5F33}"/>
              </a:ext>
            </a:extLst>
          </p:cNvPr>
          <p:cNvSpPr txBox="1"/>
          <p:nvPr/>
        </p:nvSpPr>
        <p:spPr>
          <a:xfrm>
            <a:off x="10295780" y="253799"/>
            <a:ext cx="72707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20" dirty="0">
                <a:latin typeface="Calibri"/>
                <a:cs typeface="Calibri"/>
              </a:rPr>
              <a:t>T</a:t>
            </a:r>
            <a:r>
              <a:rPr sz="1100" b="1" spc="50" dirty="0">
                <a:latin typeface="Calibri"/>
                <a:cs typeface="Calibri"/>
              </a:rPr>
              <a:t>H</a:t>
            </a:r>
            <a:r>
              <a:rPr sz="1100" b="1" spc="-70" dirty="0">
                <a:latin typeface="Calibri"/>
                <a:cs typeface="Calibri"/>
              </a:rPr>
              <a:t>I</a:t>
            </a:r>
            <a:r>
              <a:rPr sz="1100" b="1" spc="50" dirty="0">
                <a:latin typeface="Calibri"/>
                <a:cs typeface="Calibri"/>
              </a:rPr>
              <a:t>R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5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" name="object 16">
            <a:extLst>
              <a:ext uri="{FF2B5EF4-FFF2-40B4-BE49-F238E27FC236}">
                <a16:creationId xmlns:a16="http://schemas.microsoft.com/office/drawing/2014/main" id="{BD145BEC-1953-8974-60E1-D96660B8A12F}"/>
              </a:ext>
            </a:extLst>
          </p:cNvPr>
          <p:cNvSpPr txBox="1"/>
          <p:nvPr/>
        </p:nvSpPr>
        <p:spPr>
          <a:xfrm>
            <a:off x="11001899" y="413777"/>
            <a:ext cx="52451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29" name="object 17">
            <a:extLst>
              <a:ext uri="{FF2B5EF4-FFF2-40B4-BE49-F238E27FC236}">
                <a16:creationId xmlns:a16="http://schemas.microsoft.com/office/drawing/2014/main" id="{96E8B305-D8C5-A434-9770-797953208EB6}"/>
              </a:ext>
            </a:extLst>
          </p:cNvPr>
          <p:cNvSpPr/>
          <p:nvPr/>
        </p:nvSpPr>
        <p:spPr>
          <a:xfrm>
            <a:off x="11873247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8">
            <a:extLst>
              <a:ext uri="{FF2B5EF4-FFF2-40B4-BE49-F238E27FC236}">
                <a16:creationId xmlns:a16="http://schemas.microsoft.com/office/drawing/2014/main" id="{192341FA-4A8C-B067-B640-D4587907D1B0}"/>
              </a:ext>
            </a:extLst>
          </p:cNvPr>
          <p:cNvSpPr/>
          <p:nvPr/>
        </p:nvSpPr>
        <p:spPr>
          <a:xfrm>
            <a:off x="11873247" y="259737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9">
            <a:extLst>
              <a:ext uri="{FF2B5EF4-FFF2-40B4-BE49-F238E27FC236}">
                <a16:creationId xmlns:a16="http://schemas.microsoft.com/office/drawing/2014/main" id="{FF9E60B4-FCBC-BAB3-0E06-94EB78C595E9}"/>
              </a:ext>
            </a:extLst>
          </p:cNvPr>
          <p:cNvSpPr txBox="1"/>
          <p:nvPr/>
        </p:nvSpPr>
        <p:spPr>
          <a:xfrm>
            <a:off x="12679062" y="253799"/>
            <a:ext cx="852169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20" dirty="0">
                <a:latin typeface="Calibri"/>
                <a:cs typeface="Calibri"/>
              </a:rPr>
              <a:t>F</a:t>
            </a:r>
            <a:r>
              <a:rPr sz="1100" b="1" dirty="0">
                <a:latin typeface="Calibri"/>
                <a:cs typeface="Calibri"/>
              </a:rPr>
              <a:t>O</a:t>
            </a:r>
            <a:r>
              <a:rPr sz="1100" b="1" spc="-50" dirty="0">
                <a:latin typeface="Calibri"/>
                <a:cs typeface="Calibri"/>
              </a:rPr>
              <a:t>U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spc="50" dirty="0">
                <a:latin typeface="Calibri"/>
                <a:cs typeface="Calibri"/>
              </a:rPr>
              <a:t>T</a:t>
            </a:r>
            <a:r>
              <a:rPr sz="1100" b="1" spc="10" dirty="0">
                <a:latin typeface="Calibri"/>
                <a:cs typeface="Calibri"/>
              </a:rPr>
              <a:t>H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25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2" name="object 20">
            <a:extLst>
              <a:ext uri="{FF2B5EF4-FFF2-40B4-BE49-F238E27FC236}">
                <a16:creationId xmlns:a16="http://schemas.microsoft.com/office/drawing/2014/main" id="{6498E21C-5C22-8829-309E-D3CC0BB024D1}"/>
              </a:ext>
            </a:extLst>
          </p:cNvPr>
          <p:cNvSpPr txBox="1"/>
          <p:nvPr/>
        </p:nvSpPr>
        <p:spPr>
          <a:xfrm>
            <a:off x="12319905" y="413777"/>
            <a:ext cx="34988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33" name="object 21">
            <a:extLst>
              <a:ext uri="{FF2B5EF4-FFF2-40B4-BE49-F238E27FC236}">
                <a16:creationId xmlns:a16="http://schemas.microsoft.com/office/drawing/2014/main" id="{7A969181-A23D-C3C8-0A07-72DD0FF99CFD}"/>
              </a:ext>
            </a:extLst>
          </p:cNvPr>
          <p:cNvSpPr txBox="1"/>
          <p:nvPr/>
        </p:nvSpPr>
        <p:spPr>
          <a:xfrm>
            <a:off x="13450840" y="413777"/>
            <a:ext cx="52451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34" name="object 22">
            <a:extLst>
              <a:ext uri="{FF2B5EF4-FFF2-40B4-BE49-F238E27FC236}">
                <a16:creationId xmlns:a16="http://schemas.microsoft.com/office/drawing/2014/main" id="{A9F5AA45-F127-FE49-4B17-556A0DDF43CA}"/>
              </a:ext>
            </a:extLst>
          </p:cNvPr>
          <p:cNvSpPr txBox="1"/>
          <p:nvPr/>
        </p:nvSpPr>
        <p:spPr>
          <a:xfrm>
            <a:off x="4808008" y="1609988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CH</a:t>
            </a: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dirty="0">
                <a:latin typeface="Arial"/>
                <a:cs typeface="Arial"/>
              </a:rPr>
              <a:t>M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12763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5" name="object 23">
            <a:extLst>
              <a:ext uri="{FF2B5EF4-FFF2-40B4-BE49-F238E27FC236}">
                <a16:creationId xmlns:a16="http://schemas.microsoft.com/office/drawing/2014/main" id="{7CE7B1BF-C062-D3F9-8BF3-745B874B9506}"/>
              </a:ext>
            </a:extLst>
          </p:cNvPr>
          <p:cNvSpPr txBox="1"/>
          <p:nvPr/>
        </p:nvSpPr>
        <p:spPr>
          <a:xfrm>
            <a:off x="4808008" y="2452887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77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1600" marR="91440" indent="42545">
              <a:lnSpc>
                <a:spcPct val="1103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30" dirty="0">
                <a:latin typeface="Arial"/>
                <a:cs typeface="Arial"/>
              </a:rPr>
              <a:t>ec</a:t>
            </a:r>
            <a:r>
              <a:rPr sz="750" b="1" spc="-25" dirty="0">
                <a:latin typeface="Arial"/>
                <a:cs typeface="Arial"/>
              </a:rPr>
              <a:t>t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4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 </a:t>
            </a: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 </a:t>
            </a: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0F7087E6-ABF8-DA3F-C764-648ABCA6BA5A}"/>
              </a:ext>
            </a:extLst>
          </p:cNvPr>
          <p:cNvSpPr txBox="1"/>
          <p:nvPr/>
        </p:nvSpPr>
        <p:spPr>
          <a:xfrm>
            <a:off x="13902961" y="647819"/>
            <a:ext cx="10795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7" name="object 25">
            <a:extLst>
              <a:ext uri="{FF2B5EF4-FFF2-40B4-BE49-F238E27FC236}">
                <a16:creationId xmlns:a16="http://schemas.microsoft.com/office/drawing/2014/main" id="{3817F86A-1955-6D5B-9EDD-F6C454FADBB2}"/>
              </a:ext>
            </a:extLst>
          </p:cNvPr>
          <p:cNvSpPr/>
          <p:nvPr/>
        </p:nvSpPr>
        <p:spPr>
          <a:xfrm>
            <a:off x="12144646" y="767089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26">
            <a:extLst>
              <a:ext uri="{FF2B5EF4-FFF2-40B4-BE49-F238E27FC236}">
                <a16:creationId xmlns:a16="http://schemas.microsoft.com/office/drawing/2014/main" id="{95567DA3-20F0-247B-AB6B-6889E98F0096}"/>
              </a:ext>
            </a:extLst>
          </p:cNvPr>
          <p:cNvSpPr/>
          <p:nvPr/>
        </p:nvSpPr>
        <p:spPr>
          <a:xfrm>
            <a:off x="12144646" y="767089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27">
            <a:extLst>
              <a:ext uri="{FF2B5EF4-FFF2-40B4-BE49-F238E27FC236}">
                <a16:creationId xmlns:a16="http://schemas.microsoft.com/office/drawing/2014/main" id="{932A94DF-45A0-1A64-2246-FC60D2AC87A8}"/>
              </a:ext>
            </a:extLst>
          </p:cNvPr>
          <p:cNvSpPr txBox="1"/>
          <p:nvPr/>
        </p:nvSpPr>
        <p:spPr>
          <a:xfrm>
            <a:off x="12842511" y="891116"/>
            <a:ext cx="52197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491</a:t>
            </a:r>
            <a:r>
              <a:rPr sz="800" b="1" spc="10" dirty="0"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28">
            <a:extLst>
              <a:ext uri="{FF2B5EF4-FFF2-40B4-BE49-F238E27FC236}">
                <a16:creationId xmlns:a16="http://schemas.microsoft.com/office/drawing/2014/main" id="{C769FE80-D091-8CCF-95E4-8C55ACAB5630}"/>
              </a:ext>
            </a:extLst>
          </p:cNvPr>
          <p:cNvSpPr txBox="1"/>
          <p:nvPr/>
        </p:nvSpPr>
        <p:spPr>
          <a:xfrm>
            <a:off x="12768597" y="1012949"/>
            <a:ext cx="66484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80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41" name="object 29">
            <a:extLst>
              <a:ext uri="{FF2B5EF4-FFF2-40B4-BE49-F238E27FC236}">
                <a16:creationId xmlns:a16="http://schemas.microsoft.com/office/drawing/2014/main" id="{59E5E387-3D77-315A-FF04-A71060F6A117}"/>
              </a:ext>
            </a:extLst>
          </p:cNvPr>
          <p:cNvSpPr txBox="1"/>
          <p:nvPr/>
        </p:nvSpPr>
        <p:spPr>
          <a:xfrm>
            <a:off x="12877436" y="1104332"/>
            <a:ext cx="44450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(1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42" name="object 30">
            <a:extLst>
              <a:ext uri="{FF2B5EF4-FFF2-40B4-BE49-F238E27FC236}">
                <a16:creationId xmlns:a16="http://schemas.microsoft.com/office/drawing/2014/main" id="{957E4A71-12E6-5238-E353-5478479A12B6}"/>
              </a:ext>
            </a:extLst>
          </p:cNvPr>
          <p:cNvSpPr/>
          <p:nvPr/>
        </p:nvSpPr>
        <p:spPr>
          <a:xfrm>
            <a:off x="4543696" y="7083446"/>
            <a:ext cx="10058400" cy="605790"/>
          </a:xfrm>
          <a:custGeom>
            <a:avLst/>
            <a:gdLst/>
            <a:ahLst/>
            <a:cxnLst/>
            <a:rect l="l" t="t" r="r" b="b"/>
            <a:pathLst>
              <a:path w="10058400" h="605790">
                <a:moveTo>
                  <a:pt x="0" y="605790"/>
                </a:moveTo>
                <a:lnTo>
                  <a:pt x="10058400" y="605790"/>
                </a:lnTo>
                <a:lnTo>
                  <a:pt x="10058400" y="0"/>
                </a:lnTo>
                <a:lnTo>
                  <a:pt x="0" y="0"/>
                </a:lnTo>
                <a:lnTo>
                  <a:pt x="0" y="6057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31">
            <a:extLst>
              <a:ext uri="{FF2B5EF4-FFF2-40B4-BE49-F238E27FC236}">
                <a16:creationId xmlns:a16="http://schemas.microsoft.com/office/drawing/2014/main" id="{EE544DF7-5499-65D8-5629-D6C80A113241}"/>
              </a:ext>
            </a:extLst>
          </p:cNvPr>
          <p:cNvSpPr/>
          <p:nvPr/>
        </p:nvSpPr>
        <p:spPr>
          <a:xfrm>
            <a:off x="4543696" y="7083446"/>
            <a:ext cx="10058400" cy="605790"/>
          </a:xfrm>
          <a:custGeom>
            <a:avLst/>
            <a:gdLst/>
            <a:ahLst/>
            <a:cxnLst/>
            <a:rect l="l" t="t" r="r" b="b"/>
            <a:pathLst>
              <a:path w="10058400" h="605790">
                <a:moveTo>
                  <a:pt x="10058400" y="605788"/>
                </a:moveTo>
                <a:lnTo>
                  <a:pt x="10058400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32">
            <a:extLst>
              <a:ext uri="{FF2B5EF4-FFF2-40B4-BE49-F238E27FC236}">
                <a16:creationId xmlns:a16="http://schemas.microsoft.com/office/drawing/2014/main" id="{4BD97497-B8CE-6D4E-54F2-7734F83593A1}"/>
              </a:ext>
            </a:extLst>
          </p:cNvPr>
          <p:cNvSpPr/>
          <p:nvPr/>
        </p:nvSpPr>
        <p:spPr>
          <a:xfrm>
            <a:off x="4572271" y="7146312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33">
            <a:extLst>
              <a:ext uri="{FF2B5EF4-FFF2-40B4-BE49-F238E27FC236}">
                <a16:creationId xmlns:a16="http://schemas.microsoft.com/office/drawing/2014/main" id="{F18758BD-578F-DCA9-870E-234E6FA5E32C}"/>
              </a:ext>
            </a:extLst>
          </p:cNvPr>
          <p:cNvSpPr/>
          <p:nvPr/>
        </p:nvSpPr>
        <p:spPr>
          <a:xfrm>
            <a:off x="4572271" y="7489212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FAF5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34">
            <a:extLst>
              <a:ext uri="{FF2B5EF4-FFF2-40B4-BE49-F238E27FC236}">
                <a16:creationId xmlns:a16="http://schemas.microsoft.com/office/drawing/2014/main" id="{98FEAE71-68AD-69C7-A4AF-9719CC5BB58D}"/>
              </a:ext>
            </a:extLst>
          </p:cNvPr>
          <p:cNvSpPr/>
          <p:nvPr/>
        </p:nvSpPr>
        <p:spPr>
          <a:xfrm>
            <a:off x="4572271" y="7323477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299"/>
                </a:moveTo>
                <a:lnTo>
                  <a:pt x="114300" y="114299"/>
                </a:lnTo>
                <a:lnTo>
                  <a:pt x="114300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A1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35">
            <a:extLst>
              <a:ext uri="{FF2B5EF4-FFF2-40B4-BE49-F238E27FC236}">
                <a16:creationId xmlns:a16="http://schemas.microsoft.com/office/drawing/2014/main" id="{6059212C-4D0F-868C-12BE-B0CA4078F3D7}"/>
              </a:ext>
            </a:extLst>
          </p:cNvPr>
          <p:cNvSpPr txBox="1"/>
          <p:nvPr/>
        </p:nvSpPr>
        <p:spPr>
          <a:xfrm>
            <a:off x="4685618" y="7145200"/>
            <a:ext cx="1700530" cy="4895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5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C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55" dirty="0">
                <a:latin typeface="Calibri"/>
                <a:cs typeface="Calibri"/>
              </a:rPr>
              <a:t>mm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10" dirty="0">
                <a:latin typeface="Calibri"/>
                <a:cs typeface="Calibri"/>
              </a:rPr>
              <a:t>n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C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35" dirty="0">
                <a:latin typeface="Calibri"/>
                <a:cs typeface="Calibri"/>
              </a:rPr>
              <a:t>r</a:t>
            </a:r>
            <a:r>
              <a:rPr sz="950" spc="5" dirty="0">
                <a:latin typeface="Calibri"/>
                <a:cs typeface="Calibri"/>
              </a:rPr>
              <a:t>e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950" spc="40" dirty="0">
                <a:latin typeface="Calibri"/>
                <a:cs typeface="Calibri"/>
              </a:rPr>
              <a:t>A</a:t>
            </a:r>
            <a:r>
              <a:rPr sz="950" spc="-40" dirty="0">
                <a:latin typeface="Calibri"/>
                <a:cs typeface="Calibri"/>
              </a:rPr>
              <a:t>r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spc="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-15" dirty="0">
                <a:latin typeface="Calibri"/>
                <a:cs typeface="Calibri"/>
              </a:rPr>
              <a:t>a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10" dirty="0">
                <a:latin typeface="Calibri"/>
                <a:cs typeface="Calibri"/>
              </a:rPr>
              <a:t>d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75" dirty="0">
                <a:latin typeface="Calibri"/>
                <a:cs typeface="Calibri"/>
              </a:rPr>
              <a:t>S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35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spc="5" dirty="0">
                <a:latin typeface="Calibri"/>
                <a:cs typeface="Calibri"/>
              </a:rPr>
              <a:t>l </a:t>
            </a:r>
            <a:r>
              <a:rPr sz="950" dirty="0">
                <a:latin typeface="Calibri"/>
                <a:cs typeface="Calibri"/>
              </a:rPr>
              <a:t>S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35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ce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145"/>
              </a:spcBef>
            </a:pPr>
            <a:r>
              <a:rPr sz="950" dirty="0">
                <a:latin typeface="Calibri"/>
                <a:cs typeface="Calibri"/>
              </a:rPr>
              <a:t>S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e</a:t>
            </a:r>
            <a:r>
              <a:rPr sz="950" spc="45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(</a:t>
            </a:r>
            <a:r>
              <a:rPr sz="950" spc="20" dirty="0">
                <a:latin typeface="Calibri"/>
                <a:cs typeface="Calibri"/>
              </a:rPr>
              <a:t>Ph</a:t>
            </a:r>
            <a:r>
              <a:rPr sz="950" spc="10" dirty="0">
                <a:latin typeface="Calibri"/>
                <a:cs typeface="Calibri"/>
              </a:rPr>
              <a:t>y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,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C</a:t>
            </a:r>
            <a:r>
              <a:rPr sz="950" spc="20" dirty="0">
                <a:latin typeface="Calibri"/>
                <a:cs typeface="Calibri"/>
              </a:rPr>
              <a:t>h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55" dirty="0">
                <a:latin typeface="Calibri"/>
                <a:cs typeface="Calibri"/>
              </a:rPr>
              <a:t>m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spc="10" dirty="0">
                <a:latin typeface="Calibri"/>
                <a:cs typeface="Calibri"/>
              </a:rPr>
              <a:t>y</a:t>
            </a:r>
            <a:r>
              <a:rPr sz="950" dirty="0">
                <a:latin typeface="Calibri"/>
                <a:cs typeface="Calibri"/>
              </a:rPr>
              <a:t>,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)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8" name="object 36">
            <a:extLst>
              <a:ext uri="{FF2B5EF4-FFF2-40B4-BE49-F238E27FC236}">
                <a16:creationId xmlns:a16="http://schemas.microsoft.com/office/drawing/2014/main" id="{B46887EA-2DB8-4BE4-319B-7E0D0CC457CF}"/>
              </a:ext>
            </a:extLst>
          </p:cNvPr>
          <p:cNvSpPr/>
          <p:nvPr/>
        </p:nvSpPr>
        <p:spPr>
          <a:xfrm>
            <a:off x="6458221" y="7146312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37">
            <a:extLst>
              <a:ext uri="{FF2B5EF4-FFF2-40B4-BE49-F238E27FC236}">
                <a16:creationId xmlns:a16="http://schemas.microsoft.com/office/drawing/2014/main" id="{6A1F9B04-AE4D-4D7C-C1C3-917B28345C43}"/>
              </a:ext>
            </a:extLst>
          </p:cNvPr>
          <p:cNvSpPr/>
          <p:nvPr/>
        </p:nvSpPr>
        <p:spPr>
          <a:xfrm>
            <a:off x="6458221" y="7323477"/>
            <a:ext cx="118110" cy="114300"/>
          </a:xfrm>
          <a:custGeom>
            <a:avLst/>
            <a:gdLst/>
            <a:ahLst/>
            <a:cxnLst/>
            <a:rect l="l" t="t" r="r" b="b"/>
            <a:pathLst>
              <a:path w="118110" h="114300">
                <a:moveTo>
                  <a:pt x="0" y="114299"/>
                </a:moveTo>
                <a:lnTo>
                  <a:pt x="117491" y="114299"/>
                </a:lnTo>
                <a:lnTo>
                  <a:pt x="117491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1F5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38">
            <a:extLst>
              <a:ext uri="{FF2B5EF4-FFF2-40B4-BE49-F238E27FC236}">
                <a16:creationId xmlns:a16="http://schemas.microsoft.com/office/drawing/2014/main" id="{863F334C-6142-E64F-3417-9BE7E70D7804}"/>
              </a:ext>
            </a:extLst>
          </p:cNvPr>
          <p:cNvSpPr/>
          <p:nvPr/>
        </p:nvSpPr>
        <p:spPr>
          <a:xfrm>
            <a:off x="6458221" y="7489212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8B20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39">
            <a:extLst>
              <a:ext uri="{FF2B5EF4-FFF2-40B4-BE49-F238E27FC236}">
                <a16:creationId xmlns:a16="http://schemas.microsoft.com/office/drawing/2014/main" id="{654DA0DC-E0BB-2A3F-E490-5D2CD231E9AB}"/>
              </a:ext>
            </a:extLst>
          </p:cNvPr>
          <p:cNvSpPr txBox="1"/>
          <p:nvPr/>
        </p:nvSpPr>
        <p:spPr>
          <a:xfrm>
            <a:off x="6573537" y="7145200"/>
            <a:ext cx="1785620" cy="4895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" marR="5080" indent="-1905">
              <a:lnSpc>
                <a:spcPct val="117500"/>
              </a:lnSpc>
            </a:pPr>
            <a:r>
              <a:rPr sz="950" spc="5" dirty="0">
                <a:latin typeface="Calibri"/>
                <a:cs typeface="Calibri"/>
              </a:rPr>
              <a:t>M</a:t>
            </a:r>
            <a:r>
              <a:rPr sz="950" spc="40" dirty="0">
                <a:latin typeface="Calibri"/>
                <a:cs typeface="Calibri"/>
              </a:rPr>
              <a:t>ec</a:t>
            </a:r>
            <a:r>
              <a:rPr sz="950" spc="20" dirty="0">
                <a:latin typeface="Calibri"/>
                <a:cs typeface="Calibri"/>
              </a:rPr>
              <a:t>h</a:t>
            </a:r>
            <a:r>
              <a:rPr sz="950" dirty="0">
                <a:latin typeface="Calibri"/>
                <a:cs typeface="Calibri"/>
              </a:rPr>
              <a:t>.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&amp;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40" dirty="0">
                <a:latin typeface="Calibri"/>
                <a:cs typeface="Calibri"/>
              </a:rPr>
              <a:t>Ae</a:t>
            </a:r>
            <a:r>
              <a:rPr sz="950" spc="-35" dirty="0">
                <a:latin typeface="Calibri"/>
                <a:cs typeface="Calibri"/>
              </a:rPr>
              <a:t>r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20" dirty="0">
                <a:latin typeface="Calibri"/>
                <a:cs typeface="Calibri"/>
              </a:rPr>
              <a:t>p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spc="-35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e</a:t>
            </a:r>
            <a:r>
              <a:rPr sz="950" spc="45" dirty="0">
                <a:latin typeface="Calibri"/>
                <a:cs typeface="Calibri"/>
              </a:rPr>
              <a:t> </a:t>
            </a:r>
            <a:r>
              <a:rPr sz="950" spc="5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5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15" dirty="0">
                <a:latin typeface="Calibri"/>
                <a:cs typeface="Calibri"/>
              </a:rPr>
              <a:t>v</a:t>
            </a:r>
            <a:r>
              <a:rPr sz="950" spc="5" dirty="0">
                <a:latin typeface="Calibri"/>
                <a:cs typeface="Calibri"/>
              </a:rPr>
              <a:t>il</a:t>
            </a:r>
            <a:r>
              <a:rPr sz="950" spc="10" dirty="0">
                <a:latin typeface="Calibri"/>
                <a:cs typeface="Calibri"/>
              </a:rPr>
              <a:t> &amp;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50" dirty="0">
                <a:latin typeface="Calibri"/>
                <a:cs typeface="Calibri"/>
              </a:rPr>
              <a:t>E</a:t>
            </a:r>
            <a:r>
              <a:rPr sz="950" spc="15" dirty="0">
                <a:latin typeface="Calibri"/>
                <a:cs typeface="Calibri"/>
              </a:rPr>
              <a:t>nv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0" dirty="0">
                <a:latin typeface="Calibri"/>
                <a:cs typeface="Calibri"/>
              </a:rPr>
              <a:t>r</a:t>
            </a:r>
            <a:r>
              <a:rPr sz="950" spc="20" dirty="0">
                <a:latin typeface="Calibri"/>
                <a:cs typeface="Calibri"/>
              </a:rPr>
              <a:t>on</a:t>
            </a:r>
            <a:r>
              <a:rPr sz="950" spc="-15" dirty="0">
                <a:latin typeface="Calibri"/>
                <a:cs typeface="Calibri"/>
              </a:rPr>
              <a:t>m</a:t>
            </a:r>
            <a:r>
              <a:rPr sz="950" spc="45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spc="5" dirty="0">
                <a:latin typeface="Calibri"/>
                <a:cs typeface="Calibri"/>
              </a:rPr>
              <a:t>l </a:t>
            </a:r>
            <a:r>
              <a:rPr sz="950" spc="-2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70" dirty="0">
                <a:latin typeface="Calibri"/>
                <a:cs typeface="Calibri"/>
              </a:rPr>
              <a:t>g</a:t>
            </a:r>
            <a:r>
              <a:rPr sz="950" spc="5" dirty="0">
                <a:latin typeface="Calibri"/>
                <a:cs typeface="Calibri"/>
              </a:rPr>
              <a:t>i</a:t>
            </a:r>
            <a:r>
              <a:rPr sz="950" spc="25" dirty="0">
                <a:latin typeface="Calibri"/>
                <a:cs typeface="Calibri"/>
              </a:rPr>
              <a:t>n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45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r</a:t>
            </a:r>
            <a:r>
              <a:rPr sz="950" spc="5" dirty="0">
                <a:latin typeface="Calibri"/>
                <a:cs typeface="Calibri"/>
              </a:rPr>
              <a:t>i</a:t>
            </a:r>
            <a:r>
              <a:rPr sz="950" spc="25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 S</a:t>
            </a:r>
            <a:r>
              <a:rPr sz="950" spc="15" dirty="0">
                <a:latin typeface="Calibri"/>
                <a:cs typeface="Calibri"/>
              </a:rPr>
              <a:t>y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55" dirty="0">
                <a:latin typeface="Calibri"/>
                <a:cs typeface="Calibri"/>
              </a:rPr>
              <a:t>m</a:t>
            </a:r>
            <a:r>
              <a:rPr sz="950" spc="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&amp;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85" dirty="0">
                <a:latin typeface="Calibri"/>
                <a:cs typeface="Calibri"/>
              </a:rPr>
              <a:t>C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15" dirty="0">
                <a:latin typeface="Calibri"/>
                <a:cs typeface="Calibri"/>
              </a:rPr>
              <a:t>m</a:t>
            </a:r>
            <a:r>
              <a:rPr sz="950" spc="20" dirty="0">
                <a:latin typeface="Calibri"/>
                <a:cs typeface="Calibri"/>
              </a:rPr>
              <a:t>pu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5" dirty="0">
                <a:latin typeface="Calibri"/>
                <a:cs typeface="Calibri"/>
              </a:rPr>
              <a:t>r</a:t>
            </a:r>
            <a:r>
              <a:rPr sz="950" spc="40" dirty="0">
                <a:latin typeface="Calibri"/>
                <a:cs typeface="Calibri"/>
              </a:rPr>
              <a:t> </a:t>
            </a:r>
            <a:r>
              <a:rPr sz="950" spc="5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2" name="object 40">
            <a:extLst>
              <a:ext uri="{FF2B5EF4-FFF2-40B4-BE49-F238E27FC236}">
                <a16:creationId xmlns:a16="http://schemas.microsoft.com/office/drawing/2014/main" id="{63C41A56-3601-16EB-C3EB-AD2A865D346D}"/>
              </a:ext>
            </a:extLst>
          </p:cNvPr>
          <p:cNvSpPr/>
          <p:nvPr/>
        </p:nvSpPr>
        <p:spPr>
          <a:xfrm>
            <a:off x="8444247" y="7500642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41">
            <a:extLst>
              <a:ext uri="{FF2B5EF4-FFF2-40B4-BE49-F238E27FC236}">
                <a16:creationId xmlns:a16="http://schemas.microsoft.com/office/drawing/2014/main" id="{94514101-96B0-E3DD-3C09-2D1640544ECB}"/>
              </a:ext>
            </a:extLst>
          </p:cNvPr>
          <p:cNvSpPr/>
          <p:nvPr/>
        </p:nvSpPr>
        <p:spPr>
          <a:xfrm>
            <a:off x="8444247" y="7334906"/>
            <a:ext cx="118110" cy="114300"/>
          </a:xfrm>
          <a:custGeom>
            <a:avLst/>
            <a:gdLst/>
            <a:ahLst/>
            <a:cxnLst/>
            <a:rect l="l" t="t" r="r" b="b"/>
            <a:pathLst>
              <a:path w="118110" h="114300">
                <a:moveTo>
                  <a:pt x="0" y="114299"/>
                </a:moveTo>
                <a:lnTo>
                  <a:pt x="117491" y="114299"/>
                </a:lnTo>
                <a:lnTo>
                  <a:pt x="117491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359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42">
            <a:extLst>
              <a:ext uri="{FF2B5EF4-FFF2-40B4-BE49-F238E27FC236}">
                <a16:creationId xmlns:a16="http://schemas.microsoft.com/office/drawing/2014/main" id="{2C48BF14-5070-63D5-0569-5C2F017D86C0}"/>
              </a:ext>
            </a:extLst>
          </p:cNvPr>
          <p:cNvSpPr/>
          <p:nvPr/>
        </p:nvSpPr>
        <p:spPr>
          <a:xfrm>
            <a:off x="8444247" y="7157742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EA6F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43">
            <a:extLst>
              <a:ext uri="{FF2B5EF4-FFF2-40B4-BE49-F238E27FC236}">
                <a16:creationId xmlns:a16="http://schemas.microsoft.com/office/drawing/2014/main" id="{230E0B90-287F-8E75-D1D6-6580D205469F}"/>
              </a:ext>
            </a:extLst>
          </p:cNvPr>
          <p:cNvSpPr txBox="1"/>
          <p:nvPr/>
        </p:nvSpPr>
        <p:spPr>
          <a:xfrm>
            <a:off x="8561341" y="7156630"/>
            <a:ext cx="1306195" cy="4895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50" dirty="0">
                <a:latin typeface="Calibri"/>
                <a:cs typeface="Calibri"/>
              </a:rPr>
              <a:t>E</a:t>
            </a:r>
            <a:r>
              <a:rPr sz="950" dirty="0">
                <a:latin typeface="Calibri"/>
                <a:cs typeface="Calibri"/>
              </a:rPr>
              <a:t>l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  <a:p>
            <a:pPr marL="13970">
              <a:lnSpc>
                <a:spcPct val="100000"/>
              </a:lnSpc>
              <a:spcBef>
                <a:spcPts val="254"/>
              </a:spcBef>
            </a:pPr>
            <a:r>
              <a:rPr sz="950" spc="5" dirty="0">
                <a:latin typeface="Calibri"/>
                <a:cs typeface="Calibri"/>
              </a:rPr>
              <a:t>M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20" dirty="0">
                <a:latin typeface="Calibri"/>
                <a:cs typeface="Calibri"/>
              </a:rPr>
              <a:t>h</a:t>
            </a:r>
            <a:r>
              <a:rPr sz="950" spc="45" dirty="0">
                <a:latin typeface="Calibri"/>
                <a:cs typeface="Calibri"/>
              </a:rPr>
              <a:t>e</a:t>
            </a:r>
            <a:r>
              <a:rPr sz="950" spc="55" dirty="0">
                <a:latin typeface="Calibri"/>
                <a:cs typeface="Calibri"/>
              </a:rPr>
              <a:t>m</a:t>
            </a:r>
            <a:r>
              <a:rPr sz="950" spc="-15" dirty="0">
                <a:latin typeface="Calibri"/>
                <a:cs typeface="Calibri"/>
              </a:rPr>
              <a:t>a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&amp;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85" dirty="0">
                <a:latin typeface="Calibri"/>
                <a:cs typeface="Calibri"/>
              </a:rPr>
              <a:t>S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-15" dirty="0">
                <a:latin typeface="Calibri"/>
                <a:cs typeface="Calibri"/>
              </a:rPr>
              <a:t>a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35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145"/>
              </a:spcBef>
            </a:pPr>
            <a:r>
              <a:rPr sz="950" spc="50" dirty="0">
                <a:latin typeface="Calibri"/>
                <a:cs typeface="Calibri"/>
              </a:rPr>
              <a:t>E</a:t>
            </a:r>
            <a:r>
              <a:rPr sz="950" dirty="0">
                <a:latin typeface="Calibri"/>
                <a:cs typeface="Calibri"/>
              </a:rPr>
              <a:t>l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10" dirty="0">
                <a:latin typeface="Calibri"/>
                <a:cs typeface="Calibri"/>
              </a:rPr>
              <a:t>v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6" name="object 44">
            <a:extLst>
              <a:ext uri="{FF2B5EF4-FFF2-40B4-BE49-F238E27FC236}">
                <a16:creationId xmlns:a16="http://schemas.microsoft.com/office/drawing/2014/main" id="{5EC2400A-833E-A701-5387-BA34F12C4B14}"/>
              </a:ext>
            </a:extLst>
          </p:cNvPr>
          <p:cNvSpPr txBox="1"/>
          <p:nvPr/>
        </p:nvSpPr>
        <p:spPr>
          <a:xfrm>
            <a:off x="10031366" y="7177109"/>
            <a:ext cx="3333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spc="-40" dirty="0">
                <a:latin typeface="Calibri"/>
                <a:cs typeface="Calibri"/>
              </a:rPr>
              <a:t>o</a:t>
            </a:r>
            <a:r>
              <a:rPr sz="900" b="1" spc="50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e</a:t>
            </a:r>
            <a:r>
              <a:rPr sz="900" b="1" spc="-65" dirty="0">
                <a:latin typeface="Calibri"/>
                <a:cs typeface="Calibri"/>
              </a:rPr>
              <a:t>s</a:t>
            </a:r>
            <a:r>
              <a:rPr sz="900" b="1" spc="-5" dirty="0">
                <a:latin typeface="Calibri"/>
                <a:cs typeface="Calibri"/>
              </a:rPr>
              <a:t>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" name="object 45">
            <a:extLst>
              <a:ext uri="{FF2B5EF4-FFF2-40B4-BE49-F238E27FC236}">
                <a16:creationId xmlns:a16="http://schemas.microsoft.com/office/drawing/2014/main" id="{21434F05-D83B-4743-5443-052AA34EABF1}"/>
              </a:ext>
            </a:extLst>
          </p:cNvPr>
          <p:cNvSpPr txBox="1"/>
          <p:nvPr/>
        </p:nvSpPr>
        <p:spPr>
          <a:xfrm>
            <a:off x="10458721" y="7152186"/>
            <a:ext cx="4093210" cy="538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39395">
              <a:lnSpc>
                <a:spcPct val="107700"/>
              </a:lnSpc>
              <a:buFont typeface="Calibri"/>
              <a:buAutoNum type="alphaLcParenBoth"/>
              <a:tabLst>
                <a:tab pos="132715" algn="l"/>
              </a:tabLst>
            </a:pPr>
            <a:r>
              <a:rPr sz="650" spc="35" dirty="0">
                <a:latin typeface="Calibri"/>
                <a:cs typeface="Calibri"/>
              </a:rPr>
              <a:t>2</a:t>
            </a:r>
            <a:r>
              <a:rPr sz="650" spc="-20" dirty="0">
                <a:latin typeface="Calibri"/>
                <a:cs typeface="Calibri"/>
              </a:rPr>
              <a:t>.</a:t>
            </a:r>
            <a:r>
              <a:rPr sz="650" spc="5" dirty="0">
                <a:latin typeface="Calibri"/>
                <a:cs typeface="Calibri"/>
              </a:rPr>
              <a:t>0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spc="15" dirty="0">
                <a:latin typeface="Calibri"/>
                <a:cs typeface="Calibri"/>
              </a:rPr>
              <a:t>c</a:t>
            </a:r>
            <a:r>
              <a:rPr sz="650" spc="-10" dirty="0">
                <a:latin typeface="Calibri"/>
                <a:cs typeface="Calibri"/>
              </a:rPr>
              <a:t>r</a:t>
            </a:r>
            <a:r>
              <a:rPr sz="650" spc="40" dirty="0">
                <a:latin typeface="Calibri"/>
                <a:cs typeface="Calibri"/>
              </a:rPr>
              <a:t>e</a:t>
            </a:r>
            <a:r>
              <a:rPr sz="650" spc="25" dirty="0">
                <a:latin typeface="Calibri"/>
                <a:cs typeface="Calibri"/>
              </a:rPr>
              <a:t>d</a:t>
            </a:r>
            <a:r>
              <a:rPr sz="650" dirty="0">
                <a:latin typeface="Calibri"/>
                <a:cs typeface="Calibri"/>
              </a:rPr>
              <a:t>i</a:t>
            </a:r>
            <a:r>
              <a:rPr sz="650" spc="5" dirty="0">
                <a:latin typeface="Calibri"/>
                <a:cs typeface="Calibri"/>
              </a:rPr>
              <a:t>ts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dirty="0">
                <a:latin typeface="Calibri"/>
                <a:cs typeface="Calibri"/>
              </a:rPr>
              <a:t>i</a:t>
            </a:r>
            <a:r>
              <a:rPr sz="650" spc="10" dirty="0">
                <a:latin typeface="Calibri"/>
                <a:cs typeface="Calibri"/>
              </a:rPr>
              <a:t>n</a:t>
            </a:r>
            <a:r>
              <a:rPr sz="650" spc="20" dirty="0">
                <a:latin typeface="Calibri"/>
                <a:cs typeface="Calibri"/>
              </a:rPr>
              <a:t> 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42</a:t>
            </a:r>
            <a:r>
              <a:rPr sz="650" spc="-40" dirty="0">
                <a:latin typeface="Calibri"/>
                <a:cs typeface="Calibri"/>
              </a:rPr>
              <a:t>0</a:t>
            </a:r>
            <a:r>
              <a:rPr sz="650" spc="35" dirty="0">
                <a:latin typeface="Calibri"/>
                <a:cs typeface="Calibri"/>
              </a:rPr>
              <a:t>0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55" dirty="0">
                <a:latin typeface="Calibri"/>
                <a:cs typeface="Calibri"/>
              </a:rPr>
              <a:t> </a:t>
            </a:r>
            <a:r>
              <a:rPr sz="650" spc="-55" dirty="0">
                <a:latin typeface="Calibri"/>
                <a:cs typeface="Calibri"/>
              </a:rPr>
              <a:t>C</a:t>
            </a:r>
            <a:r>
              <a:rPr sz="650" spc="55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</a:t>
            </a:r>
            <a:r>
              <a:rPr sz="650" spc="-40" dirty="0">
                <a:latin typeface="Calibri"/>
                <a:cs typeface="Calibri"/>
              </a:rPr>
              <a:t>2</a:t>
            </a:r>
            <a:r>
              <a:rPr sz="650" spc="35" dirty="0">
                <a:latin typeface="Calibri"/>
                <a:cs typeface="Calibri"/>
              </a:rPr>
              <a:t>01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spc="75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-30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420</a:t>
            </a:r>
            <a:r>
              <a:rPr sz="650" spc="-40" dirty="0">
                <a:latin typeface="Calibri"/>
                <a:cs typeface="Calibri"/>
              </a:rPr>
              <a:t>2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55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43</a:t>
            </a:r>
            <a:r>
              <a:rPr sz="650" spc="-40" dirty="0">
                <a:latin typeface="Calibri"/>
                <a:cs typeface="Calibri"/>
              </a:rPr>
              <a:t>0</a:t>
            </a:r>
            <a:r>
              <a:rPr sz="650" spc="35" dirty="0">
                <a:latin typeface="Calibri"/>
                <a:cs typeface="Calibri"/>
              </a:rPr>
              <a:t>1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55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-40" dirty="0">
                <a:latin typeface="Calibri"/>
                <a:cs typeface="Calibri"/>
              </a:rPr>
              <a:t>4</a:t>
            </a:r>
            <a:r>
              <a:rPr sz="650" spc="35" dirty="0">
                <a:latin typeface="Calibri"/>
                <a:cs typeface="Calibri"/>
              </a:rPr>
              <a:t>302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spc="75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-30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430</a:t>
            </a:r>
            <a:r>
              <a:rPr sz="650" spc="-40" dirty="0">
                <a:latin typeface="Calibri"/>
                <a:cs typeface="Calibri"/>
              </a:rPr>
              <a:t>3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55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43</a:t>
            </a:r>
            <a:r>
              <a:rPr sz="650" spc="-40" dirty="0">
                <a:latin typeface="Calibri"/>
                <a:cs typeface="Calibri"/>
              </a:rPr>
              <a:t>0</a:t>
            </a:r>
            <a:r>
              <a:rPr sz="650" spc="35" dirty="0">
                <a:latin typeface="Calibri"/>
                <a:cs typeface="Calibri"/>
              </a:rPr>
              <a:t>7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55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-40" dirty="0">
                <a:latin typeface="Calibri"/>
                <a:cs typeface="Calibri"/>
              </a:rPr>
              <a:t>4</a:t>
            </a:r>
            <a:r>
              <a:rPr sz="650" spc="35" dirty="0">
                <a:latin typeface="Calibri"/>
                <a:cs typeface="Calibri"/>
              </a:rPr>
              <a:t>308</a:t>
            </a:r>
            <a:r>
              <a:rPr sz="650" dirty="0">
                <a:latin typeface="Calibri"/>
                <a:cs typeface="Calibri"/>
              </a:rPr>
              <a:t>,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spc="75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-30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44</a:t>
            </a:r>
            <a:r>
              <a:rPr sz="650" spc="-40" dirty="0">
                <a:latin typeface="Calibri"/>
                <a:cs typeface="Calibri"/>
              </a:rPr>
              <a:t>0</a:t>
            </a:r>
            <a:r>
              <a:rPr sz="650" spc="35" dirty="0">
                <a:latin typeface="Calibri"/>
                <a:cs typeface="Calibri"/>
              </a:rPr>
              <a:t>3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55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</a:t>
            </a:r>
            <a:r>
              <a:rPr sz="650" spc="-40" dirty="0">
                <a:latin typeface="Calibri"/>
                <a:cs typeface="Calibri"/>
              </a:rPr>
              <a:t>5</a:t>
            </a:r>
            <a:r>
              <a:rPr sz="650" spc="35" dirty="0">
                <a:latin typeface="Calibri"/>
                <a:cs typeface="Calibri"/>
              </a:rPr>
              <a:t>00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55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-40" dirty="0">
                <a:latin typeface="Calibri"/>
                <a:cs typeface="Calibri"/>
              </a:rPr>
              <a:t>4</a:t>
            </a:r>
            <a:r>
              <a:rPr sz="650" spc="35" dirty="0">
                <a:latin typeface="Calibri"/>
                <a:cs typeface="Calibri"/>
              </a:rPr>
              <a:t>614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spc="75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-30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49</a:t>
            </a:r>
            <a:r>
              <a:rPr sz="650" spc="-40" dirty="0">
                <a:latin typeface="Calibri"/>
                <a:cs typeface="Calibri"/>
              </a:rPr>
              <a:t>0</a:t>
            </a:r>
            <a:r>
              <a:rPr sz="650" spc="35" dirty="0">
                <a:latin typeface="Calibri"/>
                <a:cs typeface="Calibri"/>
              </a:rPr>
              <a:t>7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55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</a:t>
            </a:r>
            <a:r>
              <a:rPr sz="650" spc="-40" dirty="0">
                <a:latin typeface="Calibri"/>
                <a:cs typeface="Calibri"/>
              </a:rPr>
              <a:t>9</a:t>
            </a:r>
            <a:r>
              <a:rPr sz="650" spc="35" dirty="0">
                <a:latin typeface="Calibri"/>
                <a:cs typeface="Calibri"/>
              </a:rPr>
              <a:t>17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50" dirty="0">
                <a:latin typeface="Calibri"/>
                <a:cs typeface="Calibri"/>
              </a:rPr>
              <a:t>E</a:t>
            </a:r>
            <a:r>
              <a:rPr sz="650" spc="20" dirty="0">
                <a:latin typeface="Calibri"/>
                <a:cs typeface="Calibri"/>
              </a:rPr>
              <a:t>N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3</a:t>
            </a:r>
            <a:r>
              <a:rPr sz="650" spc="-40" dirty="0">
                <a:latin typeface="Calibri"/>
                <a:cs typeface="Calibri"/>
              </a:rPr>
              <a:t>0</a:t>
            </a:r>
            <a:r>
              <a:rPr sz="650" spc="35" dirty="0">
                <a:latin typeface="Calibri"/>
                <a:cs typeface="Calibri"/>
              </a:rPr>
              <a:t>03</a:t>
            </a:r>
            <a:r>
              <a:rPr sz="650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50" dirty="0">
                <a:latin typeface="Calibri"/>
                <a:cs typeface="Calibri"/>
              </a:rPr>
              <a:t>E</a:t>
            </a:r>
            <a:r>
              <a:rPr sz="650" spc="20" dirty="0">
                <a:latin typeface="Calibri"/>
                <a:cs typeface="Calibri"/>
              </a:rPr>
              <a:t>N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-40" dirty="0">
                <a:latin typeface="Calibri"/>
                <a:cs typeface="Calibri"/>
              </a:rPr>
              <a:t>4</a:t>
            </a:r>
            <a:r>
              <a:rPr sz="650" spc="35" dirty="0">
                <a:latin typeface="Calibri"/>
                <a:cs typeface="Calibri"/>
              </a:rPr>
              <a:t>10</a:t>
            </a:r>
            <a:r>
              <a:rPr sz="650" spc="5" dirty="0">
                <a:latin typeface="Calibri"/>
                <a:cs typeface="Calibri"/>
              </a:rPr>
              <a:t>5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5" dirty="0">
                <a:latin typeface="Calibri"/>
                <a:cs typeface="Calibri"/>
              </a:rPr>
              <a:t>r</a:t>
            </a:r>
            <a:r>
              <a:rPr sz="650" spc="-10" dirty="0">
                <a:latin typeface="Calibri"/>
                <a:cs typeface="Calibri"/>
              </a:rPr>
              <a:t> </a:t>
            </a:r>
            <a:r>
              <a:rPr sz="650" spc="50" dirty="0">
                <a:latin typeface="Calibri"/>
                <a:cs typeface="Calibri"/>
              </a:rPr>
              <a:t>E</a:t>
            </a:r>
            <a:r>
              <a:rPr sz="650" spc="20" dirty="0">
                <a:latin typeface="Calibri"/>
                <a:cs typeface="Calibri"/>
              </a:rPr>
              <a:t>N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45" dirty="0">
                <a:latin typeface="Calibri"/>
                <a:cs typeface="Calibri"/>
              </a:rPr>
              <a:t> </a:t>
            </a:r>
            <a:r>
              <a:rPr sz="650" spc="-40" dirty="0">
                <a:latin typeface="Calibri"/>
                <a:cs typeface="Calibri"/>
              </a:rPr>
              <a:t>4</a:t>
            </a:r>
            <a:r>
              <a:rPr sz="650" spc="35" dirty="0">
                <a:latin typeface="Calibri"/>
                <a:cs typeface="Calibri"/>
              </a:rPr>
              <a:t>20</a:t>
            </a:r>
            <a:r>
              <a:rPr sz="650" spc="-40" dirty="0">
                <a:latin typeface="Calibri"/>
                <a:cs typeface="Calibri"/>
              </a:rPr>
              <a:t>0</a:t>
            </a:r>
            <a:r>
              <a:rPr sz="650" spc="5" dirty="0">
                <a:latin typeface="Calibri"/>
                <a:cs typeface="Calibri"/>
              </a:rPr>
              <a:t>.</a:t>
            </a:r>
            <a:endParaRPr sz="650">
              <a:latin typeface="Calibri"/>
              <a:cs typeface="Calibri"/>
            </a:endParaRPr>
          </a:p>
          <a:p>
            <a:pPr marL="135890" indent="-123189">
              <a:lnSpc>
                <a:spcPct val="100000"/>
              </a:lnSpc>
              <a:spcBef>
                <a:spcPts val="60"/>
              </a:spcBef>
              <a:buFont typeface="Calibri"/>
              <a:buAutoNum type="alphaLcParenBoth"/>
              <a:tabLst>
                <a:tab pos="136525" algn="l"/>
              </a:tabLst>
            </a:pPr>
            <a:r>
              <a:rPr sz="650" spc="-5" dirty="0">
                <a:latin typeface="Calibri"/>
                <a:cs typeface="Calibri"/>
              </a:rPr>
              <a:t>S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25" dirty="0">
                <a:latin typeface="Calibri"/>
                <a:cs typeface="Calibri"/>
              </a:rPr>
              <a:t>ud</a:t>
            </a:r>
            <a:r>
              <a:rPr sz="650" spc="45" dirty="0">
                <a:latin typeface="Calibri"/>
                <a:cs typeface="Calibri"/>
              </a:rPr>
              <a:t>e</a:t>
            </a:r>
            <a:r>
              <a:rPr sz="650" spc="25" dirty="0">
                <a:latin typeface="Calibri"/>
                <a:cs typeface="Calibri"/>
              </a:rPr>
              <a:t>n</a:t>
            </a:r>
            <a:r>
              <a:rPr sz="650" spc="5" dirty="0">
                <a:latin typeface="Calibri"/>
                <a:cs typeface="Calibri"/>
              </a:rPr>
              <a:t>ts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dirty="0">
                <a:latin typeface="Calibri"/>
                <a:cs typeface="Calibri"/>
              </a:rPr>
              <a:t>m</a:t>
            </a:r>
            <a:r>
              <a:rPr sz="650" spc="25" dirty="0">
                <a:latin typeface="Calibri"/>
                <a:cs typeface="Calibri"/>
              </a:rPr>
              <a:t>u</a:t>
            </a:r>
            <a:r>
              <a:rPr sz="650" spc="40" dirty="0">
                <a:latin typeface="Calibri"/>
                <a:cs typeface="Calibri"/>
              </a:rPr>
              <a:t>s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dirty="0">
                <a:latin typeface="Calibri"/>
                <a:cs typeface="Calibri"/>
              </a:rPr>
              <a:t>m</a:t>
            </a:r>
            <a:r>
              <a:rPr sz="650" spc="25" dirty="0">
                <a:latin typeface="Calibri"/>
                <a:cs typeface="Calibri"/>
              </a:rPr>
              <a:t>p</a:t>
            </a:r>
            <a:r>
              <a:rPr sz="650" spc="-5" dirty="0">
                <a:latin typeface="Calibri"/>
                <a:cs typeface="Calibri"/>
              </a:rPr>
              <a:t>l</a:t>
            </a:r>
            <a:r>
              <a:rPr sz="650" spc="45" dirty="0">
                <a:latin typeface="Calibri"/>
                <a:cs typeface="Calibri"/>
              </a:rPr>
              <a:t>e</a:t>
            </a:r>
            <a:r>
              <a:rPr sz="650" spc="10" dirty="0">
                <a:latin typeface="Calibri"/>
                <a:cs typeface="Calibri"/>
              </a:rPr>
              <a:t>te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spc="-15" dirty="0">
                <a:latin typeface="Calibri"/>
                <a:cs typeface="Calibri"/>
              </a:rPr>
              <a:t>a</a:t>
            </a:r>
            <a:r>
              <a:rPr sz="650" spc="-5" dirty="0">
                <a:latin typeface="Calibri"/>
                <a:cs typeface="Calibri"/>
              </a:rPr>
              <a:t>l</a:t>
            </a:r>
            <a:r>
              <a:rPr sz="650" spc="5" dirty="0">
                <a:latin typeface="Calibri"/>
                <a:cs typeface="Calibri"/>
              </a:rPr>
              <a:t>l</a:t>
            </a:r>
            <a:r>
              <a:rPr sz="650" spc="7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f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spc="-10" dirty="0">
                <a:latin typeface="Calibri"/>
                <a:cs typeface="Calibri"/>
              </a:rPr>
              <a:t>r</a:t>
            </a:r>
            <a:r>
              <a:rPr sz="650" spc="40" dirty="0">
                <a:latin typeface="Calibri"/>
                <a:cs typeface="Calibri"/>
              </a:rPr>
              <a:t>s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dirty="0">
                <a:latin typeface="Calibri"/>
                <a:cs typeface="Calibri"/>
              </a:rPr>
              <a:t> </a:t>
            </a:r>
            <a:r>
              <a:rPr sz="650" spc="-15" dirty="0">
                <a:latin typeface="Calibri"/>
                <a:cs typeface="Calibri"/>
              </a:rPr>
              <a:t>a</a:t>
            </a:r>
            <a:r>
              <a:rPr sz="650" spc="25" dirty="0">
                <a:latin typeface="Calibri"/>
                <a:cs typeface="Calibri"/>
              </a:rPr>
              <a:t>n</a:t>
            </a:r>
            <a:r>
              <a:rPr sz="650" spc="10" dirty="0">
                <a:latin typeface="Calibri"/>
                <a:cs typeface="Calibri"/>
              </a:rPr>
              <a:t>d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40" dirty="0">
                <a:latin typeface="Calibri"/>
                <a:cs typeface="Calibri"/>
              </a:rPr>
              <a:t>s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25" dirty="0">
                <a:latin typeface="Calibri"/>
                <a:cs typeface="Calibri"/>
              </a:rPr>
              <a:t>on</a:t>
            </a:r>
            <a:r>
              <a:rPr sz="650" spc="10" dirty="0">
                <a:latin typeface="Calibri"/>
                <a:cs typeface="Calibri"/>
              </a:rPr>
              <a:t>d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dirty="0">
                <a:latin typeface="Calibri"/>
                <a:cs typeface="Calibri"/>
              </a:rPr>
              <a:t>y</a:t>
            </a:r>
            <a:r>
              <a:rPr sz="650" spc="45" dirty="0">
                <a:latin typeface="Calibri"/>
                <a:cs typeface="Calibri"/>
              </a:rPr>
              <a:t>e</a:t>
            </a:r>
            <a:r>
              <a:rPr sz="650" spc="60" dirty="0">
                <a:latin typeface="Calibri"/>
                <a:cs typeface="Calibri"/>
              </a:rPr>
              <a:t>a</a:t>
            </a:r>
            <a:r>
              <a:rPr sz="650" spc="5" dirty="0">
                <a:latin typeface="Calibri"/>
                <a:cs typeface="Calibri"/>
              </a:rPr>
              <a:t>r</a:t>
            </a:r>
            <a:r>
              <a:rPr sz="650" spc="-1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25" dirty="0">
                <a:latin typeface="Calibri"/>
                <a:cs typeface="Calibri"/>
              </a:rPr>
              <a:t>ou</a:t>
            </a:r>
            <a:r>
              <a:rPr sz="650" spc="-10" dirty="0">
                <a:latin typeface="Calibri"/>
                <a:cs typeface="Calibri"/>
              </a:rPr>
              <a:t>r</a:t>
            </a:r>
            <a:r>
              <a:rPr sz="650" spc="40" dirty="0">
                <a:latin typeface="Calibri"/>
                <a:cs typeface="Calibri"/>
              </a:rPr>
              <a:t>s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40" dirty="0">
                <a:latin typeface="Calibri"/>
                <a:cs typeface="Calibri"/>
              </a:rPr>
              <a:t>s</a:t>
            </a:r>
            <a:r>
              <a:rPr sz="650" spc="5" dirty="0">
                <a:latin typeface="Calibri"/>
                <a:cs typeface="Calibri"/>
              </a:rPr>
              <a:t>,</a:t>
            </a:r>
            <a:r>
              <a:rPr sz="650" spc="-20" dirty="0">
                <a:latin typeface="Calibri"/>
                <a:cs typeface="Calibri"/>
              </a:rPr>
              <a:t> </a:t>
            </a:r>
            <a:r>
              <a:rPr sz="650" spc="60" dirty="0">
                <a:latin typeface="Calibri"/>
                <a:cs typeface="Calibri"/>
              </a:rPr>
              <a:t>a</a:t>
            </a:r>
            <a:r>
              <a:rPr sz="650" spc="10" dirty="0">
                <a:latin typeface="Calibri"/>
                <a:cs typeface="Calibri"/>
              </a:rPr>
              <a:t>s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spc="-20" dirty="0">
                <a:latin typeface="Calibri"/>
                <a:cs typeface="Calibri"/>
              </a:rPr>
              <a:t>w</a:t>
            </a:r>
            <a:r>
              <a:rPr sz="650" spc="45" dirty="0">
                <a:latin typeface="Calibri"/>
                <a:cs typeface="Calibri"/>
              </a:rPr>
              <a:t>e</a:t>
            </a:r>
            <a:r>
              <a:rPr sz="650" spc="-5" dirty="0">
                <a:latin typeface="Calibri"/>
                <a:cs typeface="Calibri"/>
              </a:rPr>
              <a:t>l</a:t>
            </a:r>
            <a:r>
              <a:rPr sz="650" spc="5" dirty="0">
                <a:latin typeface="Calibri"/>
                <a:cs typeface="Calibri"/>
              </a:rPr>
              <a:t>l</a:t>
            </a:r>
            <a:r>
              <a:rPr sz="650" spc="-5" dirty="0">
                <a:latin typeface="Calibri"/>
                <a:cs typeface="Calibri"/>
              </a:rPr>
              <a:t> </a:t>
            </a:r>
            <a:r>
              <a:rPr sz="650" spc="60" dirty="0">
                <a:latin typeface="Calibri"/>
                <a:cs typeface="Calibri"/>
              </a:rPr>
              <a:t>a</a:t>
            </a:r>
            <a:r>
              <a:rPr sz="650" spc="10" dirty="0">
                <a:latin typeface="Calibri"/>
                <a:cs typeface="Calibri"/>
              </a:rPr>
              <a:t>s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spc="-35" dirty="0">
                <a:latin typeface="Calibri"/>
                <a:cs typeface="Calibri"/>
              </a:rPr>
              <a:t>3</a:t>
            </a:r>
            <a:r>
              <a:rPr sz="650" spc="55" dirty="0">
                <a:latin typeface="Calibri"/>
                <a:cs typeface="Calibri"/>
              </a:rPr>
              <a:t>.</a:t>
            </a:r>
            <a:r>
              <a:rPr sz="650" spc="10" dirty="0">
                <a:latin typeface="Calibri"/>
                <a:cs typeface="Calibri"/>
              </a:rPr>
              <a:t>5</a:t>
            </a:r>
            <a:r>
              <a:rPr sz="650" spc="-45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65" dirty="0">
                <a:latin typeface="Calibri"/>
                <a:cs typeface="Calibri"/>
              </a:rPr>
              <a:t>r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25" dirty="0">
                <a:latin typeface="Calibri"/>
                <a:cs typeface="Calibri"/>
              </a:rPr>
              <a:t>d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spc="5" dirty="0">
                <a:latin typeface="Calibri"/>
                <a:cs typeface="Calibri"/>
              </a:rPr>
              <a:t>ts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5" dirty="0">
                <a:latin typeface="Calibri"/>
                <a:cs typeface="Calibri"/>
              </a:rPr>
              <a:t>f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25" dirty="0">
                <a:latin typeface="Calibri"/>
                <a:cs typeface="Calibri"/>
              </a:rPr>
              <a:t>h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spc="65" dirty="0">
                <a:latin typeface="Calibri"/>
                <a:cs typeface="Calibri"/>
              </a:rPr>
              <a:t>r</a:t>
            </a:r>
            <a:r>
              <a:rPr sz="650" spc="10" dirty="0">
                <a:latin typeface="Calibri"/>
                <a:cs typeface="Calibri"/>
              </a:rPr>
              <a:t>d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dirty="0">
                <a:latin typeface="Calibri"/>
                <a:cs typeface="Calibri"/>
              </a:rPr>
              <a:t>y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60" dirty="0">
                <a:latin typeface="Calibri"/>
                <a:cs typeface="Calibri"/>
              </a:rPr>
              <a:t>a</a:t>
            </a:r>
            <a:r>
              <a:rPr sz="650" spc="5" dirty="0">
                <a:latin typeface="Calibri"/>
                <a:cs typeface="Calibri"/>
              </a:rPr>
              <a:t>r</a:t>
            </a:r>
            <a:r>
              <a:rPr sz="650" spc="-1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25" dirty="0">
                <a:latin typeface="Calibri"/>
                <a:cs typeface="Calibri"/>
              </a:rPr>
              <a:t>ou</a:t>
            </a:r>
            <a:r>
              <a:rPr sz="650" spc="-10" dirty="0">
                <a:latin typeface="Calibri"/>
                <a:cs typeface="Calibri"/>
              </a:rPr>
              <a:t>r</a:t>
            </a:r>
            <a:r>
              <a:rPr sz="650" spc="40" dirty="0">
                <a:latin typeface="Calibri"/>
                <a:cs typeface="Calibri"/>
              </a:rPr>
              <a:t>s</a:t>
            </a:r>
            <a:r>
              <a:rPr sz="650" spc="45" dirty="0">
                <a:latin typeface="Calibri"/>
                <a:cs typeface="Calibri"/>
              </a:rPr>
              <a:t>e</a:t>
            </a:r>
            <a:r>
              <a:rPr sz="650" spc="10" dirty="0">
                <a:latin typeface="Calibri"/>
                <a:cs typeface="Calibri"/>
              </a:rPr>
              <a:t>s</a:t>
            </a:r>
            <a:r>
              <a:rPr sz="650" spc="-4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(</a:t>
            </a:r>
            <a:r>
              <a:rPr sz="650" spc="50" dirty="0">
                <a:latin typeface="Calibri"/>
                <a:cs typeface="Calibri"/>
              </a:rPr>
              <a:t>w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spc="10" dirty="0">
                <a:latin typeface="Calibri"/>
                <a:cs typeface="Calibri"/>
              </a:rPr>
              <a:t>th</a:t>
            </a:r>
            <a:r>
              <a:rPr sz="650" spc="15" dirty="0">
                <a:latin typeface="Calibri"/>
                <a:cs typeface="Calibri"/>
              </a:rPr>
              <a:t> 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25" dirty="0">
                <a:latin typeface="Calibri"/>
                <a:cs typeface="Calibri"/>
              </a:rPr>
              <a:t>h</a:t>
            </a:r>
            <a:r>
              <a:rPr sz="650" spc="10" dirty="0">
                <a:latin typeface="Calibri"/>
                <a:cs typeface="Calibri"/>
              </a:rPr>
              <a:t>e</a:t>
            </a:r>
            <a:endParaRPr sz="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50" spc="40" dirty="0">
                <a:latin typeface="Calibri"/>
                <a:cs typeface="Calibri"/>
              </a:rPr>
              <a:t>e</a:t>
            </a:r>
            <a:r>
              <a:rPr sz="650" spc="10" dirty="0">
                <a:latin typeface="Calibri"/>
                <a:cs typeface="Calibri"/>
              </a:rPr>
              <a:t>x</a:t>
            </a:r>
            <a:r>
              <a:rPr sz="650" spc="15" dirty="0">
                <a:latin typeface="Calibri"/>
                <a:cs typeface="Calibri"/>
              </a:rPr>
              <a:t>c</a:t>
            </a:r>
            <a:r>
              <a:rPr sz="650" spc="-35" dirty="0">
                <a:latin typeface="Calibri"/>
                <a:cs typeface="Calibri"/>
              </a:rPr>
              <a:t>e</a:t>
            </a:r>
            <a:r>
              <a:rPr sz="650" spc="25" dirty="0">
                <a:latin typeface="Calibri"/>
                <a:cs typeface="Calibri"/>
              </a:rPr>
              <a:t>p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-10" dirty="0">
                <a:latin typeface="Calibri"/>
                <a:cs typeface="Calibri"/>
              </a:rPr>
              <a:t>i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10" dirty="0">
                <a:latin typeface="Calibri"/>
                <a:cs typeface="Calibri"/>
              </a:rPr>
              <a:t>n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5" dirty="0">
                <a:latin typeface="Calibri"/>
                <a:cs typeface="Calibri"/>
              </a:rPr>
              <a:t>f</a:t>
            </a:r>
            <a:r>
              <a:rPr sz="650" spc="20" dirty="0">
                <a:latin typeface="Calibri"/>
                <a:cs typeface="Calibri"/>
              </a:rPr>
              <a:t> C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75" dirty="0">
                <a:latin typeface="Calibri"/>
                <a:cs typeface="Calibri"/>
              </a:rPr>
              <a:t>m</a:t>
            </a:r>
            <a:r>
              <a:rPr sz="650" spc="25" dirty="0">
                <a:latin typeface="Calibri"/>
                <a:cs typeface="Calibri"/>
              </a:rPr>
              <a:t>p</a:t>
            </a:r>
            <a:r>
              <a:rPr sz="650" dirty="0">
                <a:latin typeface="Calibri"/>
                <a:cs typeface="Calibri"/>
              </a:rPr>
              <a:t>l</a:t>
            </a:r>
            <a:r>
              <a:rPr sz="650" spc="-35" dirty="0">
                <a:latin typeface="Calibri"/>
                <a:cs typeface="Calibri"/>
              </a:rPr>
              <a:t>e</a:t>
            </a:r>
            <a:r>
              <a:rPr sz="650" spc="75" dirty="0">
                <a:latin typeface="Calibri"/>
                <a:cs typeface="Calibri"/>
              </a:rPr>
              <a:t>m</a:t>
            </a:r>
            <a:r>
              <a:rPr sz="650" spc="-35" dirty="0">
                <a:latin typeface="Calibri"/>
                <a:cs typeface="Calibri"/>
              </a:rPr>
              <a:t>e</a:t>
            </a:r>
            <a:r>
              <a:rPr sz="650" spc="25" dirty="0">
                <a:latin typeface="Calibri"/>
                <a:cs typeface="Calibri"/>
              </a:rPr>
              <a:t>n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55" dirty="0">
                <a:latin typeface="Calibri"/>
                <a:cs typeface="Calibri"/>
              </a:rPr>
              <a:t>a</a:t>
            </a:r>
            <a:r>
              <a:rPr sz="650" spc="-10" dirty="0">
                <a:latin typeface="Calibri"/>
                <a:cs typeface="Calibri"/>
              </a:rPr>
              <a:t>r</a:t>
            </a:r>
            <a:r>
              <a:rPr sz="650" spc="5" dirty="0">
                <a:latin typeface="Calibri"/>
                <a:cs typeface="Calibri"/>
              </a:rPr>
              <a:t>y</a:t>
            </a:r>
            <a:r>
              <a:rPr sz="650" spc="-5" dirty="0">
                <a:latin typeface="Calibri"/>
                <a:cs typeface="Calibri"/>
              </a:rPr>
              <a:t> </a:t>
            </a:r>
            <a:r>
              <a:rPr sz="650" spc="65" dirty="0">
                <a:latin typeface="Calibri"/>
                <a:cs typeface="Calibri"/>
              </a:rPr>
              <a:t>S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25" dirty="0">
                <a:latin typeface="Calibri"/>
                <a:cs typeface="Calibri"/>
              </a:rPr>
              <a:t>ud</a:t>
            </a:r>
            <a:r>
              <a:rPr sz="650" dirty="0">
                <a:latin typeface="Calibri"/>
                <a:cs typeface="Calibri"/>
              </a:rPr>
              <a:t>i</a:t>
            </a:r>
            <a:r>
              <a:rPr sz="650" spc="40" dirty="0">
                <a:latin typeface="Calibri"/>
                <a:cs typeface="Calibri"/>
              </a:rPr>
              <a:t>e</a:t>
            </a:r>
            <a:r>
              <a:rPr sz="650" spc="5" dirty="0">
                <a:latin typeface="Calibri"/>
                <a:cs typeface="Calibri"/>
              </a:rPr>
              <a:t>s</a:t>
            </a:r>
            <a:r>
              <a:rPr sz="650" spc="-40" dirty="0">
                <a:latin typeface="Calibri"/>
                <a:cs typeface="Calibri"/>
              </a:rPr>
              <a:t> </a:t>
            </a:r>
            <a:r>
              <a:rPr sz="650" spc="50" dirty="0">
                <a:latin typeface="Calibri"/>
                <a:cs typeface="Calibri"/>
              </a:rPr>
              <a:t>E</a:t>
            </a:r>
            <a:r>
              <a:rPr sz="650" dirty="0">
                <a:latin typeface="Calibri"/>
                <a:cs typeface="Calibri"/>
              </a:rPr>
              <a:t>l</a:t>
            </a:r>
            <a:r>
              <a:rPr sz="650" spc="40" dirty="0">
                <a:latin typeface="Calibri"/>
                <a:cs typeface="Calibri"/>
              </a:rPr>
              <a:t>e</a:t>
            </a:r>
            <a:r>
              <a:rPr sz="650" spc="15" dirty="0">
                <a:latin typeface="Calibri"/>
                <a:cs typeface="Calibri"/>
              </a:rPr>
              <a:t>c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-5" dirty="0">
                <a:latin typeface="Calibri"/>
                <a:cs typeface="Calibri"/>
              </a:rPr>
              <a:t>iv</a:t>
            </a:r>
            <a:r>
              <a:rPr sz="650" spc="40" dirty="0">
                <a:latin typeface="Calibri"/>
                <a:cs typeface="Calibri"/>
              </a:rPr>
              <a:t>e</a:t>
            </a:r>
            <a:r>
              <a:rPr sz="650" spc="5" dirty="0">
                <a:latin typeface="Calibri"/>
                <a:cs typeface="Calibri"/>
              </a:rPr>
              <a:t>)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5" dirty="0">
                <a:latin typeface="Calibri"/>
                <a:cs typeface="Calibri"/>
              </a:rPr>
              <a:t>to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-35" dirty="0">
                <a:latin typeface="Calibri"/>
                <a:cs typeface="Calibri"/>
              </a:rPr>
              <a:t>e</a:t>
            </a:r>
            <a:r>
              <a:rPr sz="650" spc="25" dirty="0">
                <a:latin typeface="Calibri"/>
                <a:cs typeface="Calibri"/>
              </a:rPr>
              <a:t>n</a:t>
            </a:r>
            <a:r>
              <a:rPr sz="650" spc="65" dirty="0">
                <a:latin typeface="Calibri"/>
                <a:cs typeface="Calibri"/>
              </a:rPr>
              <a:t>r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dirty="0">
                <a:latin typeface="Calibri"/>
                <a:cs typeface="Calibri"/>
              </a:rPr>
              <a:t>l</a:t>
            </a:r>
            <a:r>
              <a:rPr sz="650" spc="5" dirty="0">
                <a:latin typeface="Calibri"/>
                <a:cs typeface="Calibri"/>
              </a:rPr>
              <a:t>l</a:t>
            </a:r>
            <a:r>
              <a:rPr sz="650" spc="-5" dirty="0">
                <a:latin typeface="Calibri"/>
                <a:cs typeface="Calibri"/>
              </a:rPr>
              <a:t> </a:t>
            </a:r>
            <a:r>
              <a:rPr sz="650" dirty="0">
                <a:latin typeface="Calibri"/>
                <a:cs typeface="Calibri"/>
              </a:rPr>
              <a:t>i</a:t>
            </a:r>
            <a:r>
              <a:rPr sz="650" spc="10" dirty="0">
                <a:latin typeface="Calibri"/>
                <a:cs typeface="Calibri"/>
              </a:rPr>
              <a:t>n</a:t>
            </a:r>
            <a:r>
              <a:rPr sz="650" spc="20" dirty="0">
                <a:latin typeface="Calibri"/>
                <a:cs typeface="Calibri"/>
              </a:rPr>
              <a:t> C</a:t>
            </a:r>
            <a:r>
              <a:rPr sz="650" spc="-20" dirty="0">
                <a:latin typeface="Calibri"/>
                <a:cs typeface="Calibri"/>
              </a:rPr>
              <a:t>I</a:t>
            </a:r>
            <a:r>
              <a:rPr sz="650" spc="75" dirty="0">
                <a:latin typeface="Calibri"/>
                <a:cs typeface="Calibri"/>
              </a:rPr>
              <a:t>V</a:t>
            </a:r>
            <a:r>
              <a:rPr sz="650" spc="5" dirty="0">
                <a:latin typeface="Calibri"/>
                <a:cs typeface="Calibri"/>
              </a:rPr>
              <a:t>E</a:t>
            </a:r>
            <a:r>
              <a:rPr sz="650" spc="-30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491</a:t>
            </a:r>
            <a:r>
              <a:rPr sz="650" spc="5" dirty="0">
                <a:latin typeface="Calibri"/>
                <a:cs typeface="Calibri"/>
              </a:rPr>
              <a:t>8</a:t>
            </a:r>
            <a:r>
              <a:rPr sz="650" spc="-4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(</a:t>
            </a:r>
            <a:r>
              <a:rPr sz="650" spc="40" dirty="0">
                <a:latin typeface="Calibri"/>
                <a:cs typeface="Calibri"/>
              </a:rPr>
              <a:t>De</a:t>
            </a:r>
            <a:r>
              <a:rPr sz="650" spc="-35" dirty="0">
                <a:latin typeface="Calibri"/>
                <a:cs typeface="Calibri"/>
              </a:rPr>
              <a:t>s</a:t>
            </a:r>
            <a:r>
              <a:rPr sz="650" dirty="0">
                <a:latin typeface="Calibri"/>
                <a:cs typeface="Calibri"/>
              </a:rPr>
              <a:t>i</a:t>
            </a:r>
            <a:r>
              <a:rPr sz="650" spc="60" dirty="0">
                <a:latin typeface="Calibri"/>
                <a:cs typeface="Calibri"/>
              </a:rPr>
              <a:t>g</a:t>
            </a:r>
            <a:r>
              <a:rPr sz="650" spc="10" dirty="0">
                <a:latin typeface="Calibri"/>
                <a:cs typeface="Calibri"/>
              </a:rPr>
              <a:t>n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35" dirty="0">
                <a:latin typeface="Calibri"/>
                <a:cs typeface="Calibri"/>
              </a:rPr>
              <a:t>P</a:t>
            </a:r>
            <a:r>
              <a:rPr sz="650" spc="-10" dirty="0">
                <a:latin typeface="Calibri"/>
                <a:cs typeface="Calibri"/>
              </a:rPr>
              <a:t>r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-15" dirty="0">
                <a:latin typeface="Calibri"/>
                <a:cs typeface="Calibri"/>
              </a:rPr>
              <a:t>j</a:t>
            </a:r>
            <a:r>
              <a:rPr sz="650" spc="40" dirty="0">
                <a:latin typeface="Calibri"/>
                <a:cs typeface="Calibri"/>
              </a:rPr>
              <a:t>e</a:t>
            </a:r>
            <a:r>
              <a:rPr sz="650" spc="15" dirty="0">
                <a:latin typeface="Calibri"/>
                <a:cs typeface="Calibri"/>
              </a:rPr>
              <a:t>c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20" dirty="0">
                <a:latin typeface="Calibri"/>
                <a:cs typeface="Calibri"/>
              </a:rPr>
              <a:t>)</a:t>
            </a:r>
            <a:r>
              <a:rPr sz="650" spc="5" dirty="0">
                <a:latin typeface="Calibri"/>
                <a:cs typeface="Calibri"/>
              </a:rPr>
              <a:t>.</a:t>
            </a:r>
            <a:endParaRPr sz="650">
              <a:latin typeface="Calibri"/>
              <a:cs typeface="Calibri"/>
            </a:endParaRPr>
          </a:p>
          <a:p>
            <a:pPr marL="125730" indent="-113030">
              <a:lnSpc>
                <a:spcPct val="100000"/>
              </a:lnSpc>
              <a:spcBef>
                <a:spcPts val="60"/>
              </a:spcBef>
              <a:buFont typeface="Calibri"/>
              <a:buAutoNum type="alphaLcParenBoth" startAt="3"/>
              <a:tabLst>
                <a:tab pos="125730" algn="l"/>
              </a:tabLst>
            </a:pPr>
            <a:r>
              <a:rPr sz="650" spc="50" dirty="0">
                <a:latin typeface="Calibri"/>
                <a:cs typeface="Calibri"/>
              </a:rPr>
              <a:t>E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15" dirty="0">
                <a:latin typeface="Calibri"/>
                <a:cs typeface="Calibri"/>
              </a:rPr>
              <a:t>OR</a:t>
            </a:r>
            <a:r>
              <a:rPr sz="650" spc="10" dirty="0">
                <a:latin typeface="Calibri"/>
                <a:cs typeface="Calibri"/>
              </a:rPr>
              <a:t> </a:t>
            </a:r>
            <a:r>
              <a:rPr sz="650" spc="40" dirty="0">
                <a:latin typeface="Calibri"/>
                <a:cs typeface="Calibri"/>
              </a:rPr>
              <a:t>4</a:t>
            </a:r>
            <a:r>
              <a:rPr sz="650" spc="-35" dirty="0">
                <a:latin typeface="Calibri"/>
                <a:cs typeface="Calibri"/>
              </a:rPr>
              <a:t>9</a:t>
            </a:r>
            <a:r>
              <a:rPr sz="650" spc="40" dirty="0">
                <a:latin typeface="Calibri"/>
                <a:cs typeface="Calibri"/>
              </a:rPr>
              <a:t>9</a:t>
            </a:r>
            <a:r>
              <a:rPr sz="650" spc="10" dirty="0">
                <a:latin typeface="Calibri"/>
                <a:cs typeface="Calibri"/>
              </a:rPr>
              <a:t>5</a:t>
            </a:r>
            <a:r>
              <a:rPr sz="650" spc="30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-15" dirty="0">
                <a:latin typeface="Calibri"/>
                <a:cs typeface="Calibri"/>
              </a:rPr>
              <a:t>a</a:t>
            </a:r>
            <a:r>
              <a:rPr sz="650" spc="10" dirty="0">
                <a:latin typeface="Calibri"/>
                <a:cs typeface="Calibri"/>
              </a:rPr>
              <a:t>n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25" dirty="0">
                <a:latin typeface="Calibri"/>
                <a:cs typeface="Calibri"/>
              </a:rPr>
              <a:t>b</a:t>
            </a:r>
            <a:r>
              <a:rPr sz="650" spc="10" dirty="0">
                <a:latin typeface="Calibri"/>
                <a:cs typeface="Calibri"/>
              </a:rPr>
              <a:t>e</a:t>
            </a:r>
            <a:r>
              <a:rPr sz="650" spc="40" dirty="0">
                <a:latin typeface="Calibri"/>
                <a:cs typeface="Calibri"/>
              </a:rPr>
              <a:t> 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50" dirty="0">
                <a:latin typeface="Calibri"/>
                <a:cs typeface="Calibri"/>
              </a:rPr>
              <a:t>a</a:t>
            </a:r>
            <a:r>
              <a:rPr sz="650" dirty="0">
                <a:latin typeface="Calibri"/>
                <a:cs typeface="Calibri"/>
              </a:rPr>
              <a:t>k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10" dirty="0">
                <a:latin typeface="Calibri"/>
                <a:cs typeface="Calibri"/>
              </a:rPr>
              <a:t>n</a:t>
            </a:r>
            <a:r>
              <a:rPr sz="650" dirty="0">
                <a:latin typeface="Calibri"/>
                <a:cs typeface="Calibri"/>
              </a:rPr>
              <a:t> </a:t>
            </a:r>
            <a:r>
              <a:rPr sz="650" spc="-55" dirty="0">
                <a:latin typeface="Calibri"/>
                <a:cs typeface="Calibri"/>
              </a:rPr>
              <a:t> 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spc="10" dirty="0">
                <a:latin typeface="Calibri"/>
                <a:cs typeface="Calibri"/>
              </a:rPr>
              <a:t>n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-5" dirty="0">
                <a:latin typeface="Calibri"/>
                <a:cs typeface="Calibri"/>
              </a:rPr>
              <a:t>F</a:t>
            </a:r>
            <a:r>
              <a:rPr sz="650" spc="-15" dirty="0">
                <a:latin typeface="Calibri"/>
                <a:cs typeface="Calibri"/>
              </a:rPr>
              <a:t>a</a:t>
            </a:r>
            <a:r>
              <a:rPr sz="650" spc="70" dirty="0">
                <a:latin typeface="Calibri"/>
                <a:cs typeface="Calibri"/>
              </a:rPr>
              <a:t>l</a:t>
            </a:r>
            <a:r>
              <a:rPr sz="650" spc="5" dirty="0">
                <a:latin typeface="Calibri"/>
                <a:cs typeface="Calibri"/>
              </a:rPr>
              <a:t>l</a:t>
            </a:r>
            <a:r>
              <a:rPr sz="650" spc="-5" dirty="0">
                <a:latin typeface="Calibri"/>
                <a:cs typeface="Calibri"/>
              </a:rPr>
              <a:t> 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5" dirty="0">
                <a:latin typeface="Calibri"/>
                <a:cs typeface="Calibri"/>
              </a:rPr>
              <a:t>r</a:t>
            </a:r>
            <a:r>
              <a:rPr sz="650" spc="-10" dirty="0">
                <a:latin typeface="Calibri"/>
                <a:cs typeface="Calibri"/>
              </a:rPr>
              <a:t> </a:t>
            </a:r>
            <a:r>
              <a:rPr sz="650" spc="15" dirty="0">
                <a:latin typeface="Calibri"/>
                <a:cs typeface="Calibri"/>
              </a:rPr>
              <a:t>W</a:t>
            </a:r>
            <a:r>
              <a:rPr sz="650" spc="70" dirty="0">
                <a:latin typeface="Calibri"/>
                <a:cs typeface="Calibri"/>
              </a:rPr>
              <a:t>i</a:t>
            </a:r>
            <a:r>
              <a:rPr sz="650" spc="-50" dirty="0">
                <a:latin typeface="Calibri"/>
                <a:cs typeface="Calibri"/>
              </a:rPr>
              <a:t>n</a:t>
            </a:r>
            <a:r>
              <a:rPr sz="650" spc="75" dirty="0">
                <a:latin typeface="Calibri"/>
                <a:cs typeface="Calibri"/>
              </a:rPr>
              <a:t>t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5" dirty="0">
                <a:latin typeface="Calibri"/>
                <a:cs typeface="Calibri"/>
              </a:rPr>
              <a:t>r</a:t>
            </a:r>
            <a:r>
              <a:rPr sz="650" spc="65" dirty="0">
                <a:latin typeface="Calibri"/>
                <a:cs typeface="Calibri"/>
              </a:rPr>
              <a:t> 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65" dirty="0">
                <a:latin typeface="Calibri"/>
                <a:cs typeface="Calibri"/>
              </a:rPr>
              <a:t>r</a:t>
            </a:r>
            <a:r>
              <a:rPr sz="650" dirty="0">
                <a:latin typeface="Calibri"/>
                <a:cs typeface="Calibri"/>
              </a:rPr>
              <a:t>m</a:t>
            </a:r>
            <a:r>
              <a:rPr sz="650" spc="5" dirty="0">
                <a:latin typeface="Calibri"/>
                <a:cs typeface="Calibri"/>
              </a:rPr>
              <a:t>,</a:t>
            </a:r>
            <a:r>
              <a:rPr sz="650" spc="55" dirty="0">
                <a:latin typeface="Calibri"/>
                <a:cs typeface="Calibri"/>
              </a:rPr>
              <a:t> 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spc="5" dirty="0">
                <a:latin typeface="Calibri"/>
                <a:cs typeface="Calibri"/>
              </a:rPr>
              <a:t>f</a:t>
            </a:r>
            <a:r>
              <a:rPr sz="650" spc="20" dirty="0">
                <a:latin typeface="Calibri"/>
                <a:cs typeface="Calibri"/>
              </a:rPr>
              <a:t> </a:t>
            </a:r>
            <a:r>
              <a:rPr sz="650" spc="-30" dirty="0">
                <a:latin typeface="Calibri"/>
                <a:cs typeface="Calibri"/>
              </a:rPr>
              <a:t>e</a:t>
            </a:r>
            <a:r>
              <a:rPr sz="650" spc="-5" dirty="0">
                <a:latin typeface="Calibri"/>
                <a:cs typeface="Calibri"/>
              </a:rPr>
              <a:t>l</a:t>
            </a:r>
            <a:r>
              <a:rPr sz="650" spc="45" dirty="0">
                <a:latin typeface="Calibri"/>
                <a:cs typeface="Calibri"/>
              </a:rPr>
              <a:t>e</a:t>
            </a:r>
            <a:r>
              <a:rPr sz="650" spc="20" dirty="0">
                <a:latin typeface="Calibri"/>
                <a:cs typeface="Calibri"/>
              </a:rPr>
              <a:t>c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dirty="0">
                <a:latin typeface="Calibri"/>
                <a:cs typeface="Calibri"/>
              </a:rPr>
              <a:t>v</a:t>
            </a:r>
            <a:r>
              <a:rPr sz="650" spc="10" dirty="0">
                <a:latin typeface="Calibri"/>
                <a:cs typeface="Calibri"/>
              </a:rPr>
              <a:t>e</a:t>
            </a:r>
            <a:r>
              <a:rPr sz="650" spc="40" dirty="0">
                <a:latin typeface="Calibri"/>
                <a:cs typeface="Calibri"/>
              </a:rPr>
              <a:t> </a:t>
            </a:r>
            <a:r>
              <a:rPr sz="650" spc="25" dirty="0">
                <a:latin typeface="Calibri"/>
                <a:cs typeface="Calibri"/>
              </a:rPr>
              <a:t>op</a:t>
            </a:r>
            <a:r>
              <a:rPr sz="650" spc="5" dirty="0">
                <a:latin typeface="Calibri"/>
                <a:cs typeface="Calibri"/>
              </a:rPr>
              <a:t>t</a:t>
            </a:r>
            <a:r>
              <a:rPr sz="650" spc="-5" dirty="0">
                <a:latin typeface="Calibri"/>
                <a:cs typeface="Calibri"/>
              </a:rPr>
              <a:t>i</a:t>
            </a:r>
            <a:r>
              <a:rPr sz="650" spc="25" dirty="0">
                <a:latin typeface="Calibri"/>
                <a:cs typeface="Calibri"/>
              </a:rPr>
              <a:t>on</a:t>
            </a:r>
            <a:r>
              <a:rPr sz="650" spc="10" dirty="0">
                <a:latin typeface="Calibri"/>
                <a:cs typeface="Calibri"/>
              </a:rPr>
              <a:t>s</a:t>
            </a:r>
            <a:r>
              <a:rPr sz="650" spc="35" dirty="0">
                <a:latin typeface="Calibri"/>
                <a:cs typeface="Calibri"/>
              </a:rPr>
              <a:t> </a:t>
            </a:r>
            <a:r>
              <a:rPr sz="650" spc="-15" dirty="0">
                <a:latin typeface="Calibri"/>
                <a:cs typeface="Calibri"/>
              </a:rPr>
              <a:t>a</a:t>
            </a:r>
            <a:r>
              <a:rPr sz="650" spc="5" dirty="0">
                <a:latin typeface="Calibri"/>
                <a:cs typeface="Calibri"/>
              </a:rPr>
              <a:t>l</a:t>
            </a:r>
            <a:r>
              <a:rPr sz="650" spc="-80" dirty="0">
                <a:latin typeface="Calibri"/>
                <a:cs typeface="Calibri"/>
              </a:rPr>
              <a:t> </a:t>
            </a:r>
            <a:r>
              <a:rPr sz="650" spc="-5" dirty="0">
                <a:latin typeface="Calibri"/>
                <a:cs typeface="Calibri"/>
              </a:rPr>
              <a:t>l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15" dirty="0">
                <a:latin typeface="Calibri"/>
                <a:cs typeface="Calibri"/>
              </a:rPr>
              <a:t>w</a:t>
            </a:r>
            <a:r>
              <a:rPr sz="650" spc="-35" dirty="0">
                <a:latin typeface="Calibri"/>
                <a:cs typeface="Calibri"/>
              </a:rPr>
              <a:t> </a:t>
            </a:r>
            <a:r>
              <a:rPr sz="650" spc="20" dirty="0">
                <a:latin typeface="Calibri"/>
                <a:cs typeface="Calibri"/>
              </a:rPr>
              <a:t>f</a:t>
            </a:r>
            <a:r>
              <a:rPr sz="650" spc="25" dirty="0">
                <a:latin typeface="Calibri"/>
                <a:cs typeface="Calibri"/>
              </a:rPr>
              <a:t>o</a:t>
            </a:r>
            <a:r>
              <a:rPr sz="650" spc="5" dirty="0">
                <a:latin typeface="Calibri"/>
                <a:cs typeface="Calibri"/>
              </a:rPr>
              <a:t>r</a:t>
            </a:r>
            <a:r>
              <a:rPr sz="650" spc="-10" dirty="0">
                <a:latin typeface="Calibri"/>
                <a:cs typeface="Calibri"/>
              </a:rPr>
              <a:t> </a:t>
            </a:r>
            <a:r>
              <a:rPr sz="650" spc="5" dirty="0">
                <a:latin typeface="Calibri"/>
                <a:cs typeface="Calibri"/>
              </a:rPr>
              <a:t>i</a:t>
            </a:r>
            <a:r>
              <a:rPr sz="650" spc="-80" dirty="0">
                <a:latin typeface="Calibri"/>
                <a:cs typeface="Calibri"/>
              </a:rPr>
              <a:t> </a:t>
            </a:r>
            <a:r>
              <a:rPr sz="650" spc="5" dirty="0">
                <a:latin typeface="Calibri"/>
                <a:cs typeface="Calibri"/>
              </a:rPr>
              <a:t>t.</a:t>
            </a:r>
            <a:endParaRPr sz="650">
              <a:latin typeface="Calibri"/>
              <a:cs typeface="Calibri"/>
            </a:endParaRPr>
          </a:p>
        </p:txBody>
      </p:sp>
      <p:sp>
        <p:nvSpPr>
          <p:cNvPr id="58" name="object 46">
            <a:extLst>
              <a:ext uri="{FF2B5EF4-FFF2-40B4-BE49-F238E27FC236}">
                <a16:creationId xmlns:a16="http://schemas.microsoft.com/office/drawing/2014/main" id="{404C4FE4-88C5-797C-8E8A-C3DD27C12576}"/>
              </a:ext>
            </a:extLst>
          </p:cNvPr>
          <p:cNvSpPr/>
          <p:nvPr/>
        </p:nvSpPr>
        <p:spPr>
          <a:xfrm>
            <a:off x="14316346" y="259737"/>
            <a:ext cx="285750" cy="6823709"/>
          </a:xfrm>
          <a:custGeom>
            <a:avLst/>
            <a:gdLst/>
            <a:ahLst/>
            <a:cxnLst/>
            <a:rect l="l" t="t" r="r" b="b"/>
            <a:pathLst>
              <a:path w="285750" h="6823709">
                <a:moveTo>
                  <a:pt x="0" y="6823709"/>
                </a:moveTo>
                <a:lnTo>
                  <a:pt x="285750" y="6823709"/>
                </a:lnTo>
                <a:lnTo>
                  <a:pt x="285750" y="0"/>
                </a:lnTo>
                <a:lnTo>
                  <a:pt x="0" y="0"/>
                </a:lnTo>
                <a:lnTo>
                  <a:pt x="0" y="6823709"/>
                </a:lnTo>
                <a:close/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47">
            <a:extLst>
              <a:ext uri="{FF2B5EF4-FFF2-40B4-BE49-F238E27FC236}">
                <a16:creationId xmlns:a16="http://schemas.microsoft.com/office/drawing/2014/main" id="{8DCB13A8-67EF-BD7B-DF48-B7A28376F1A2}"/>
              </a:ext>
            </a:extLst>
          </p:cNvPr>
          <p:cNvSpPr txBox="1"/>
          <p:nvPr/>
        </p:nvSpPr>
        <p:spPr>
          <a:xfrm>
            <a:off x="14336030" y="2289204"/>
            <a:ext cx="276860" cy="47650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Calibri"/>
                <a:cs typeface="Calibri"/>
              </a:rPr>
              <a:t>*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spc="-25" dirty="0">
                <a:latin typeface="Calibri"/>
                <a:cs typeface="Calibri"/>
              </a:rPr>
              <a:t>h</a:t>
            </a:r>
            <a:r>
              <a:rPr sz="900" dirty="0">
                <a:latin typeface="Calibri"/>
                <a:cs typeface="Calibri"/>
              </a:rPr>
              <a:t>ed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spc="-15" dirty="0">
                <a:latin typeface="Calibri"/>
                <a:cs typeface="Calibri"/>
              </a:rPr>
              <a:t>rr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w</a:t>
            </a:r>
            <a:r>
              <a:rPr sz="900" spc="50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25" dirty="0">
                <a:latin typeface="Calibri"/>
                <a:cs typeface="Calibri"/>
              </a:rPr>
              <a:t>nd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tes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u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60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p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q</a:t>
            </a:r>
            <a:r>
              <a:rPr sz="900" spc="50" dirty="0">
                <a:latin typeface="Calibri"/>
                <a:cs typeface="Calibri"/>
              </a:rPr>
              <a:t>u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55" dirty="0">
                <a:latin typeface="Calibri"/>
                <a:cs typeface="Calibri"/>
              </a:rPr>
              <a:t>s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dirty="0">
                <a:latin typeface="Calibri"/>
                <a:cs typeface="Calibri"/>
              </a:rPr>
              <a:t>te,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spc="-55" dirty="0">
                <a:latin typeface="Calibri"/>
                <a:cs typeface="Calibri"/>
              </a:rPr>
              <a:t>s</a:t>
            </a:r>
            <a:r>
              <a:rPr sz="900" spc="50" dirty="0">
                <a:latin typeface="Calibri"/>
                <a:cs typeface="Calibri"/>
              </a:rPr>
              <a:t>h</a:t>
            </a:r>
            <a:r>
              <a:rPr sz="900" dirty="0">
                <a:latin typeface="Calibri"/>
                <a:cs typeface="Calibri"/>
              </a:rPr>
              <a:t>ed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bo</a:t>
            </a:r>
            <a:r>
              <a:rPr sz="900" dirty="0">
                <a:latin typeface="Calibri"/>
                <a:cs typeface="Calibri"/>
              </a:rPr>
              <a:t>x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25" dirty="0">
                <a:latin typeface="Calibri"/>
                <a:cs typeface="Calibri"/>
              </a:rPr>
              <a:t>n</a:t>
            </a:r>
            <a:r>
              <a:rPr sz="900" spc="50" dirty="0">
                <a:latin typeface="Calibri"/>
                <a:cs typeface="Calibri"/>
              </a:rPr>
              <a:t>d</a:t>
            </a:r>
            <a:r>
              <a:rPr sz="900" spc="-60" dirty="0">
                <a:latin typeface="Calibri"/>
                <a:cs typeface="Calibri"/>
              </a:rPr>
              <a:t>i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tes</a:t>
            </a:r>
            <a:r>
              <a:rPr sz="900" spc="40" dirty="0">
                <a:latin typeface="Calibri"/>
                <a:cs typeface="Calibri"/>
              </a:rPr>
              <a:t> </a:t>
            </a:r>
            <a:r>
              <a:rPr sz="900" spc="-60" dirty="0">
                <a:latin typeface="Calibri"/>
                <a:cs typeface="Calibri"/>
              </a:rPr>
              <a:t>z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6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ou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e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latin typeface="Calibri"/>
                <a:cs typeface="Calibri"/>
              </a:rPr>
              <a:t>*”2</a:t>
            </a:r>
            <a:r>
              <a:rPr sz="900" spc="-25" dirty="0">
                <a:latin typeface="Calibri"/>
                <a:cs typeface="Calibri"/>
              </a:rPr>
              <a:t>n</a:t>
            </a:r>
            <a:r>
              <a:rPr sz="900" spc="50" dirty="0">
                <a:latin typeface="Calibri"/>
                <a:cs typeface="Calibri"/>
              </a:rPr>
              <a:t>d</a:t>
            </a:r>
            <a:r>
              <a:rPr sz="900" spc="-65" dirty="0">
                <a:latin typeface="Calibri"/>
                <a:cs typeface="Calibri"/>
              </a:rPr>
              <a:t>"</a:t>
            </a:r>
            <a:r>
              <a:rPr sz="900" dirty="0">
                <a:latin typeface="Calibri"/>
                <a:cs typeface="Calibri"/>
              </a:rPr>
              <a:t>,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10" dirty="0">
                <a:latin typeface="Calibri"/>
                <a:cs typeface="Calibri"/>
              </a:rPr>
              <a:t>"</a:t>
            </a:r>
            <a:r>
              <a:rPr sz="900" spc="-10" dirty="0">
                <a:latin typeface="Calibri"/>
                <a:cs typeface="Calibri"/>
              </a:rPr>
              <a:t>3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50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"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10" dirty="0">
                <a:latin typeface="Calibri"/>
                <a:cs typeface="Calibri"/>
              </a:rPr>
              <a:t>"</a:t>
            </a:r>
            <a:r>
              <a:rPr sz="900" spc="-10" dirty="0">
                <a:latin typeface="Calibri"/>
                <a:cs typeface="Calibri"/>
              </a:rPr>
              <a:t>4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-25" dirty="0">
                <a:latin typeface="Calibri"/>
                <a:cs typeface="Calibri"/>
              </a:rPr>
              <a:t>h</a:t>
            </a:r>
            <a:r>
              <a:rPr sz="900" dirty="0">
                <a:latin typeface="Calibri"/>
                <a:cs typeface="Calibri"/>
              </a:rPr>
              <a:t>"</a:t>
            </a:r>
            <a:r>
              <a:rPr sz="900" spc="3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50" dirty="0">
                <a:latin typeface="Calibri"/>
                <a:cs typeface="Calibri"/>
              </a:rPr>
              <a:t>g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spc="-60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4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n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60" dirty="0">
                <a:latin typeface="Calibri"/>
                <a:cs typeface="Calibri"/>
              </a:rPr>
              <a:t>a</a:t>
            </a:r>
            <a:r>
              <a:rPr sz="900" spc="50" dirty="0">
                <a:latin typeface="Calibri"/>
                <a:cs typeface="Calibri"/>
              </a:rPr>
              <a:t>b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spc="-35" dirty="0">
                <a:latin typeface="Calibri"/>
                <a:cs typeface="Calibri"/>
              </a:rPr>
              <a:t>v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spc="65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ou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5" dirty="0">
                <a:latin typeface="Calibri"/>
                <a:cs typeface="Calibri"/>
              </a:rPr>
              <a:t>f</a:t>
            </a:r>
            <a:r>
              <a:rPr sz="900" spc="-60" dirty="0">
                <a:latin typeface="Calibri"/>
                <a:cs typeface="Calibri"/>
              </a:rPr>
              <a:t>i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es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2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,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3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d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4</a:t>
            </a:r>
            <a:r>
              <a:rPr sz="900" dirty="0">
                <a:latin typeface="Calibri"/>
                <a:cs typeface="Calibri"/>
              </a:rPr>
              <a:t>th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40" dirty="0">
                <a:latin typeface="Calibri"/>
                <a:cs typeface="Calibri"/>
              </a:rPr>
              <a:t>y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5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-25" dirty="0">
                <a:latin typeface="Calibri"/>
                <a:cs typeface="Calibri"/>
              </a:rPr>
              <a:t>u</a:t>
            </a:r>
            <a:r>
              <a:rPr sz="900" dirty="0">
                <a:latin typeface="Calibri"/>
                <a:cs typeface="Calibri"/>
              </a:rPr>
              <a:t>s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s</a:t>
            </a:r>
            <a:r>
              <a:rPr sz="900" spc="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p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60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qu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spc="-60" dirty="0">
                <a:latin typeface="Calibri"/>
                <a:cs typeface="Calibri"/>
              </a:rPr>
              <a:t>i</a:t>
            </a:r>
            <a:r>
              <a:rPr sz="900" dirty="0">
                <a:latin typeface="Calibri"/>
                <a:cs typeface="Calibri"/>
              </a:rPr>
              <a:t>te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0" name="object 48">
            <a:extLst>
              <a:ext uri="{FF2B5EF4-FFF2-40B4-BE49-F238E27FC236}">
                <a16:creationId xmlns:a16="http://schemas.microsoft.com/office/drawing/2014/main" id="{442E1B9F-DA6D-6427-76F8-34E06BFFB149}"/>
              </a:ext>
            </a:extLst>
          </p:cNvPr>
          <p:cNvSpPr txBox="1"/>
          <p:nvPr/>
        </p:nvSpPr>
        <p:spPr>
          <a:xfrm>
            <a:off x="7020196" y="6211258"/>
            <a:ext cx="2329815" cy="150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2</a:t>
            </a:r>
            <a:r>
              <a:rPr sz="750" spc="37" baseline="44444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750" spc="15" baseline="44444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750" spc="52" baseline="44444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y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4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q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-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mp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l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f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: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(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)</a:t>
            </a:r>
            <a:r>
              <a:rPr sz="800" spc="-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6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l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l 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800" spc="-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4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1" name="object 49">
            <a:extLst>
              <a:ext uri="{FF2B5EF4-FFF2-40B4-BE49-F238E27FC236}">
                <a16:creationId xmlns:a16="http://schemas.microsoft.com/office/drawing/2014/main" id="{92812F46-E78B-9734-8DBC-3A2784140CEF}"/>
              </a:ext>
            </a:extLst>
          </p:cNvPr>
          <p:cNvSpPr txBox="1"/>
          <p:nvPr/>
        </p:nvSpPr>
        <p:spPr>
          <a:xfrm>
            <a:off x="7020196" y="6353117"/>
            <a:ext cx="2324735" cy="130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-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f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ou</a:t>
            </a:r>
            <a:r>
              <a:rPr sz="800" spc="-6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4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800" spc="-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-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800" spc="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g</a:t>
            </a:r>
            <a:r>
              <a:rPr sz="800" spc="-6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f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-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(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-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nu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)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,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" name="object 50">
            <a:extLst>
              <a:ext uri="{FF2B5EF4-FFF2-40B4-BE49-F238E27FC236}">
                <a16:creationId xmlns:a16="http://schemas.microsoft.com/office/drawing/2014/main" id="{219F1BEA-8424-3C9D-FF86-759D1E98BEB1}"/>
              </a:ext>
            </a:extLst>
          </p:cNvPr>
          <p:cNvSpPr txBox="1"/>
          <p:nvPr/>
        </p:nvSpPr>
        <p:spPr>
          <a:xfrm>
            <a:off x="7020196" y="6475593"/>
            <a:ext cx="2289175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(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)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l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l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5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4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-6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-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f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800" spc="-6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3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g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800" spc="4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,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" name="object 51">
            <a:extLst>
              <a:ext uri="{FF2B5EF4-FFF2-40B4-BE49-F238E27FC236}">
                <a16:creationId xmlns:a16="http://schemas.microsoft.com/office/drawing/2014/main" id="{71EF15C9-C508-2F15-2253-4A0F6042A7EB}"/>
              </a:ext>
            </a:extLst>
          </p:cNvPr>
          <p:cNvSpPr txBox="1"/>
          <p:nvPr/>
        </p:nvSpPr>
        <p:spPr>
          <a:xfrm>
            <a:off x="7020196" y="6597274"/>
            <a:ext cx="2112010" cy="130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(</a:t>
            </a:r>
            <a:r>
              <a:rPr sz="800" spc="-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-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)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AT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800" spc="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10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4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,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M</a:t>
            </a:r>
            <a:r>
              <a:rPr sz="800" spc="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800" spc="-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04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,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CH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11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</a:t>
            </a:r>
            <a:r>
              <a:rPr sz="800" spc="-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4" name="object 52">
            <a:extLst>
              <a:ext uri="{FF2B5EF4-FFF2-40B4-BE49-F238E27FC236}">
                <a16:creationId xmlns:a16="http://schemas.microsoft.com/office/drawing/2014/main" id="{A19455CA-878E-70C3-E3EF-C61BA318EF63}"/>
              </a:ext>
            </a:extLst>
          </p:cNvPr>
          <p:cNvSpPr txBox="1"/>
          <p:nvPr/>
        </p:nvSpPr>
        <p:spPr>
          <a:xfrm>
            <a:off x="7020196" y="6742611"/>
            <a:ext cx="2026285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P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Y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10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4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800" spc="4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mu</a:t>
            </a:r>
            <a:r>
              <a:rPr sz="800" spc="10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-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g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f</a:t>
            </a:r>
            <a:r>
              <a:rPr sz="800" spc="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D-</a:t>
            </a:r>
            <a:r>
              <a:rPr sz="800" spc="-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(</a:t>
            </a:r>
            <a:r>
              <a:rPr sz="800" spc="1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800" spc="-1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800" spc="-3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800" spc="2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800" spc="-5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800" spc="5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800" spc="-20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)</a:t>
            </a:r>
            <a:r>
              <a:rPr sz="800" spc="5" dirty="0">
                <a:solidFill>
                  <a:srgbClr val="FF0000"/>
                </a:solidFill>
                <a:latin typeface="Calibri"/>
                <a:cs typeface="Calibri"/>
                <a:hlinkClick r:id="rId2"/>
              </a:rPr>
              <a:t>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5" name="object 53">
            <a:extLst>
              <a:ext uri="{FF2B5EF4-FFF2-40B4-BE49-F238E27FC236}">
                <a16:creationId xmlns:a16="http://schemas.microsoft.com/office/drawing/2014/main" id="{CAC336E8-0C1F-BF9B-5CEF-2678CAE7A605}"/>
              </a:ext>
            </a:extLst>
          </p:cNvPr>
          <p:cNvSpPr/>
          <p:nvPr/>
        </p:nvSpPr>
        <p:spPr>
          <a:xfrm>
            <a:off x="4808008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54">
            <a:extLst>
              <a:ext uri="{FF2B5EF4-FFF2-40B4-BE49-F238E27FC236}">
                <a16:creationId xmlns:a16="http://schemas.microsoft.com/office/drawing/2014/main" id="{8DFFAEB4-C0E0-1A1A-C374-703EA15A41FE}"/>
              </a:ext>
            </a:extLst>
          </p:cNvPr>
          <p:cNvSpPr/>
          <p:nvPr/>
        </p:nvSpPr>
        <p:spPr>
          <a:xfrm>
            <a:off x="4808008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55">
            <a:extLst>
              <a:ext uri="{FF2B5EF4-FFF2-40B4-BE49-F238E27FC236}">
                <a16:creationId xmlns:a16="http://schemas.microsoft.com/office/drawing/2014/main" id="{36FA2802-D2C5-0EE6-6C86-8F666C2D3AC2}"/>
              </a:ext>
            </a:extLst>
          </p:cNvPr>
          <p:cNvSpPr txBox="1"/>
          <p:nvPr/>
        </p:nvSpPr>
        <p:spPr>
          <a:xfrm>
            <a:off x="4881833" y="900739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68" name="object 56">
            <a:extLst>
              <a:ext uri="{FF2B5EF4-FFF2-40B4-BE49-F238E27FC236}">
                <a16:creationId xmlns:a16="http://schemas.microsoft.com/office/drawing/2014/main" id="{727A72F1-66A7-7EEE-13F3-35DD95074E87}"/>
              </a:ext>
            </a:extLst>
          </p:cNvPr>
          <p:cNvSpPr/>
          <p:nvPr/>
        </p:nvSpPr>
        <p:spPr>
          <a:xfrm>
            <a:off x="6029596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57">
            <a:extLst>
              <a:ext uri="{FF2B5EF4-FFF2-40B4-BE49-F238E27FC236}">
                <a16:creationId xmlns:a16="http://schemas.microsoft.com/office/drawing/2014/main" id="{14E3ADFA-C520-D725-EC19-9C2538739F4C}"/>
              </a:ext>
            </a:extLst>
          </p:cNvPr>
          <p:cNvSpPr/>
          <p:nvPr/>
        </p:nvSpPr>
        <p:spPr>
          <a:xfrm>
            <a:off x="6029596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58">
            <a:extLst>
              <a:ext uri="{FF2B5EF4-FFF2-40B4-BE49-F238E27FC236}">
                <a16:creationId xmlns:a16="http://schemas.microsoft.com/office/drawing/2014/main" id="{0C3D5ABE-60F5-E52D-79AD-90782A9D7EF9}"/>
              </a:ext>
            </a:extLst>
          </p:cNvPr>
          <p:cNvSpPr txBox="1"/>
          <p:nvPr/>
        </p:nvSpPr>
        <p:spPr>
          <a:xfrm>
            <a:off x="6104526" y="900739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73025" indent="-52705">
              <a:lnSpc>
                <a:spcPct val="100000"/>
              </a:lnSpc>
              <a:spcBef>
                <a:spcPts val="15"/>
              </a:spcBef>
            </a:pPr>
            <a:r>
              <a:rPr sz="600" spc="25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 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b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1" name="object 59">
            <a:extLst>
              <a:ext uri="{FF2B5EF4-FFF2-40B4-BE49-F238E27FC236}">
                <a16:creationId xmlns:a16="http://schemas.microsoft.com/office/drawing/2014/main" id="{E9409A2B-EFBE-D5D2-ADC8-48C9194EDD74}"/>
              </a:ext>
            </a:extLst>
          </p:cNvPr>
          <p:cNvSpPr/>
          <p:nvPr/>
        </p:nvSpPr>
        <p:spPr>
          <a:xfrm>
            <a:off x="6029596" y="245288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60">
            <a:extLst>
              <a:ext uri="{FF2B5EF4-FFF2-40B4-BE49-F238E27FC236}">
                <a16:creationId xmlns:a16="http://schemas.microsoft.com/office/drawing/2014/main" id="{85628F3F-59EF-4F97-D82F-3AC02DEEB7C8}"/>
              </a:ext>
            </a:extLst>
          </p:cNvPr>
          <p:cNvSpPr txBox="1"/>
          <p:nvPr/>
        </p:nvSpPr>
        <p:spPr>
          <a:xfrm>
            <a:off x="6029596" y="2452887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20" dirty="0">
                <a:latin typeface="Arial"/>
                <a:cs typeface="Arial"/>
              </a:rPr>
              <a:t>H</a:t>
            </a:r>
            <a:r>
              <a:rPr sz="750" b="1" spc="20" dirty="0">
                <a:latin typeface="Arial"/>
                <a:cs typeface="Arial"/>
              </a:rPr>
              <a:t>Y</a:t>
            </a:r>
            <a:r>
              <a:rPr sz="750" b="1" dirty="0">
                <a:latin typeface="Arial"/>
                <a:cs typeface="Arial"/>
              </a:rPr>
              <a:t>S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  <a:p>
            <a:pPr marL="113664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W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3" name="object 61">
            <a:extLst>
              <a:ext uri="{FF2B5EF4-FFF2-40B4-BE49-F238E27FC236}">
                <a16:creationId xmlns:a16="http://schemas.microsoft.com/office/drawing/2014/main" id="{AA606F1E-FB6A-1D7B-10C6-F8C70F66247D}"/>
              </a:ext>
            </a:extLst>
          </p:cNvPr>
          <p:cNvSpPr txBox="1"/>
          <p:nvPr/>
        </p:nvSpPr>
        <p:spPr>
          <a:xfrm>
            <a:off x="4808008" y="5496188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61925" marR="122555" indent="-31750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4" name="object 62">
            <a:extLst>
              <a:ext uri="{FF2B5EF4-FFF2-40B4-BE49-F238E27FC236}">
                <a16:creationId xmlns:a16="http://schemas.microsoft.com/office/drawing/2014/main" id="{584935D6-2FDC-E545-40A2-43F3C660F677}"/>
              </a:ext>
            </a:extLst>
          </p:cNvPr>
          <p:cNvSpPr txBox="1"/>
          <p:nvPr/>
        </p:nvSpPr>
        <p:spPr>
          <a:xfrm>
            <a:off x="4808008" y="6306956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710"/>
              </a:lnSpc>
            </a:pPr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5" name="object 63">
            <a:extLst>
              <a:ext uri="{FF2B5EF4-FFF2-40B4-BE49-F238E27FC236}">
                <a16:creationId xmlns:a16="http://schemas.microsoft.com/office/drawing/2014/main" id="{48F64AF3-EF78-B700-5834-E7781759D146}"/>
              </a:ext>
            </a:extLst>
          </p:cNvPr>
          <p:cNvSpPr/>
          <p:nvPr/>
        </p:nvSpPr>
        <p:spPr>
          <a:xfrm>
            <a:off x="6029596" y="549618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64">
            <a:extLst>
              <a:ext uri="{FF2B5EF4-FFF2-40B4-BE49-F238E27FC236}">
                <a16:creationId xmlns:a16="http://schemas.microsoft.com/office/drawing/2014/main" id="{9386D586-C828-B0CA-F1B2-ACCBDB54CE87}"/>
              </a:ext>
            </a:extLst>
          </p:cNvPr>
          <p:cNvSpPr txBox="1"/>
          <p:nvPr/>
        </p:nvSpPr>
        <p:spPr>
          <a:xfrm>
            <a:off x="6029596" y="5496188"/>
            <a:ext cx="685800" cy="59309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302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154940" marR="121285" indent="-23495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745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7" name="object 65">
            <a:extLst>
              <a:ext uri="{FF2B5EF4-FFF2-40B4-BE49-F238E27FC236}">
                <a16:creationId xmlns:a16="http://schemas.microsoft.com/office/drawing/2014/main" id="{FC8F7E3D-7EB6-795A-E698-F507AB0D9FBB}"/>
              </a:ext>
            </a:extLst>
          </p:cNvPr>
          <p:cNvSpPr/>
          <p:nvPr/>
        </p:nvSpPr>
        <p:spPr>
          <a:xfrm>
            <a:off x="7251209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66">
            <a:extLst>
              <a:ext uri="{FF2B5EF4-FFF2-40B4-BE49-F238E27FC236}">
                <a16:creationId xmlns:a16="http://schemas.microsoft.com/office/drawing/2014/main" id="{6E5C0ED7-65B3-0EF6-ADAA-1185B40071F9}"/>
              </a:ext>
            </a:extLst>
          </p:cNvPr>
          <p:cNvSpPr/>
          <p:nvPr/>
        </p:nvSpPr>
        <p:spPr>
          <a:xfrm>
            <a:off x="7251209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67">
            <a:extLst>
              <a:ext uri="{FF2B5EF4-FFF2-40B4-BE49-F238E27FC236}">
                <a16:creationId xmlns:a16="http://schemas.microsoft.com/office/drawing/2014/main" id="{1BA9273B-0281-81B5-FDCB-686B6CEB6124}"/>
              </a:ext>
            </a:extLst>
          </p:cNvPr>
          <p:cNvSpPr txBox="1"/>
          <p:nvPr/>
        </p:nvSpPr>
        <p:spPr>
          <a:xfrm>
            <a:off x="7327154" y="808788"/>
            <a:ext cx="535940" cy="506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00965" marR="87630" indent="-1270"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ff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qu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ct val="100000"/>
              </a:lnSpc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65" dirty="0">
                <a:latin typeface="Arial Narrow"/>
                <a:cs typeface="Arial Narrow"/>
              </a:rPr>
              <a:t> 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0" name="object 68">
            <a:extLst>
              <a:ext uri="{FF2B5EF4-FFF2-40B4-BE49-F238E27FC236}">
                <a16:creationId xmlns:a16="http://schemas.microsoft.com/office/drawing/2014/main" id="{A6228470-9CCE-3138-57EC-E218C63417D8}"/>
              </a:ext>
            </a:extLst>
          </p:cNvPr>
          <p:cNvSpPr/>
          <p:nvPr/>
        </p:nvSpPr>
        <p:spPr>
          <a:xfrm>
            <a:off x="8472822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69">
            <a:extLst>
              <a:ext uri="{FF2B5EF4-FFF2-40B4-BE49-F238E27FC236}">
                <a16:creationId xmlns:a16="http://schemas.microsoft.com/office/drawing/2014/main" id="{3F97A6BD-8ED3-B559-D8C7-1E250FD2EEB5}"/>
              </a:ext>
            </a:extLst>
          </p:cNvPr>
          <p:cNvSpPr/>
          <p:nvPr/>
        </p:nvSpPr>
        <p:spPr>
          <a:xfrm>
            <a:off x="8472822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70">
            <a:extLst>
              <a:ext uri="{FF2B5EF4-FFF2-40B4-BE49-F238E27FC236}">
                <a16:creationId xmlns:a16="http://schemas.microsoft.com/office/drawing/2014/main" id="{2598487E-BF1F-AA27-FEB4-DDECD835BEF7}"/>
              </a:ext>
            </a:extLst>
          </p:cNvPr>
          <p:cNvSpPr txBox="1"/>
          <p:nvPr/>
        </p:nvSpPr>
        <p:spPr>
          <a:xfrm>
            <a:off x="8549911" y="855019"/>
            <a:ext cx="53784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60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 </a:t>
            </a:r>
            <a:r>
              <a:rPr sz="750" b="1" spc="-40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ab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3" name="object 71">
            <a:extLst>
              <a:ext uri="{FF2B5EF4-FFF2-40B4-BE49-F238E27FC236}">
                <a16:creationId xmlns:a16="http://schemas.microsoft.com/office/drawing/2014/main" id="{C3422041-0CA4-BB25-84AE-BD8B75BD9BA3}"/>
              </a:ext>
            </a:extLst>
          </p:cNvPr>
          <p:cNvSpPr txBox="1"/>
          <p:nvPr/>
        </p:nvSpPr>
        <p:spPr>
          <a:xfrm>
            <a:off x="9694307" y="767089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43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10160"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To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825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" name="object 72">
            <a:extLst>
              <a:ext uri="{FF2B5EF4-FFF2-40B4-BE49-F238E27FC236}">
                <a16:creationId xmlns:a16="http://schemas.microsoft.com/office/drawing/2014/main" id="{325BBF71-A3E4-6090-731E-769E173B60C8}"/>
              </a:ext>
            </a:extLst>
          </p:cNvPr>
          <p:cNvSpPr txBox="1"/>
          <p:nvPr/>
        </p:nvSpPr>
        <p:spPr>
          <a:xfrm>
            <a:off x="7247653" y="188862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675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83185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" name="object 73">
            <a:extLst>
              <a:ext uri="{FF2B5EF4-FFF2-40B4-BE49-F238E27FC236}">
                <a16:creationId xmlns:a16="http://schemas.microsoft.com/office/drawing/2014/main" id="{04821451-411E-FE34-798F-C172E0F7188A}"/>
              </a:ext>
            </a:extLst>
          </p:cNvPr>
          <p:cNvSpPr txBox="1"/>
          <p:nvPr/>
        </p:nvSpPr>
        <p:spPr>
          <a:xfrm>
            <a:off x="7771781" y="1770499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6" name="object 74">
            <a:extLst>
              <a:ext uri="{FF2B5EF4-FFF2-40B4-BE49-F238E27FC236}">
                <a16:creationId xmlns:a16="http://schemas.microsoft.com/office/drawing/2014/main" id="{C86B961E-7AB6-4BA3-F161-7DEC21D14702}"/>
              </a:ext>
            </a:extLst>
          </p:cNvPr>
          <p:cNvSpPr/>
          <p:nvPr/>
        </p:nvSpPr>
        <p:spPr>
          <a:xfrm>
            <a:off x="7247653" y="30102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75">
            <a:extLst>
              <a:ext uri="{FF2B5EF4-FFF2-40B4-BE49-F238E27FC236}">
                <a16:creationId xmlns:a16="http://schemas.microsoft.com/office/drawing/2014/main" id="{95034D55-503F-2F20-22AF-CDD93CC245AA}"/>
              </a:ext>
            </a:extLst>
          </p:cNvPr>
          <p:cNvSpPr/>
          <p:nvPr/>
        </p:nvSpPr>
        <p:spPr>
          <a:xfrm>
            <a:off x="7247653" y="30102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76">
            <a:extLst>
              <a:ext uri="{FF2B5EF4-FFF2-40B4-BE49-F238E27FC236}">
                <a16:creationId xmlns:a16="http://schemas.microsoft.com/office/drawing/2014/main" id="{5575BC41-CAB0-2EBB-A42E-89F01734D6BF}"/>
              </a:ext>
            </a:extLst>
          </p:cNvPr>
          <p:cNvSpPr txBox="1"/>
          <p:nvPr/>
        </p:nvSpPr>
        <p:spPr>
          <a:xfrm>
            <a:off x="7350141" y="3146734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9" name="object 77">
            <a:extLst>
              <a:ext uri="{FF2B5EF4-FFF2-40B4-BE49-F238E27FC236}">
                <a16:creationId xmlns:a16="http://schemas.microsoft.com/office/drawing/2014/main" id="{0A246874-1C77-515A-6F80-D29BBCD1BC3B}"/>
              </a:ext>
            </a:extLst>
          </p:cNvPr>
          <p:cNvSpPr txBox="1"/>
          <p:nvPr/>
        </p:nvSpPr>
        <p:spPr>
          <a:xfrm>
            <a:off x="7771781" y="2894200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0" name="object 78">
            <a:extLst>
              <a:ext uri="{FF2B5EF4-FFF2-40B4-BE49-F238E27FC236}">
                <a16:creationId xmlns:a16="http://schemas.microsoft.com/office/drawing/2014/main" id="{944B7302-1258-E547-EF5B-B8176342A711}"/>
              </a:ext>
            </a:extLst>
          </p:cNvPr>
          <p:cNvSpPr txBox="1"/>
          <p:nvPr/>
        </p:nvSpPr>
        <p:spPr>
          <a:xfrm>
            <a:off x="7247653" y="4128144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66370" indent="-59055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,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,</a:t>
            </a:r>
            <a:endParaRPr sz="600">
              <a:latin typeface="Arial Narrow"/>
              <a:cs typeface="Arial Narrow"/>
            </a:endParaRPr>
          </a:p>
          <a:p>
            <a:pPr marL="3810" algn="ctr">
              <a:lnSpc>
                <a:spcPct val="100000"/>
              </a:lnSpc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B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" name="object 79">
            <a:extLst>
              <a:ext uri="{FF2B5EF4-FFF2-40B4-BE49-F238E27FC236}">
                <a16:creationId xmlns:a16="http://schemas.microsoft.com/office/drawing/2014/main" id="{FFA36CE3-E426-5BB9-834D-A3A717D1CD6A}"/>
              </a:ext>
            </a:extLst>
          </p:cNvPr>
          <p:cNvSpPr txBox="1"/>
          <p:nvPr/>
        </p:nvSpPr>
        <p:spPr>
          <a:xfrm>
            <a:off x="7771781" y="4013324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2" name="object 80">
            <a:extLst>
              <a:ext uri="{FF2B5EF4-FFF2-40B4-BE49-F238E27FC236}">
                <a16:creationId xmlns:a16="http://schemas.microsoft.com/office/drawing/2014/main" id="{02608947-8548-7FE6-C1C9-BCBBEFF36F6D}"/>
              </a:ext>
            </a:extLst>
          </p:cNvPr>
          <p:cNvSpPr/>
          <p:nvPr/>
        </p:nvSpPr>
        <p:spPr>
          <a:xfrm>
            <a:off x="7247653" y="523545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81">
            <a:extLst>
              <a:ext uri="{FF2B5EF4-FFF2-40B4-BE49-F238E27FC236}">
                <a16:creationId xmlns:a16="http://schemas.microsoft.com/office/drawing/2014/main" id="{1D1353F3-9DA7-8AFF-EF88-2CE74AEA9380}"/>
              </a:ext>
            </a:extLst>
          </p:cNvPr>
          <p:cNvSpPr/>
          <p:nvPr/>
        </p:nvSpPr>
        <p:spPr>
          <a:xfrm>
            <a:off x="7247653" y="523545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82">
            <a:extLst>
              <a:ext uri="{FF2B5EF4-FFF2-40B4-BE49-F238E27FC236}">
                <a16:creationId xmlns:a16="http://schemas.microsoft.com/office/drawing/2014/main" id="{82F3C6E8-6E5F-4799-B873-5F609E573110}"/>
              </a:ext>
            </a:extLst>
          </p:cNvPr>
          <p:cNvSpPr txBox="1"/>
          <p:nvPr/>
        </p:nvSpPr>
        <p:spPr>
          <a:xfrm>
            <a:off x="7345950" y="5374568"/>
            <a:ext cx="49784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7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5" name="object 83">
            <a:extLst>
              <a:ext uri="{FF2B5EF4-FFF2-40B4-BE49-F238E27FC236}">
                <a16:creationId xmlns:a16="http://schemas.microsoft.com/office/drawing/2014/main" id="{D90EE730-2E86-0AC3-F5D1-756321BD1543}"/>
              </a:ext>
            </a:extLst>
          </p:cNvPr>
          <p:cNvSpPr txBox="1"/>
          <p:nvPr/>
        </p:nvSpPr>
        <p:spPr>
          <a:xfrm>
            <a:off x="7771781" y="5122034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6" name="object 84">
            <a:extLst>
              <a:ext uri="{FF2B5EF4-FFF2-40B4-BE49-F238E27FC236}">
                <a16:creationId xmlns:a16="http://schemas.microsoft.com/office/drawing/2014/main" id="{069BB0D0-2D9D-652F-A879-677A5DA60350}"/>
              </a:ext>
            </a:extLst>
          </p:cNvPr>
          <p:cNvSpPr/>
          <p:nvPr/>
        </p:nvSpPr>
        <p:spPr>
          <a:xfrm>
            <a:off x="8469138" y="188862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85">
            <a:extLst>
              <a:ext uri="{FF2B5EF4-FFF2-40B4-BE49-F238E27FC236}">
                <a16:creationId xmlns:a16="http://schemas.microsoft.com/office/drawing/2014/main" id="{AF865546-9CE6-60F2-BEE8-9EE090476650}"/>
              </a:ext>
            </a:extLst>
          </p:cNvPr>
          <p:cNvSpPr/>
          <p:nvPr/>
        </p:nvSpPr>
        <p:spPr>
          <a:xfrm>
            <a:off x="8469138" y="188862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86">
            <a:extLst>
              <a:ext uri="{FF2B5EF4-FFF2-40B4-BE49-F238E27FC236}">
                <a16:creationId xmlns:a16="http://schemas.microsoft.com/office/drawing/2014/main" id="{5F98073D-CB96-5C4E-8B20-763831D2B256}"/>
              </a:ext>
            </a:extLst>
          </p:cNvPr>
          <p:cNvSpPr txBox="1"/>
          <p:nvPr/>
        </p:nvSpPr>
        <p:spPr>
          <a:xfrm>
            <a:off x="8543942" y="2023162"/>
            <a:ext cx="54483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30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31750">
              <a:lnSpc>
                <a:spcPct val="100000"/>
              </a:lnSpc>
              <a:spcBef>
                <a:spcPts val="15"/>
              </a:spcBef>
            </a:pP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50" dirty="0">
                <a:latin typeface="Arial Narrow"/>
                <a:cs typeface="Arial Narrow"/>
              </a:rPr>
              <a:t>y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50800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9" name="object 87">
            <a:extLst>
              <a:ext uri="{FF2B5EF4-FFF2-40B4-BE49-F238E27FC236}">
                <a16:creationId xmlns:a16="http://schemas.microsoft.com/office/drawing/2014/main" id="{A72F829C-5189-D5EA-33B2-28E7F2D17591}"/>
              </a:ext>
            </a:extLst>
          </p:cNvPr>
          <p:cNvSpPr txBox="1"/>
          <p:nvPr/>
        </p:nvSpPr>
        <p:spPr>
          <a:xfrm>
            <a:off x="8994411" y="1770499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0" name="object 88">
            <a:extLst>
              <a:ext uri="{FF2B5EF4-FFF2-40B4-BE49-F238E27FC236}">
                <a16:creationId xmlns:a16="http://schemas.microsoft.com/office/drawing/2014/main" id="{8AA91E8B-94B2-D671-9D85-B8F8B7BAE31F}"/>
              </a:ext>
            </a:extLst>
          </p:cNvPr>
          <p:cNvSpPr/>
          <p:nvPr/>
        </p:nvSpPr>
        <p:spPr>
          <a:xfrm>
            <a:off x="8469138" y="30102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89">
            <a:extLst>
              <a:ext uri="{FF2B5EF4-FFF2-40B4-BE49-F238E27FC236}">
                <a16:creationId xmlns:a16="http://schemas.microsoft.com/office/drawing/2014/main" id="{B1A00B60-D6D0-934A-3396-6EF78C2C03EF}"/>
              </a:ext>
            </a:extLst>
          </p:cNvPr>
          <p:cNvSpPr/>
          <p:nvPr/>
        </p:nvSpPr>
        <p:spPr>
          <a:xfrm>
            <a:off x="8469138" y="301029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90">
            <a:extLst>
              <a:ext uri="{FF2B5EF4-FFF2-40B4-BE49-F238E27FC236}">
                <a16:creationId xmlns:a16="http://schemas.microsoft.com/office/drawing/2014/main" id="{53413FA5-D8C8-ACDA-99FE-2ABB72A19D5F}"/>
              </a:ext>
            </a:extLst>
          </p:cNvPr>
          <p:cNvSpPr txBox="1"/>
          <p:nvPr/>
        </p:nvSpPr>
        <p:spPr>
          <a:xfrm>
            <a:off x="8572771" y="3192454"/>
            <a:ext cx="489584" cy="231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  <a:spcBef>
                <a:spcPts val="15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3" name="object 91">
            <a:extLst>
              <a:ext uri="{FF2B5EF4-FFF2-40B4-BE49-F238E27FC236}">
                <a16:creationId xmlns:a16="http://schemas.microsoft.com/office/drawing/2014/main" id="{86A7022B-6EE7-9599-E2ED-8A263EA737AD}"/>
              </a:ext>
            </a:extLst>
          </p:cNvPr>
          <p:cNvSpPr txBox="1"/>
          <p:nvPr/>
        </p:nvSpPr>
        <p:spPr>
          <a:xfrm>
            <a:off x="8994411" y="2894200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4" name="object 92">
            <a:extLst>
              <a:ext uri="{FF2B5EF4-FFF2-40B4-BE49-F238E27FC236}">
                <a16:creationId xmlns:a16="http://schemas.microsoft.com/office/drawing/2014/main" id="{FEE64888-D88B-88CD-7650-EC0BF54D7274}"/>
              </a:ext>
            </a:extLst>
          </p:cNvPr>
          <p:cNvSpPr/>
          <p:nvPr/>
        </p:nvSpPr>
        <p:spPr>
          <a:xfrm>
            <a:off x="8469138" y="413170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93">
            <a:extLst>
              <a:ext uri="{FF2B5EF4-FFF2-40B4-BE49-F238E27FC236}">
                <a16:creationId xmlns:a16="http://schemas.microsoft.com/office/drawing/2014/main" id="{9C32B47C-4225-C121-5A90-66FE3542E467}"/>
              </a:ext>
            </a:extLst>
          </p:cNvPr>
          <p:cNvSpPr txBox="1"/>
          <p:nvPr/>
        </p:nvSpPr>
        <p:spPr>
          <a:xfrm>
            <a:off x="8469138" y="4131700"/>
            <a:ext cx="685800" cy="593090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81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0795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53670" indent="-28575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x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6" name="object 94">
            <a:extLst>
              <a:ext uri="{FF2B5EF4-FFF2-40B4-BE49-F238E27FC236}">
                <a16:creationId xmlns:a16="http://schemas.microsoft.com/office/drawing/2014/main" id="{647FDE80-2F40-AC8D-6001-86E89A6E5D0C}"/>
              </a:ext>
            </a:extLst>
          </p:cNvPr>
          <p:cNvSpPr txBox="1"/>
          <p:nvPr/>
        </p:nvSpPr>
        <p:spPr>
          <a:xfrm>
            <a:off x="8994411" y="4016880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7" name="object 95">
            <a:extLst>
              <a:ext uri="{FF2B5EF4-FFF2-40B4-BE49-F238E27FC236}">
                <a16:creationId xmlns:a16="http://schemas.microsoft.com/office/drawing/2014/main" id="{5232397F-D142-FA77-897A-D3D9598783A9}"/>
              </a:ext>
            </a:extLst>
          </p:cNvPr>
          <p:cNvSpPr/>
          <p:nvPr/>
        </p:nvSpPr>
        <p:spPr>
          <a:xfrm>
            <a:off x="8469138" y="523558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96">
            <a:extLst>
              <a:ext uri="{FF2B5EF4-FFF2-40B4-BE49-F238E27FC236}">
                <a16:creationId xmlns:a16="http://schemas.microsoft.com/office/drawing/2014/main" id="{FC5B76B0-6A37-ABE8-06B6-E71B1F4ABB89}"/>
              </a:ext>
            </a:extLst>
          </p:cNvPr>
          <p:cNvSpPr/>
          <p:nvPr/>
        </p:nvSpPr>
        <p:spPr>
          <a:xfrm>
            <a:off x="8469138" y="5235584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97">
            <a:extLst>
              <a:ext uri="{FF2B5EF4-FFF2-40B4-BE49-F238E27FC236}">
                <a16:creationId xmlns:a16="http://schemas.microsoft.com/office/drawing/2014/main" id="{B6CDC770-CCA9-B4F9-A7F1-B344692136F4}"/>
              </a:ext>
            </a:extLst>
          </p:cNvPr>
          <p:cNvSpPr txBox="1"/>
          <p:nvPr/>
        </p:nvSpPr>
        <p:spPr>
          <a:xfrm>
            <a:off x="8549022" y="5328975"/>
            <a:ext cx="537210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CC</a:t>
            </a:r>
            <a:r>
              <a:rPr sz="750" b="1" spc="60" dirty="0">
                <a:latin typeface="Arial"/>
                <a:cs typeface="Arial"/>
              </a:rPr>
              <a:t>D</a:t>
            </a: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49530">
              <a:lnSpc>
                <a:spcPct val="100000"/>
              </a:lnSpc>
              <a:spcBef>
                <a:spcPts val="10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70485" indent="78105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k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048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0" name="object 98">
            <a:extLst>
              <a:ext uri="{FF2B5EF4-FFF2-40B4-BE49-F238E27FC236}">
                <a16:creationId xmlns:a16="http://schemas.microsoft.com/office/drawing/2014/main" id="{1CEA9625-085C-EB49-3CE2-D8A9CB8152F4}"/>
              </a:ext>
            </a:extLst>
          </p:cNvPr>
          <p:cNvSpPr/>
          <p:nvPr/>
        </p:nvSpPr>
        <p:spPr>
          <a:xfrm>
            <a:off x="6029596" y="160998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99">
            <a:extLst>
              <a:ext uri="{FF2B5EF4-FFF2-40B4-BE49-F238E27FC236}">
                <a16:creationId xmlns:a16="http://schemas.microsoft.com/office/drawing/2014/main" id="{9D1BB376-5201-181A-94D2-92A7F50517DD}"/>
              </a:ext>
            </a:extLst>
          </p:cNvPr>
          <p:cNvSpPr txBox="1"/>
          <p:nvPr/>
        </p:nvSpPr>
        <p:spPr>
          <a:xfrm>
            <a:off x="6029596" y="1609988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R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2" name="object 100">
            <a:extLst>
              <a:ext uri="{FF2B5EF4-FFF2-40B4-BE49-F238E27FC236}">
                <a16:creationId xmlns:a16="http://schemas.microsoft.com/office/drawing/2014/main" id="{365771D5-9A75-DB38-1F93-40E4BB220235}"/>
              </a:ext>
            </a:extLst>
          </p:cNvPr>
          <p:cNvSpPr txBox="1"/>
          <p:nvPr/>
        </p:nvSpPr>
        <p:spPr>
          <a:xfrm>
            <a:off x="9694307" y="1888753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43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0160" algn="ctr">
              <a:lnSpc>
                <a:spcPct val="100000"/>
              </a:lnSpc>
              <a:spcBef>
                <a:spcPts val="10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To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2065" algn="ctr">
              <a:lnSpc>
                <a:spcPct val="100000"/>
              </a:lnSpc>
              <a:spcBef>
                <a:spcPts val="135"/>
              </a:spcBef>
            </a:pPr>
            <a:r>
              <a:rPr sz="600" spc="10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3" name="object 101">
            <a:extLst>
              <a:ext uri="{FF2B5EF4-FFF2-40B4-BE49-F238E27FC236}">
                <a16:creationId xmlns:a16="http://schemas.microsoft.com/office/drawing/2014/main" id="{5083D297-7D05-8369-7B63-8014F1854BAE}"/>
              </a:ext>
            </a:extLst>
          </p:cNvPr>
          <p:cNvSpPr/>
          <p:nvPr/>
        </p:nvSpPr>
        <p:spPr>
          <a:xfrm>
            <a:off x="9690751" y="523545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02">
            <a:extLst>
              <a:ext uri="{FF2B5EF4-FFF2-40B4-BE49-F238E27FC236}">
                <a16:creationId xmlns:a16="http://schemas.microsoft.com/office/drawing/2014/main" id="{2EA2678E-1B69-04FD-75AB-53B540291074}"/>
              </a:ext>
            </a:extLst>
          </p:cNvPr>
          <p:cNvSpPr/>
          <p:nvPr/>
        </p:nvSpPr>
        <p:spPr>
          <a:xfrm>
            <a:off x="9690751" y="523545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03">
            <a:extLst>
              <a:ext uri="{FF2B5EF4-FFF2-40B4-BE49-F238E27FC236}">
                <a16:creationId xmlns:a16="http://schemas.microsoft.com/office/drawing/2014/main" id="{EBC0EBD1-8466-6035-6B2B-C2640E1C7AF4}"/>
              </a:ext>
            </a:extLst>
          </p:cNvPr>
          <p:cNvSpPr txBox="1"/>
          <p:nvPr/>
        </p:nvSpPr>
        <p:spPr>
          <a:xfrm>
            <a:off x="9795780" y="5328975"/>
            <a:ext cx="487680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6" name="object 104">
            <a:extLst>
              <a:ext uri="{FF2B5EF4-FFF2-40B4-BE49-F238E27FC236}">
                <a16:creationId xmlns:a16="http://schemas.microsoft.com/office/drawing/2014/main" id="{39632070-B0CE-CE1E-7936-2482535247DA}"/>
              </a:ext>
            </a:extLst>
          </p:cNvPr>
          <p:cNvSpPr txBox="1"/>
          <p:nvPr/>
        </p:nvSpPr>
        <p:spPr>
          <a:xfrm>
            <a:off x="10224151" y="5122034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7" name="object 105">
            <a:extLst>
              <a:ext uri="{FF2B5EF4-FFF2-40B4-BE49-F238E27FC236}">
                <a16:creationId xmlns:a16="http://schemas.microsoft.com/office/drawing/2014/main" id="{CBF2C3D9-4201-E0BB-F8D9-A1E2465EA41C}"/>
              </a:ext>
            </a:extLst>
          </p:cNvPr>
          <p:cNvSpPr/>
          <p:nvPr/>
        </p:nvSpPr>
        <p:spPr>
          <a:xfrm>
            <a:off x="10912365" y="76708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06">
            <a:extLst>
              <a:ext uri="{FF2B5EF4-FFF2-40B4-BE49-F238E27FC236}">
                <a16:creationId xmlns:a16="http://schemas.microsoft.com/office/drawing/2014/main" id="{F28EA2DB-F8F6-02EA-DC24-540F456C57E1}"/>
              </a:ext>
            </a:extLst>
          </p:cNvPr>
          <p:cNvSpPr txBox="1"/>
          <p:nvPr/>
        </p:nvSpPr>
        <p:spPr>
          <a:xfrm>
            <a:off x="10912365" y="767089"/>
            <a:ext cx="685800" cy="593090"/>
          </a:xfrm>
          <a:prstGeom prst="rect">
            <a:avLst/>
          </a:prstGeom>
          <a:ln w="38100">
            <a:solidFill>
              <a:srgbClr val="359647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890"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7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5875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143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9" name="object 107">
            <a:extLst>
              <a:ext uri="{FF2B5EF4-FFF2-40B4-BE49-F238E27FC236}">
                <a16:creationId xmlns:a16="http://schemas.microsoft.com/office/drawing/2014/main" id="{5DA4A060-A4FC-F0D4-A4B7-635B2A0618F6}"/>
              </a:ext>
            </a:extLst>
          </p:cNvPr>
          <p:cNvSpPr txBox="1"/>
          <p:nvPr/>
        </p:nvSpPr>
        <p:spPr>
          <a:xfrm>
            <a:off x="9697863" y="4131700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43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1143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4604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0" name="object 108">
            <a:extLst>
              <a:ext uri="{FF2B5EF4-FFF2-40B4-BE49-F238E27FC236}">
                <a16:creationId xmlns:a16="http://schemas.microsoft.com/office/drawing/2014/main" id="{BC104092-22C1-262E-ACA0-6435DFADD49B}"/>
              </a:ext>
            </a:extLst>
          </p:cNvPr>
          <p:cNvSpPr/>
          <p:nvPr/>
        </p:nvSpPr>
        <p:spPr>
          <a:xfrm>
            <a:off x="10915921" y="30104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09">
            <a:extLst>
              <a:ext uri="{FF2B5EF4-FFF2-40B4-BE49-F238E27FC236}">
                <a16:creationId xmlns:a16="http://schemas.microsoft.com/office/drawing/2014/main" id="{0F1C1F6C-B9EC-5AE5-4E9A-726E69933705}"/>
              </a:ext>
            </a:extLst>
          </p:cNvPr>
          <p:cNvSpPr/>
          <p:nvPr/>
        </p:nvSpPr>
        <p:spPr>
          <a:xfrm>
            <a:off x="10915921" y="30104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10">
            <a:extLst>
              <a:ext uri="{FF2B5EF4-FFF2-40B4-BE49-F238E27FC236}">
                <a16:creationId xmlns:a16="http://schemas.microsoft.com/office/drawing/2014/main" id="{779E9334-27B4-D881-80A0-2F8ECF13EB7D}"/>
              </a:ext>
            </a:extLst>
          </p:cNvPr>
          <p:cNvSpPr txBox="1"/>
          <p:nvPr/>
        </p:nvSpPr>
        <p:spPr>
          <a:xfrm>
            <a:off x="10977897" y="3146734"/>
            <a:ext cx="57213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3" name="object 111">
            <a:extLst>
              <a:ext uri="{FF2B5EF4-FFF2-40B4-BE49-F238E27FC236}">
                <a16:creationId xmlns:a16="http://schemas.microsoft.com/office/drawing/2014/main" id="{85BF9D36-7776-3DE2-57B3-5F5092C02B05}"/>
              </a:ext>
            </a:extLst>
          </p:cNvPr>
          <p:cNvSpPr txBox="1"/>
          <p:nvPr/>
        </p:nvSpPr>
        <p:spPr>
          <a:xfrm>
            <a:off x="10995296" y="3367783"/>
            <a:ext cx="54165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4" name="object 112">
            <a:extLst>
              <a:ext uri="{FF2B5EF4-FFF2-40B4-BE49-F238E27FC236}">
                <a16:creationId xmlns:a16="http://schemas.microsoft.com/office/drawing/2014/main" id="{EF6618DE-F369-A67D-8444-27BD8E156641}"/>
              </a:ext>
            </a:extLst>
          </p:cNvPr>
          <p:cNvSpPr/>
          <p:nvPr/>
        </p:nvSpPr>
        <p:spPr>
          <a:xfrm>
            <a:off x="10915921" y="413170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13">
            <a:extLst>
              <a:ext uri="{FF2B5EF4-FFF2-40B4-BE49-F238E27FC236}">
                <a16:creationId xmlns:a16="http://schemas.microsoft.com/office/drawing/2014/main" id="{F7B9928A-1036-8AE5-0604-BB16248D084B}"/>
              </a:ext>
            </a:extLst>
          </p:cNvPr>
          <p:cNvSpPr txBox="1"/>
          <p:nvPr/>
        </p:nvSpPr>
        <p:spPr>
          <a:xfrm>
            <a:off x="10915921" y="4131700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5875" algn="ctr">
              <a:lnSpc>
                <a:spcPct val="100000"/>
              </a:lnSpc>
            </a:pPr>
            <a:r>
              <a:rPr sz="600" spc="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6" name="object 114">
            <a:extLst>
              <a:ext uri="{FF2B5EF4-FFF2-40B4-BE49-F238E27FC236}">
                <a16:creationId xmlns:a16="http://schemas.microsoft.com/office/drawing/2014/main" id="{F343488E-08C9-C50C-6592-A4B8A6A326FB}"/>
              </a:ext>
            </a:extLst>
          </p:cNvPr>
          <p:cNvSpPr txBox="1"/>
          <p:nvPr/>
        </p:nvSpPr>
        <p:spPr>
          <a:xfrm>
            <a:off x="12137534" y="1888753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87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164465" indent="-15875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079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7" name="object 115">
            <a:extLst>
              <a:ext uri="{FF2B5EF4-FFF2-40B4-BE49-F238E27FC236}">
                <a16:creationId xmlns:a16="http://schemas.microsoft.com/office/drawing/2014/main" id="{B4EF96A0-AC04-A64C-6968-90F27BAB37C1}"/>
              </a:ext>
            </a:extLst>
          </p:cNvPr>
          <p:cNvSpPr/>
          <p:nvPr/>
        </p:nvSpPr>
        <p:spPr>
          <a:xfrm>
            <a:off x="13359147" y="4132081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16">
            <a:extLst>
              <a:ext uri="{FF2B5EF4-FFF2-40B4-BE49-F238E27FC236}">
                <a16:creationId xmlns:a16="http://schemas.microsoft.com/office/drawing/2014/main" id="{51A5065F-061C-CB37-4BE1-98C24734C164}"/>
              </a:ext>
            </a:extLst>
          </p:cNvPr>
          <p:cNvSpPr txBox="1"/>
          <p:nvPr/>
        </p:nvSpPr>
        <p:spPr>
          <a:xfrm>
            <a:off x="13359147" y="4132081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240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7780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4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5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065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9" name="object 117">
            <a:extLst>
              <a:ext uri="{FF2B5EF4-FFF2-40B4-BE49-F238E27FC236}">
                <a16:creationId xmlns:a16="http://schemas.microsoft.com/office/drawing/2014/main" id="{721A8D2A-7ABE-FB90-E905-B551AF661C64}"/>
              </a:ext>
            </a:extLst>
          </p:cNvPr>
          <p:cNvSpPr txBox="1"/>
          <p:nvPr/>
        </p:nvSpPr>
        <p:spPr>
          <a:xfrm>
            <a:off x="12137534" y="5235457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65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1430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016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0" name="object 118">
            <a:extLst>
              <a:ext uri="{FF2B5EF4-FFF2-40B4-BE49-F238E27FC236}">
                <a16:creationId xmlns:a16="http://schemas.microsoft.com/office/drawing/2014/main" id="{4765EE30-EEE8-7441-A431-3BA358592F28}"/>
              </a:ext>
            </a:extLst>
          </p:cNvPr>
          <p:cNvSpPr/>
          <p:nvPr/>
        </p:nvSpPr>
        <p:spPr>
          <a:xfrm>
            <a:off x="4686571" y="4317387"/>
            <a:ext cx="2143125" cy="1028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19">
            <a:extLst>
              <a:ext uri="{FF2B5EF4-FFF2-40B4-BE49-F238E27FC236}">
                <a16:creationId xmlns:a16="http://schemas.microsoft.com/office/drawing/2014/main" id="{3677D9C6-32FF-DD38-E086-51F916119244}"/>
              </a:ext>
            </a:extLst>
          </p:cNvPr>
          <p:cNvSpPr/>
          <p:nvPr/>
        </p:nvSpPr>
        <p:spPr>
          <a:xfrm>
            <a:off x="4686571" y="4317387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20">
            <a:extLst>
              <a:ext uri="{FF2B5EF4-FFF2-40B4-BE49-F238E27FC236}">
                <a16:creationId xmlns:a16="http://schemas.microsoft.com/office/drawing/2014/main" id="{2F6DBA57-743F-9274-3C8E-67D6FF1857E2}"/>
              </a:ext>
            </a:extLst>
          </p:cNvPr>
          <p:cNvSpPr txBox="1"/>
          <p:nvPr/>
        </p:nvSpPr>
        <p:spPr>
          <a:xfrm>
            <a:off x="4562042" y="4552593"/>
            <a:ext cx="130810" cy="569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7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spc="-15" dirty="0">
                <a:solidFill>
                  <a:srgbClr val="585858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133" name="object 121">
            <a:extLst>
              <a:ext uri="{FF2B5EF4-FFF2-40B4-BE49-F238E27FC236}">
                <a16:creationId xmlns:a16="http://schemas.microsoft.com/office/drawing/2014/main" id="{6C36F5BA-F663-908B-600B-D7A882AEBD79}"/>
              </a:ext>
            </a:extLst>
          </p:cNvPr>
          <p:cNvSpPr/>
          <p:nvPr/>
        </p:nvSpPr>
        <p:spPr>
          <a:xfrm>
            <a:off x="4686571" y="3170831"/>
            <a:ext cx="2143125" cy="1028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22">
            <a:extLst>
              <a:ext uri="{FF2B5EF4-FFF2-40B4-BE49-F238E27FC236}">
                <a16:creationId xmlns:a16="http://schemas.microsoft.com/office/drawing/2014/main" id="{2C7DBA70-149E-3A2B-5ADC-9EF14DF658B0}"/>
              </a:ext>
            </a:extLst>
          </p:cNvPr>
          <p:cNvSpPr/>
          <p:nvPr/>
        </p:nvSpPr>
        <p:spPr>
          <a:xfrm>
            <a:off x="4686571" y="3170831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23">
            <a:extLst>
              <a:ext uri="{FF2B5EF4-FFF2-40B4-BE49-F238E27FC236}">
                <a16:creationId xmlns:a16="http://schemas.microsoft.com/office/drawing/2014/main" id="{04599C49-DE5A-0171-5309-0C5DA7E95D98}"/>
              </a:ext>
            </a:extLst>
          </p:cNvPr>
          <p:cNvSpPr txBox="1"/>
          <p:nvPr/>
        </p:nvSpPr>
        <p:spPr>
          <a:xfrm>
            <a:off x="4562042" y="3435614"/>
            <a:ext cx="130810" cy="5137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136" name="object 124">
            <a:extLst>
              <a:ext uri="{FF2B5EF4-FFF2-40B4-BE49-F238E27FC236}">
                <a16:creationId xmlns:a16="http://schemas.microsoft.com/office/drawing/2014/main" id="{EE1F73F3-CB0D-9BFE-0509-544A69EEED0C}"/>
              </a:ext>
            </a:extLst>
          </p:cNvPr>
          <p:cNvSpPr txBox="1"/>
          <p:nvPr/>
        </p:nvSpPr>
        <p:spPr>
          <a:xfrm>
            <a:off x="9690751" y="6314068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77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859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30" dirty="0">
                <a:latin typeface="Arial"/>
                <a:cs typeface="Arial"/>
              </a:rPr>
              <a:t>ec</a:t>
            </a:r>
            <a:r>
              <a:rPr sz="750" b="1" spc="-30" dirty="0">
                <a:latin typeface="Arial"/>
                <a:cs typeface="Arial"/>
              </a:rPr>
              <a:t>t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4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endParaRPr sz="750">
              <a:latin typeface="Arial"/>
              <a:cs typeface="Arial"/>
            </a:endParaRPr>
          </a:p>
          <a:p>
            <a:pPr marL="106045" indent="1905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0604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7" name="object 125">
            <a:extLst>
              <a:ext uri="{FF2B5EF4-FFF2-40B4-BE49-F238E27FC236}">
                <a16:creationId xmlns:a16="http://schemas.microsoft.com/office/drawing/2014/main" id="{DA491B4E-B45D-422E-3D42-05A3E72DD866}"/>
              </a:ext>
            </a:extLst>
          </p:cNvPr>
          <p:cNvSpPr/>
          <p:nvPr/>
        </p:nvSpPr>
        <p:spPr>
          <a:xfrm>
            <a:off x="10915921" y="523545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26">
            <a:extLst>
              <a:ext uri="{FF2B5EF4-FFF2-40B4-BE49-F238E27FC236}">
                <a16:creationId xmlns:a16="http://schemas.microsoft.com/office/drawing/2014/main" id="{FEC9D8E2-6F55-4A7E-83DE-E31282E617AE}"/>
              </a:ext>
            </a:extLst>
          </p:cNvPr>
          <p:cNvSpPr/>
          <p:nvPr/>
        </p:nvSpPr>
        <p:spPr>
          <a:xfrm>
            <a:off x="10915921" y="523545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27">
            <a:extLst>
              <a:ext uri="{FF2B5EF4-FFF2-40B4-BE49-F238E27FC236}">
                <a16:creationId xmlns:a16="http://schemas.microsoft.com/office/drawing/2014/main" id="{52DB7D1E-3816-4502-CA71-3571A3575BB4}"/>
              </a:ext>
            </a:extLst>
          </p:cNvPr>
          <p:cNvSpPr txBox="1"/>
          <p:nvPr/>
        </p:nvSpPr>
        <p:spPr>
          <a:xfrm>
            <a:off x="10995676" y="5374568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8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no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0" name="object 128">
            <a:extLst>
              <a:ext uri="{FF2B5EF4-FFF2-40B4-BE49-F238E27FC236}">
                <a16:creationId xmlns:a16="http://schemas.microsoft.com/office/drawing/2014/main" id="{2D2EAF93-7BB6-1800-EDAB-FAA35EF989A8}"/>
              </a:ext>
            </a:extLst>
          </p:cNvPr>
          <p:cNvSpPr txBox="1"/>
          <p:nvPr/>
        </p:nvSpPr>
        <p:spPr>
          <a:xfrm>
            <a:off x="11443225" y="5125204"/>
            <a:ext cx="117475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1" name="object 129">
            <a:extLst>
              <a:ext uri="{FF2B5EF4-FFF2-40B4-BE49-F238E27FC236}">
                <a16:creationId xmlns:a16="http://schemas.microsoft.com/office/drawing/2014/main" id="{580E9031-3F03-969B-7C6D-9A8E621BD59E}"/>
              </a:ext>
            </a:extLst>
          </p:cNvPr>
          <p:cNvSpPr/>
          <p:nvPr/>
        </p:nvSpPr>
        <p:spPr>
          <a:xfrm>
            <a:off x="10912365" y="18887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30">
            <a:extLst>
              <a:ext uri="{FF2B5EF4-FFF2-40B4-BE49-F238E27FC236}">
                <a16:creationId xmlns:a16="http://schemas.microsoft.com/office/drawing/2014/main" id="{1D397939-C554-F976-F59D-5A9AECB23CA1}"/>
              </a:ext>
            </a:extLst>
          </p:cNvPr>
          <p:cNvSpPr txBox="1"/>
          <p:nvPr/>
        </p:nvSpPr>
        <p:spPr>
          <a:xfrm>
            <a:off x="10912365" y="1888753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9695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9</a:t>
            </a:r>
            <a:endParaRPr sz="750">
              <a:latin typeface="Arial"/>
              <a:cs typeface="Arial"/>
            </a:endParaRPr>
          </a:p>
          <a:p>
            <a:pPr marL="98425">
              <a:lnSpc>
                <a:spcPct val="100000"/>
              </a:lnSpc>
              <a:spcBef>
                <a:spcPts val="150"/>
              </a:spcBef>
            </a:pPr>
            <a:r>
              <a:rPr sz="600" spc="-30" dirty="0">
                <a:latin typeface="Arial Narrow"/>
                <a:cs typeface="Arial Narrow"/>
              </a:rPr>
              <a:t>B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20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en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3" name="object 131">
            <a:extLst>
              <a:ext uri="{FF2B5EF4-FFF2-40B4-BE49-F238E27FC236}">
                <a16:creationId xmlns:a16="http://schemas.microsoft.com/office/drawing/2014/main" id="{6054D649-985C-9C23-3E20-88AAABD6B29D}"/>
              </a:ext>
            </a:extLst>
          </p:cNvPr>
          <p:cNvSpPr txBox="1"/>
          <p:nvPr/>
        </p:nvSpPr>
        <p:spPr>
          <a:xfrm>
            <a:off x="11439796" y="1774309"/>
            <a:ext cx="117475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3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4" name="object 132">
            <a:extLst>
              <a:ext uri="{FF2B5EF4-FFF2-40B4-BE49-F238E27FC236}">
                <a16:creationId xmlns:a16="http://schemas.microsoft.com/office/drawing/2014/main" id="{4E3784DE-BDEE-0D90-901D-43F614854E21}"/>
              </a:ext>
            </a:extLst>
          </p:cNvPr>
          <p:cNvSpPr/>
          <p:nvPr/>
        </p:nvSpPr>
        <p:spPr>
          <a:xfrm>
            <a:off x="9694307" y="30104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33">
            <a:extLst>
              <a:ext uri="{FF2B5EF4-FFF2-40B4-BE49-F238E27FC236}">
                <a16:creationId xmlns:a16="http://schemas.microsoft.com/office/drawing/2014/main" id="{C3CDF4D5-5563-2EE4-F020-490D34AF52B4}"/>
              </a:ext>
            </a:extLst>
          </p:cNvPr>
          <p:cNvSpPr/>
          <p:nvPr/>
        </p:nvSpPr>
        <p:spPr>
          <a:xfrm>
            <a:off x="9694307" y="30104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34">
            <a:extLst>
              <a:ext uri="{FF2B5EF4-FFF2-40B4-BE49-F238E27FC236}">
                <a16:creationId xmlns:a16="http://schemas.microsoft.com/office/drawing/2014/main" id="{6C69E746-D3FB-78B6-53E3-2AA892D6A1E5}"/>
              </a:ext>
            </a:extLst>
          </p:cNvPr>
          <p:cNvSpPr txBox="1"/>
          <p:nvPr/>
        </p:nvSpPr>
        <p:spPr>
          <a:xfrm>
            <a:off x="9799336" y="3146734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93345" indent="-33020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7" name="object 135">
            <a:extLst>
              <a:ext uri="{FF2B5EF4-FFF2-40B4-BE49-F238E27FC236}">
                <a16:creationId xmlns:a16="http://schemas.microsoft.com/office/drawing/2014/main" id="{17463537-C818-FEF3-0D07-8A6FB0BEC2F9}"/>
              </a:ext>
            </a:extLst>
          </p:cNvPr>
          <p:cNvSpPr txBox="1"/>
          <p:nvPr/>
        </p:nvSpPr>
        <p:spPr>
          <a:xfrm>
            <a:off x="10220596" y="2897629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48" name="object 136">
            <a:extLst>
              <a:ext uri="{FF2B5EF4-FFF2-40B4-BE49-F238E27FC236}">
                <a16:creationId xmlns:a16="http://schemas.microsoft.com/office/drawing/2014/main" id="{20396F31-55F8-23A5-D578-F271E524FF85}"/>
              </a:ext>
            </a:extLst>
          </p:cNvPr>
          <p:cNvSpPr/>
          <p:nvPr/>
        </p:nvSpPr>
        <p:spPr>
          <a:xfrm>
            <a:off x="13359147" y="188875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37">
            <a:extLst>
              <a:ext uri="{FF2B5EF4-FFF2-40B4-BE49-F238E27FC236}">
                <a16:creationId xmlns:a16="http://schemas.microsoft.com/office/drawing/2014/main" id="{2AA6DEB8-7CEE-3BB8-BA39-81C434D80066}"/>
              </a:ext>
            </a:extLst>
          </p:cNvPr>
          <p:cNvSpPr txBox="1"/>
          <p:nvPr/>
        </p:nvSpPr>
        <p:spPr>
          <a:xfrm>
            <a:off x="13359147" y="1888753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778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9</a:t>
            </a:r>
            <a:endParaRPr sz="750">
              <a:latin typeface="Arial"/>
              <a:cs typeface="Arial"/>
            </a:endParaRPr>
          </a:p>
          <a:p>
            <a:pPr marL="13335" algn="ctr">
              <a:lnSpc>
                <a:spcPct val="100000"/>
              </a:lnSpc>
              <a:spcBef>
                <a:spcPts val="10"/>
              </a:spcBef>
            </a:pPr>
            <a:r>
              <a:rPr sz="600" spc="5" dirty="0">
                <a:latin typeface="Arial Narrow"/>
                <a:cs typeface="Arial Narrow"/>
              </a:rPr>
              <a:t>H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5" dirty="0">
                <a:latin typeface="Arial Narrow"/>
                <a:cs typeface="Arial Narrow"/>
              </a:rPr>
              <a:t>w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333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0" name="object 138">
            <a:extLst>
              <a:ext uri="{FF2B5EF4-FFF2-40B4-BE49-F238E27FC236}">
                <a16:creationId xmlns:a16="http://schemas.microsoft.com/office/drawing/2014/main" id="{075266A8-476E-65E3-C4C6-1D0EAE33ACDD}"/>
              </a:ext>
            </a:extLst>
          </p:cNvPr>
          <p:cNvSpPr txBox="1"/>
          <p:nvPr/>
        </p:nvSpPr>
        <p:spPr>
          <a:xfrm>
            <a:off x="13906771" y="1774568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1" name="object 139">
            <a:extLst>
              <a:ext uri="{FF2B5EF4-FFF2-40B4-BE49-F238E27FC236}">
                <a16:creationId xmlns:a16="http://schemas.microsoft.com/office/drawing/2014/main" id="{9E356E33-B132-9A6F-607D-690AEADC51F4}"/>
              </a:ext>
            </a:extLst>
          </p:cNvPr>
          <p:cNvSpPr/>
          <p:nvPr/>
        </p:nvSpPr>
        <p:spPr>
          <a:xfrm>
            <a:off x="12137534" y="30104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40">
            <a:extLst>
              <a:ext uri="{FF2B5EF4-FFF2-40B4-BE49-F238E27FC236}">
                <a16:creationId xmlns:a16="http://schemas.microsoft.com/office/drawing/2014/main" id="{8853C413-8618-F8F9-77F2-3D0D19FB5110}"/>
              </a:ext>
            </a:extLst>
          </p:cNvPr>
          <p:cNvSpPr/>
          <p:nvPr/>
        </p:nvSpPr>
        <p:spPr>
          <a:xfrm>
            <a:off x="12137534" y="30104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41">
            <a:extLst>
              <a:ext uri="{FF2B5EF4-FFF2-40B4-BE49-F238E27FC236}">
                <a16:creationId xmlns:a16="http://schemas.microsoft.com/office/drawing/2014/main" id="{338161DB-6ED0-CBCF-8DAE-CEFD7ABBF7CD}"/>
              </a:ext>
            </a:extLst>
          </p:cNvPr>
          <p:cNvSpPr txBox="1"/>
          <p:nvPr/>
        </p:nvSpPr>
        <p:spPr>
          <a:xfrm>
            <a:off x="12244722" y="3146734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p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4" name="object 142">
            <a:extLst>
              <a:ext uri="{FF2B5EF4-FFF2-40B4-BE49-F238E27FC236}">
                <a16:creationId xmlns:a16="http://schemas.microsoft.com/office/drawing/2014/main" id="{AB39B6BB-93CF-B9BA-69CE-12F009BA0BB6}"/>
              </a:ext>
            </a:extLst>
          </p:cNvPr>
          <p:cNvSpPr txBox="1"/>
          <p:nvPr/>
        </p:nvSpPr>
        <p:spPr>
          <a:xfrm>
            <a:off x="12682237" y="2897629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5" name="object 143">
            <a:extLst>
              <a:ext uri="{FF2B5EF4-FFF2-40B4-BE49-F238E27FC236}">
                <a16:creationId xmlns:a16="http://schemas.microsoft.com/office/drawing/2014/main" id="{6312A8A2-257D-9E5E-001A-4605D0141EBA}"/>
              </a:ext>
            </a:extLst>
          </p:cNvPr>
          <p:cNvSpPr txBox="1"/>
          <p:nvPr/>
        </p:nvSpPr>
        <p:spPr>
          <a:xfrm>
            <a:off x="12137534" y="4131700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0330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1430"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/</a:t>
            </a: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952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an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25" dirty="0">
                <a:latin typeface="Arial Narrow"/>
                <a:cs typeface="Arial Narrow"/>
              </a:rPr>
              <a:t>ge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6" name="object 144">
            <a:extLst>
              <a:ext uri="{FF2B5EF4-FFF2-40B4-BE49-F238E27FC236}">
                <a16:creationId xmlns:a16="http://schemas.microsoft.com/office/drawing/2014/main" id="{F3450429-6153-F7D6-93AE-E6879BF36C09}"/>
              </a:ext>
            </a:extLst>
          </p:cNvPr>
          <p:cNvSpPr txBox="1"/>
          <p:nvPr/>
        </p:nvSpPr>
        <p:spPr>
          <a:xfrm>
            <a:off x="12683761" y="4020944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7" name="object 145">
            <a:extLst>
              <a:ext uri="{FF2B5EF4-FFF2-40B4-BE49-F238E27FC236}">
                <a16:creationId xmlns:a16="http://schemas.microsoft.com/office/drawing/2014/main" id="{D25B9C8B-27B3-9430-0C77-EFA8F726933E}"/>
              </a:ext>
            </a:extLst>
          </p:cNvPr>
          <p:cNvSpPr/>
          <p:nvPr/>
        </p:nvSpPr>
        <p:spPr>
          <a:xfrm>
            <a:off x="13359147" y="523545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46">
            <a:extLst>
              <a:ext uri="{FF2B5EF4-FFF2-40B4-BE49-F238E27FC236}">
                <a16:creationId xmlns:a16="http://schemas.microsoft.com/office/drawing/2014/main" id="{A7942B63-C3FF-A769-71C2-F2F821327035}"/>
              </a:ext>
            </a:extLst>
          </p:cNvPr>
          <p:cNvSpPr txBox="1"/>
          <p:nvPr/>
        </p:nvSpPr>
        <p:spPr>
          <a:xfrm>
            <a:off x="13359147" y="5235457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604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7780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4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5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065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59" name="object 147">
            <a:extLst>
              <a:ext uri="{FF2B5EF4-FFF2-40B4-BE49-F238E27FC236}">
                <a16:creationId xmlns:a16="http://schemas.microsoft.com/office/drawing/2014/main" id="{8AD74FC0-6E97-29FD-F5BF-6433070579C7}"/>
              </a:ext>
            </a:extLst>
          </p:cNvPr>
          <p:cNvSpPr/>
          <p:nvPr/>
        </p:nvSpPr>
        <p:spPr>
          <a:xfrm>
            <a:off x="5515246" y="909850"/>
            <a:ext cx="436245" cy="1693545"/>
          </a:xfrm>
          <a:custGeom>
            <a:avLst/>
            <a:gdLst/>
            <a:ahLst/>
            <a:cxnLst/>
            <a:rect l="l" t="t" r="r" b="b"/>
            <a:pathLst>
              <a:path w="436244" h="1693545">
                <a:moveTo>
                  <a:pt x="0" y="0"/>
                </a:moveTo>
                <a:lnTo>
                  <a:pt x="352425" y="0"/>
                </a:lnTo>
                <a:lnTo>
                  <a:pt x="352425" y="1693036"/>
                </a:lnTo>
                <a:lnTo>
                  <a:pt x="436244" y="169303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48">
            <a:extLst>
              <a:ext uri="{FF2B5EF4-FFF2-40B4-BE49-F238E27FC236}">
                <a16:creationId xmlns:a16="http://schemas.microsoft.com/office/drawing/2014/main" id="{4679E75E-1922-0138-D77D-1640E776A628}"/>
              </a:ext>
            </a:extLst>
          </p:cNvPr>
          <p:cNvSpPr/>
          <p:nvPr/>
        </p:nvSpPr>
        <p:spPr>
          <a:xfrm>
            <a:off x="5943362" y="257050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49">
            <a:extLst>
              <a:ext uri="{FF2B5EF4-FFF2-40B4-BE49-F238E27FC236}">
                <a16:creationId xmlns:a16="http://schemas.microsoft.com/office/drawing/2014/main" id="{EA443B0E-D385-DC91-0156-232C52A15A60}"/>
              </a:ext>
            </a:extLst>
          </p:cNvPr>
          <p:cNvSpPr/>
          <p:nvPr/>
        </p:nvSpPr>
        <p:spPr>
          <a:xfrm>
            <a:off x="5148165" y="621851"/>
            <a:ext cx="2443480" cy="123825"/>
          </a:xfrm>
          <a:custGeom>
            <a:avLst/>
            <a:gdLst/>
            <a:ahLst/>
            <a:cxnLst/>
            <a:rect l="l" t="t" r="r" b="b"/>
            <a:pathLst>
              <a:path w="2443480" h="123825">
                <a:moveTo>
                  <a:pt x="0" y="123660"/>
                </a:moveTo>
                <a:lnTo>
                  <a:pt x="0" y="37935"/>
                </a:lnTo>
                <a:lnTo>
                  <a:pt x="1183436" y="37935"/>
                </a:lnTo>
                <a:lnTo>
                  <a:pt x="1186119" y="23875"/>
                </a:lnTo>
                <a:lnTo>
                  <a:pt x="1193469" y="12187"/>
                </a:lnTo>
                <a:lnTo>
                  <a:pt x="1204439" y="3889"/>
                </a:lnTo>
                <a:lnTo>
                  <a:pt x="1217981" y="0"/>
                </a:lnTo>
                <a:lnTo>
                  <a:pt x="1233318" y="2339"/>
                </a:lnTo>
                <a:lnTo>
                  <a:pt x="1245711" y="8985"/>
                </a:lnTo>
                <a:lnTo>
                  <a:pt x="1254524" y="19046"/>
                </a:lnTo>
                <a:lnTo>
                  <a:pt x="1259116" y="31632"/>
                </a:lnTo>
                <a:lnTo>
                  <a:pt x="2443149" y="37935"/>
                </a:lnTo>
                <a:lnTo>
                  <a:pt x="2443149" y="6701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50">
            <a:extLst>
              <a:ext uri="{FF2B5EF4-FFF2-40B4-BE49-F238E27FC236}">
                <a16:creationId xmlns:a16="http://schemas.microsoft.com/office/drawing/2014/main" id="{900347E9-A854-0CC7-DB64-B8798F598C62}"/>
              </a:ext>
            </a:extLst>
          </p:cNvPr>
          <p:cNvSpPr/>
          <p:nvPr/>
        </p:nvSpPr>
        <p:spPr>
          <a:xfrm>
            <a:off x="7558929" y="68074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51">
            <a:extLst>
              <a:ext uri="{FF2B5EF4-FFF2-40B4-BE49-F238E27FC236}">
                <a16:creationId xmlns:a16="http://schemas.microsoft.com/office/drawing/2014/main" id="{1FBDC5EA-8EB9-19EC-F186-0DE2A5537F19}"/>
              </a:ext>
            </a:extLst>
          </p:cNvPr>
          <p:cNvSpPr/>
          <p:nvPr/>
        </p:nvSpPr>
        <p:spPr>
          <a:xfrm>
            <a:off x="6736859" y="1063392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4" h="634">
                <a:moveTo>
                  <a:pt x="0" y="126"/>
                </a:moveTo>
                <a:lnTo>
                  <a:pt x="149987" y="126"/>
                </a:ln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52">
            <a:extLst>
              <a:ext uri="{FF2B5EF4-FFF2-40B4-BE49-F238E27FC236}">
                <a16:creationId xmlns:a16="http://schemas.microsoft.com/office/drawing/2014/main" id="{1E71AB3F-EF27-455A-224E-A558D345A061}"/>
              </a:ext>
            </a:extLst>
          </p:cNvPr>
          <p:cNvSpPr/>
          <p:nvPr/>
        </p:nvSpPr>
        <p:spPr>
          <a:xfrm>
            <a:off x="7164975" y="103100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53">
            <a:extLst>
              <a:ext uri="{FF2B5EF4-FFF2-40B4-BE49-F238E27FC236}">
                <a16:creationId xmlns:a16="http://schemas.microsoft.com/office/drawing/2014/main" id="{4D5F681C-2B74-5DBB-562E-B382FA1F7E2F}"/>
              </a:ext>
            </a:extLst>
          </p:cNvPr>
          <p:cNvSpPr/>
          <p:nvPr/>
        </p:nvSpPr>
        <p:spPr>
          <a:xfrm>
            <a:off x="6369701" y="574062"/>
            <a:ext cx="2267585" cy="171450"/>
          </a:xfrm>
          <a:custGeom>
            <a:avLst/>
            <a:gdLst/>
            <a:ahLst/>
            <a:cxnLst/>
            <a:rect l="l" t="t" r="r" b="b"/>
            <a:pathLst>
              <a:path w="2267585" h="171450">
                <a:moveTo>
                  <a:pt x="0" y="171450"/>
                </a:moveTo>
                <a:lnTo>
                  <a:pt x="0" y="0"/>
                </a:lnTo>
                <a:lnTo>
                  <a:pt x="2267331" y="0"/>
                </a:lnTo>
                <a:lnTo>
                  <a:pt x="2267331" y="11696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54">
            <a:extLst>
              <a:ext uri="{FF2B5EF4-FFF2-40B4-BE49-F238E27FC236}">
                <a16:creationId xmlns:a16="http://schemas.microsoft.com/office/drawing/2014/main" id="{C4A64214-ADF5-300B-5A2F-ED0C28DADB50}"/>
              </a:ext>
            </a:extLst>
          </p:cNvPr>
          <p:cNvSpPr/>
          <p:nvPr/>
        </p:nvSpPr>
        <p:spPr>
          <a:xfrm>
            <a:off x="8604648" y="68302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70" y="0"/>
                </a:moveTo>
                <a:lnTo>
                  <a:pt x="0" y="0"/>
                </a:lnTo>
                <a:lnTo>
                  <a:pt x="32385" y="64769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55">
            <a:extLst>
              <a:ext uri="{FF2B5EF4-FFF2-40B4-BE49-F238E27FC236}">
                <a16:creationId xmlns:a16="http://schemas.microsoft.com/office/drawing/2014/main" id="{5D9DFC75-57B8-2653-523C-95E809630EA7}"/>
              </a:ext>
            </a:extLst>
          </p:cNvPr>
          <p:cNvSpPr/>
          <p:nvPr/>
        </p:nvSpPr>
        <p:spPr>
          <a:xfrm>
            <a:off x="7958472" y="1063392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5" h="634">
                <a:moveTo>
                  <a:pt x="0" y="126"/>
                </a:moveTo>
                <a:lnTo>
                  <a:pt x="149987" y="126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56">
            <a:extLst>
              <a:ext uri="{FF2B5EF4-FFF2-40B4-BE49-F238E27FC236}">
                <a16:creationId xmlns:a16="http://schemas.microsoft.com/office/drawing/2014/main" id="{AF3E7A09-3F4E-5C59-CC1E-D0ED694BD88F}"/>
              </a:ext>
            </a:extLst>
          </p:cNvPr>
          <p:cNvSpPr/>
          <p:nvPr/>
        </p:nvSpPr>
        <p:spPr>
          <a:xfrm>
            <a:off x="8386588" y="103100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57">
            <a:extLst>
              <a:ext uri="{FF2B5EF4-FFF2-40B4-BE49-F238E27FC236}">
                <a16:creationId xmlns:a16="http://schemas.microsoft.com/office/drawing/2014/main" id="{ACD1E8DC-9FC1-D677-87C5-23DF347C6830}"/>
              </a:ext>
            </a:extLst>
          </p:cNvPr>
          <p:cNvSpPr/>
          <p:nvPr/>
        </p:nvSpPr>
        <p:spPr>
          <a:xfrm>
            <a:off x="7590553" y="1381273"/>
            <a:ext cx="3661410" cy="236220"/>
          </a:xfrm>
          <a:custGeom>
            <a:avLst/>
            <a:gdLst/>
            <a:ahLst/>
            <a:cxnLst/>
            <a:rect l="l" t="t" r="r" b="b"/>
            <a:pathLst>
              <a:path w="3661409" h="236219">
                <a:moveTo>
                  <a:pt x="0" y="0"/>
                </a:moveTo>
                <a:lnTo>
                  <a:pt x="0" y="235712"/>
                </a:lnTo>
                <a:lnTo>
                  <a:pt x="1801368" y="235712"/>
                </a:lnTo>
                <a:lnTo>
                  <a:pt x="1804034" y="221704"/>
                </a:lnTo>
                <a:lnTo>
                  <a:pt x="1811356" y="210014"/>
                </a:lnTo>
                <a:lnTo>
                  <a:pt x="1822315" y="201689"/>
                </a:lnTo>
                <a:lnTo>
                  <a:pt x="1835893" y="197777"/>
                </a:lnTo>
                <a:lnTo>
                  <a:pt x="1851236" y="200130"/>
                </a:lnTo>
                <a:lnTo>
                  <a:pt x="1863634" y="206799"/>
                </a:lnTo>
                <a:lnTo>
                  <a:pt x="1872449" y="216870"/>
                </a:lnTo>
                <a:lnTo>
                  <a:pt x="1877045" y="229425"/>
                </a:lnTo>
                <a:lnTo>
                  <a:pt x="3661156" y="235712"/>
                </a:lnTo>
                <a:lnTo>
                  <a:pt x="3661156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58">
            <a:extLst>
              <a:ext uri="{FF2B5EF4-FFF2-40B4-BE49-F238E27FC236}">
                <a16:creationId xmlns:a16="http://schemas.microsoft.com/office/drawing/2014/main" id="{5394A805-F3CE-468B-7D32-ECCAFA726F5E}"/>
              </a:ext>
            </a:extLst>
          </p:cNvPr>
          <p:cNvSpPr/>
          <p:nvPr/>
        </p:nvSpPr>
        <p:spPr>
          <a:xfrm>
            <a:off x="11219324" y="138127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59">
            <a:extLst>
              <a:ext uri="{FF2B5EF4-FFF2-40B4-BE49-F238E27FC236}">
                <a16:creationId xmlns:a16="http://schemas.microsoft.com/office/drawing/2014/main" id="{3F9715DA-D18C-1888-22BB-4AF0DAA5801F}"/>
              </a:ext>
            </a:extLst>
          </p:cNvPr>
          <p:cNvSpPr/>
          <p:nvPr/>
        </p:nvSpPr>
        <p:spPr>
          <a:xfrm>
            <a:off x="8979932" y="595652"/>
            <a:ext cx="2272665" cy="149860"/>
          </a:xfrm>
          <a:custGeom>
            <a:avLst/>
            <a:gdLst/>
            <a:ahLst/>
            <a:cxnLst/>
            <a:rect l="l" t="t" r="r" b="b"/>
            <a:pathLst>
              <a:path w="2272665" h="149859">
                <a:moveTo>
                  <a:pt x="0" y="149859"/>
                </a:moveTo>
                <a:lnTo>
                  <a:pt x="0" y="0"/>
                </a:lnTo>
                <a:lnTo>
                  <a:pt x="2272538" y="0"/>
                </a:lnTo>
                <a:lnTo>
                  <a:pt x="2272538" y="9321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60">
            <a:extLst>
              <a:ext uri="{FF2B5EF4-FFF2-40B4-BE49-F238E27FC236}">
                <a16:creationId xmlns:a16="http://schemas.microsoft.com/office/drawing/2014/main" id="{E7C15DD1-27AC-B85B-DE45-E5CA3A7337CB}"/>
              </a:ext>
            </a:extLst>
          </p:cNvPr>
          <p:cNvSpPr/>
          <p:nvPr/>
        </p:nvSpPr>
        <p:spPr>
          <a:xfrm>
            <a:off x="11220086" y="68074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69" y="0"/>
                </a:moveTo>
                <a:lnTo>
                  <a:pt x="0" y="0"/>
                </a:lnTo>
                <a:lnTo>
                  <a:pt x="32384" y="64770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61">
            <a:extLst>
              <a:ext uri="{FF2B5EF4-FFF2-40B4-BE49-F238E27FC236}">
                <a16:creationId xmlns:a16="http://schemas.microsoft.com/office/drawing/2014/main" id="{473F860F-56FD-A460-3379-0C521B0CEADD}"/>
              </a:ext>
            </a:extLst>
          </p:cNvPr>
          <p:cNvSpPr/>
          <p:nvPr/>
        </p:nvSpPr>
        <p:spPr>
          <a:xfrm>
            <a:off x="7954788" y="1063392"/>
            <a:ext cx="1661795" cy="2089785"/>
          </a:xfrm>
          <a:custGeom>
            <a:avLst/>
            <a:gdLst/>
            <a:ahLst/>
            <a:cxnLst/>
            <a:rect l="l" t="t" r="r" b="b"/>
            <a:pathLst>
              <a:path w="1661795" h="2089785">
                <a:moveTo>
                  <a:pt x="0" y="2089658"/>
                </a:moveTo>
                <a:lnTo>
                  <a:pt x="246507" y="2089658"/>
                </a:lnTo>
                <a:lnTo>
                  <a:pt x="246507" y="653669"/>
                </a:lnTo>
                <a:lnTo>
                  <a:pt x="1475232" y="653669"/>
                </a:lnTo>
                <a:lnTo>
                  <a:pt x="1475232" y="0"/>
                </a:lnTo>
                <a:lnTo>
                  <a:pt x="166141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62">
            <a:extLst>
              <a:ext uri="{FF2B5EF4-FFF2-40B4-BE49-F238E27FC236}">
                <a16:creationId xmlns:a16="http://schemas.microsoft.com/office/drawing/2014/main" id="{D4B27B45-F2FB-0632-2B74-7E158C526400}"/>
              </a:ext>
            </a:extLst>
          </p:cNvPr>
          <p:cNvSpPr/>
          <p:nvPr/>
        </p:nvSpPr>
        <p:spPr>
          <a:xfrm>
            <a:off x="9608074" y="1031008"/>
            <a:ext cx="65405" cy="64769"/>
          </a:xfrm>
          <a:custGeom>
            <a:avLst/>
            <a:gdLst/>
            <a:ahLst/>
            <a:cxnLst/>
            <a:rect l="l" t="t" r="r" b="b"/>
            <a:pathLst>
              <a:path w="65404" h="64769">
                <a:moveTo>
                  <a:pt x="0" y="0"/>
                </a:moveTo>
                <a:lnTo>
                  <a:pt x="0" y="64770"/>
                </a:lnTo>
                <a:lnTo>
                  <a:pt x="64897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63">
            <a:extLst>
              <a:ext uri="{FF2B5EF4-FFF2-40B4-BE49-F238E27FC236}">
                <a16:creationId xmlns:a16="http://schemas.microsoft.com/office/drawing/2014/main" id="{A74406B7-E695-7DAC-D6CB-C302B127EA46}"/>
              </a:ext>
            </a:extLst>
          </p:cNvPr>
          <p:cNvSpPr/>
          <p:nvPr/>
        </p:nvSpPr>
        <p:spPr>
          <a:xfrm>
            <a:off x="7954788" y="2559579"/>
            <a:ext cx="2078989" cy="901065"/>
          </a:xfrm>
          <a:custGeom>
            <a:avLst/>
            <a:gdLst/>
            <a:ahLst/>
            <a:cxnLst/>
            <a:rect l="l" t="t" r="r" b="b"/>
            <a:pathLst>
              <a:path w="2078989" h="901064">
                <a:moveTo>
                  <a:pt x="0" y="900684"/>
                </a:moveTo>
                <a:lnTo>
                  <a:pt x="360807" y="900684"/>
                </a:lnTo>
                <a:lnTo>
                  <a:pt x="360807" y="97536"/>
                </a:lnTo>
                <a:lnTo>
                  <a:pt x="815594" y="97536"/>
                </a:lnTo>
                <a:lnTo>
                  <a:pt x="818276" y="83528"/>
                </a:lnTo>
                <a:lnTo>
                  <a:pt x="825627" y="71838"/>
                </a:lnTo>
                <a:lnTo>
                  <a:pt x="836596" y="63513"/>
                </a:lnTo>
                <a:lnTo>
                  <a:pt x="850138" y="59601"/>
                </a:lnTo>
                <a:lnTo>
                  <a:pt x="865475" y="61955"/>
                </a:lnTo>
                <a:lnTo>
                  <a:pt x="877868" y="68627"/>
                </a:lnTo>
                <a:lnTo>
                  <a:pt x="886681" y="78702"/>
                </a:lnTo>
                <a:lnTo>
                  <a:pt x="891273" y="91263"/>
                </a:lnTo>
                <a:lnTo>
                  <a:pt x="2078863" y="97536"/>
                </a:lnTo>
                <a:lnTo>
                  <a:pt x="2078863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64">
            <a:extLst>
              <a:ext uri="{FF2B5EF4-FFF2-40B4-BE49-F238E27FC236}">
                <a16:creationId xmlns:a16="http://schemas.microsoft.com/office/drawing/2014/main" id="{E1AFCDAB-80DF-2A25-E956-893D221D10EE}"/>
              </a:ext>
            </a:extLst>
          </p:cNvPr>
          <p:cNvSpPr/>
          <p:nvPr/>
        </p:nvSpPr>
        <p:spPr>
          <a:xfrm>
            <a:off x="10001267" y="250293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65">
            <a:extLst>
              <a:ext uri="{FF2B5EF4-FFF2-40B4-BE49-F238E27FC236}">
                <a16:creationId xmlns:a16="http://schemas.microsoft.com/office/drawing/2014/main" id="{29456F4D-C11E-714D-33A1-BD08F4BBD949}"/>
              </a:ext>
            </a:extLst>
          </p:cNvPr>
          <p:cNvSpPr/>
          <p:nvPr/>
        </p:nvSpPr>
        <p:spPr>
          <a:xfrm>
            <a:off x="7762003" y="3624475"/>
            <a:ext cx="3493770" cy="116205"/>
          </a:xfrm>
          <a:custGeom>
            <a:avLst/>
            <a:gdLst/>
            <a:ahLst/>
            <a:cxnLst/>
            <a:rect l="l" t="t" r="r" b="b"/>
            <a:pathLst>
              <a:path w="3493770" h="116204">
                <a:moveTo>
                  <a:pt x="0" y="0"/>
                </a:moveTo>
                <a:lnTo>
                  <a:pt x="0" y="115697"/>
                </a:lnTo>
                <a:lnTo>
                  <a:pt x="2944368" y="115697"/>
                </a:lnTo>
                <a:lnTo>
                  <a:pt x="2947034" y="101636"/>
                </a:lnTo>
                <a:lnTo>
                  <a:pt x="2954356" y="89948"/>
                </a:lnTo>
                <a:lnTo>
                  <a:pt x="2965315" y="81651"/>
                </a:lnTo>
                <a:lnTo>
                  <a:pt x="2978893" y="77761"/>
                </a:lnTo>
                <a:lnTo>
                  <a:pt x="2994236" y="80099"/>
                </a:lnTo>
                <a:lnTo>
                  <a:pt x="3006634" y="86742"/>
                </a:lnTo>
                <a:lnTo>
                  <a:pt x="3015449" y="96799"/>
                </a:lnTo>
                <a:lnTo>
                  <a:pt x="3020045" y="109380"/>
                </a:lnTo>
                <a:lnTo>
                  <a:pt x="3493262" y="115697"/>
                </a:lnTo>
                <a:lnTo>
                  <a:pt x="3493262" y="5676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66">
            <a:extLst>
              <a:ext uri="{FF2B5EF4-FFF2-40B4-BE49-F238E27FC236}">
                <a16:creationId xmlns:a16="http://schemas.microsoft.com/office/drawing/2014/main" id="{7C7BD17E-F337-0BC7-E7E6-B0235C1A76C1}"/>
              </a:ext>
            </a:extLst>
          </p:cNvPr>
          <p:cNvSpPr/>
          <p:nvPr/>
        </p:nvSpPr>
        <p:spPr>
          <a:xfrm>
            <a:off x="11222879" y="362460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67">
            <a:extLst>
              <a:ext uri="{FF2B5EF4-FFF2-40B4-BE49-F238E27FC236}">
                <a16:creationId xmlns:a16="http://schemas.microsoft.com/office/drawing/2014/main" id="{AB96DC7F-6837-C0D4-B489-1619D2D48459}"/>
              </a:ext>
            </a:extLst>
          </p:cNvPr>
          <p:cNvSpPr/>
          <p:nvPr/>
        </p:nvSpPr>
        <p:spPr>
          <a:xfrm>
            <a:off x="7586997" y="3624475"/>
            <a:ext cx="3669029" cy="429259"/>
          </a:xfrm>
          <a:custGeom>
            <a:avLst/>
            <a:gdLst/>
            <a:ahLst/>
            <a:cxnLst/>
            <a:rect l="l" t="t" r="r" b="b"/>
            <a:pathLst>
              <a:path w="3669029" h="429260">
                <a:moveTo>
                  <a:pt x="0" y="0"/>
                </a:moveTo>
                <a:lnTo>
                  <a:pt x="0" y="207137"/>
                </a:lnTo>
                <a:lnTo>
                  <a:pt x="3119374" y="207137"/>
                </a:lnTo>
                <a:lnTo>
                  <a:pt x="3122040" y="193076"/>
                </a:lnTo>
                <a:lnTo>
                  <a:pt x="3129362" y="181388"/>
                </a:lnTo>
                <a:lnTo>
                  <a:pt x="3140321" y="173091"/>
                </a:lnTo>
                <a:lnTo>
                  <a:pt x="3153899" y="169201"/>
                </a:lnTo>
                <a:lnTo>
                  <a:pt x="3169242" y="171539"/>
                </a:lnTo>
                <a:lnTo>
                  <a:pt x="3181640" y="178182"/>
                </a:lnTo>
                <a:lnTo>
                  <a:pt x="3190455" y="188239"/>
                </a:lnTo>
                <a:lnTo>
                  <a:pt x="3195051" y="200820"/>
                </a:lnTo>
                <a:lnTo>
                  <a:pt x="3669029" y="207137"/>
                </a:lnTo>
                <a:lnTo>
                  <a:pt x="3669029" y="429006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68">
            <a:extLst>
              <a:ext uri="{FF2B5EF4-FFF2-40B4-BE49-F238E27FC236}">
                <a16:creationId xmlns:a16="http://schemas.microsoft.com/office/drawing/2014/main" id="{1E45E841-D5E6-ADDB-FB92-293BC089B2B6}"/>
              </a:ext>
            </a:extLst>
          </p:cNvPr>
          <p:cNvSpPr/>
          <p:nvPr/>
        </p:nvSpPr>
        <p:spPr>
          <a:xfrm>
            <a:off x="11223641" y="404535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4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69">
            <a:extLst>
              <a:ext uri="{FF2B5EF4-FFF2-40B4-BE49-F238E27FC236}">
                <a16:creationId xmlns:a16="http://schemas.microsoft.com/office/drawing/2014/main" id="{921D402F-F322-5DDD-B080-EE7FA52F6234}"/>
              </a:ext>
            </a:extLst>
          </p:cNvPr>
          <p:cNvSpPr/>
          <p:nvPr/>
        </p:nvSpPr>
        <p:spPr>
          <a:xfrm>
            <a:off x="7954788" y="3306721"/>
            <a:ext cx="2883535" cy="2072005"/>
          </a:xfrm>
          <a:custGeom>
            <a:avLst/>
            <a:gdLst/>
            <a:ahLst/>
            <a:cxnLst/>
            <a:rect l="l" t="t" r="r" b="b"/>
            <a:pathLst>
              <a:path w="2883535" h="2072004">
                <a:moveTo>
                  <a:pt x="0" y="2071496"/>
                </a:moveTo>
                <a:lnTo>
                  <a:pt x="137922" y="2071496"/>
                </a:lnTo>
                <a:lnTo>
                  <a:pt x="137922" y="1582165"/>
                </a:lnTo>
                <a:lnTo>
                  <a:pt x="2789682" y="1582165"/>
                </a:lnTo>
                <a:lnTo>
                  <a:pt x="2789682" y="0"/>
                </a:lnTo>
                <a:lnTo>
                  <a:pt x="28830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70">
            <a:extLst>
              <a:ext uri="{FF2B5EF4-FFF2-40B4-BE49-F238E27FC236}">
                <a16:creationId xmlns:a16="http://schemas.microsoft.com/office/drawing/2014/main" id="{278256BB-6360-488A-2F51-17CDE500D435}"/>
              </a:ext>
            </a:extLst>
          </p:cNvPr>
          <p:cNvSpPr/>
          <p:nvPr/>
        </p:nvSpPr>
        <p:spPr>
          <a:xfrm>
            <a:off x="10829687" y="327433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71">
            <a:extLst>
              <a:ext uri="{FF2B5EF4-FFF2-40B4-BE49-F238E27FC236}">
                <a16:creationId xmlns:a16="http://schemas.microsoft.com/office/drawing/2014/main" id="{FD87C512-D465-8703-3C9C-095F053FCC26}"/>
              </a:ext>
            </a:extLst>
          </p:cNvPr>
          <p:cNvSpPr/>
          <p:nvPr/>
        </p:nvSpPr>
        <p:spPr>
          <a:xfrm>
            <a:off x="7954788" y="4802653"/>
            <a:ext cx="3300729" cy="883285"/>
          </a:xfrm>
          <a:custGeom>
            <a:avLst/>
            <a:gdLst/>
            <a:ahLst/>
            <a:cxnLst/>
            <a:rect l="l" t="t" r="r" b="b"/>
            <a:pathLst>
              <a:path w="3300729" h="883285">
                <a:moveTo>
                  <a:pt x="0" y="882776"/>
                </a:moveTo>
                <a:lnTo>
                  <a:pt x="360807" y="882776"/>
                </a:lnTo>
                <a:lnTo>
                  <a:pt x="360807" y="257682"/>
                </a:lnTo>
                <a:lnTo>
                  <a:pt x="3300476" y="257682"/>
                </a:lnTo>
                <a:lnTo>
                  <a:pt x="330047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72">
            <a:extLst>
              <a:ext uri="{FF2B5EF4-FFF2-40B4-BE49-F238E27FC236}">
                <a16:creationId xmlns:a16="http://schemas.microsoft.com/office/drawing/2014/main" id="{8F3E0487-2B4D-9390-C867-C396445C45CE}"/>
              </a:ext>
            </a:extLst>
          </p:cNvPr>
          <p:cNvSpPr/>
          <p:nvPr/>
        </p:nvSpPr>
        <p:spPr>
          <a:xfrm>
            <a:off x="11222879" y="474601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69"/>
                </a:lnTo>
                <a:lnTo>
                  <a:pt x="64770" y="64769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73">
            <a:extLst>
              <a:ext uri="{FF2B5EF4-FFF2-40B4-BE49-F238E27FC236}">
                <a16:creationId xmlns:a16="http://schemas.microsoft.com/office/drawing/2014/main" id="{6957144A-F8BC-47F6-98E2-62751251CAF7}"/>
              </a:ext>
            </a:extLst>
          </p:cNvPr>
          <p:cNvSpPr/>
          <p:nvPr/>
        </p:nvSpPr>
        <p:spPr>
          <a:xfrm>
            <a:off x="10401571" y="2559579"/>
            <a:ext cx="2075814" cy="747395"/>
          </a:xfrm>
          <a:custGeom>
            <a:avLst/>
            <a:gdLst/>
            <a:ahLst/>
            <a:cxnLst/>
            <a:rect l="l" t="t" r="r" b="b"/>
            <a:pathLst>
              <a:path w="2075815" h="747395">
                <a:moveTo>
                  <a:pt x="0" y="747268"/>
                </a:moveTo>
                <a:lnTo>
                  <a:pt x="250062" y="747268"/>
                </a:lnTo>
                <a:lnTo>
                  <a:pt x="250062" y="329057"/>
                </a:lnTo>
                <a:lnTo>
                  <a:pt x="1433576" y="329057"/>
                </a:lnTo>
                <a:lnTo>
                  <a:pt x="1436242" y="314996"/>
                </a:lnTo>
                <a:lnTo>
                  <a:pt x="1443564" y="303308"/>
                </a:lnTo>
                <a:lnTo>
                  <a:pt x="1454523" y="295011"/>
                </a:lnTo>
                <a:lnTo>
                  <a:pt x="1468101" y="291121"/>
                </a:lnTo>
                <a:lnTo>
                  <a:pt x="1483393" y="293459"/>
                </a:lnTo>
                <a:lnTo>
                  <a:pt x="1495790" y="300102"/>
                </a:lnTo>
                <a:lnTo>
                  <a:pt x="1504630" y="310159"/>
                </a:lnTo>
                <a:lnTo>
                  <a:pt x="1509250" y="322740"/>
                </a:lnTo>
                <a:lnTo>
                  <a:pt x="2075306" y="329057"/>
                </a:lnTo>
                <a:lnTo>
                  <a:pt x="207530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74">
            <a:extLst>
              <a:ext uri="{FF2B5EF4-FFF2-40B4-BE49-F238E27FC236}">
                <a16:creationId xmlns:a16="http://schemas.microsoft.com/office/drawing/2014/main" id="{EE8B35F7-F0B5-36FA-EC3E-87F2BB8FB8E2}"/>
              </a:ext>
            </a:extLst>
          </p:cNvPr>
          <p:cNvSpPr/>
          <p:nvPr/>
        </p:nvSpPr>
        <p:spPr>
          <a:xfrm>
            <a:off x="12444492" y="250293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75">
            <a:extLst>
              <a:ext uri="{FF2B5EF4-FFF2-40B4-BE49-F238E27FC236}">
                <a16:creationId xmlns:a16="http://schemas.microsoft.com/office/drawing/2014/main" id="{E09A3B44-518D-6B5F-399A-C34045B829FE}"/>
              </a:ext>
            </a:extLst>
          </p:cNvPr>
          <p:cNvSpPr/>
          <p:nvPr/>
        </p:nvSpPr>
        <p:spPr>
          <a:xfrm>
            <a:off x="11623184" y="1066948"/>
            <a:ext cx="443865" cy="4465320"/>
          </a:xfrm>
          <a:custGeom>
            <a:avLst/>
            <a:gdLst/>
            <a:ahLst/>
            <a:cxnLst/>
            <a:rect l="l" t="t" r="r" b="b"/>
            <a:pathLst>
              <a:path w="443865" h="4465320">
                <a:moveTo>
                  <a:pt x="0" y="4464939"/>
                </a:moveTo>
                <a:lnTo>
                  <a:pt x="250062" y="4464939"/>
                </a:lnTo>
                <a:lnTo>
                  <a:pt x="250062" y="0"/>
                </a:lnTo>
                <a:lnTo>
                  <a:pt x="44335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76">
            <a:extLst>
              <a:ext uri="{FF2B5EF4-FFF2-40B4-BE49-F238E27FC236}">
                <a16:creationId xmlns:a16="http://schemas.microsoft.com/office/drawing/2014/main" id="{A17DCF16-E53A-A4E1-D595-2CCCF889E1D2}"/>
              </a:ext>
            </a:extLst>
          </p:cNvPr>
          <p:cNvSpPr/>
          <p:nvPr/>
        </p:nvSpPr>
        <p:spPr>
          <a:xfrm>
            <a:off x="12058413" y="1034564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77">
            <a:extLst>
              <a:ext uri="{FF2B5EF4-FFF2-40B4-BE49-F238E27FC236}">
                <a16:creationId xmlns:a16="http://schemas.microsoft.com/office/drawing/2014/main" id="{ABE7CBE9-853A-547C-A18A-CE6B05A410EF}"/>
              </a:ext>
            </a:extLst>
          </p:cNvPr>
          <p:cNvSpPr/>
          <p:nvPr/>
        </p:nvSpPr>
        <p:spPr>
          <a:xfrm>
            <a:off x="12744721" y="63140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78">
            <a:extLst>
              <a:ext uri="{FF2B5EF4-FFF2-40B4-BE49-F238E27FC236}">
                <a16:creationId xmlns:a16="http://schemas.microsoft.com/office/drawing/2014/main" id="{CE595B49-8A2D-B116-6472-3F29A69D83A1}"/>
              </a:ext>
            </a:extLst>
          </p:cNvPr>
          <p:cNvSpPr/>
          <p:nvPr/>
        </p:nvSpPr>
        <p:spPr>
          <a:xfrm>
            <a:off x="12744721" y="63140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79">
            <a:extLst>
              <a:ext uri="{FF2B5EF4-FFF2-40B4-BE49-F238E27FC236}">
                <a16:creationId xmlns:a16="http://schemas.microsoft.com/office/drawing/2014/main" id="{B504BFC5-5E5C-19FA-C2B2-EDE6D1B51E04}"/>
              </a:ext>
            </a:extLst>
          </p:cNvPr>
          <p:cNvSpPr txBox="1"/>
          <p:nvPr/>
        </p:nvSpPr>
        <p:spPr>
          <a:xfrm>
            <a:off x="12826001" y="6408729"/>
            <a:ext cx="535305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</p:txBody>
      </p:sp>
      <p:sp>
        <p:nvSpPr>
          <p:cNvPr id="192" name="object 180">
            <a:extLst>
              <a:ext uri="{FF2B5EF4-FFF2-40B4-BE49-F238E27FC236}">
                <a16:creationId xmlns:a16="http://schemas.microsoft.com/office/drawing/2014/main" id="{E9812F9A-3313-0F0E-2FB2-7B234A01AE75}"/>
              </a:ext>
            </a:extLst>
          </p:cNvPr>
          <p:cNvSpPr txBox="1"/>
          <p:nvPr/>
        </p:nvSpPr>
        <p:spPr>
          <a:xfrm>
            <a:off x="12911090" y="6520681"/>
            <a:ext cx="37211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30" dirty="0">
                <a:latin typeface="Arial Narrow"/>
                <a:cs typeface="Arial Narrow"/>
              </a:rPr>
              <a:t>P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0" dirty="0">
                <a:latin typeface="Arial Narrow"/>
                <a:cs typeface="Arial Narrow"/>
              </a:rPr>
              <a:t>na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3" name="object 181">
            <a:extLst>
              <a:ext uri="{FF2B5EF4-FFF2-40B4-BE49-F238E27FC236}">
                <a16:creationId xmlns:a16="http://schemas.microsoft.com/office/drawing/2014/main" id="{87101918-528C-CA97-7F7D-E2BE4B166854}"/>
              </a:ext>
            </a:extLst>
          </p:cNvPr>
          <p:cNvSpPr txBox="1"/>
          <p:nvPr/>
        </p:nvSpPr>
        <p:spPr>
          <a:xfrm>
            <a:off x="12970146" y="6612697"/>
            <a:ext cx="25082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4" name="object 182">
            <a:extLst>
              <a:ext uri="{FF2B5EF4-FFF2-40B4-BE49-F238E27FC236}">
                <a16:creationId xmlns:a16="http://schemas.microsoft.com/office/drawing/2014/main" id="{9A860146-E7F7-9B2C-4E49-4773B22BE198}"/>
              </a:ext>
            </a:extLst>
          </p:cNvPr>
          <p:cNvSpPr txBox="1"/>
          <p:nvPr/>
        </p:nvSpPr>
        <p:spPr>
          <a:xfrm>
            <a:off x="12977130" y="6721282"/>
            <a:ext cx="236854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5" name="object 183">
            <a:extLst>
              <a:ext uri="{FF2B5EF4-FFF2-40B4-BE49-F238E27FC236}">
                <a16:creationId xmlns:a16="http://schemas.microsoft.com/office/drawing/2014/main" id="{9ED2CC7C-98A4-82F7-D9F9-D9DCD91428F2}"/>
              </a:ext>
            </a:extLst>
          </p:cNvPr>
          <p:cNvSpPr txBox="1"/>
          <p:nvPr/>
        </p:nvSpPr>
        <p:spPr>
          <a:xfrm>
            <a:off x="13291837" y="6187564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6" name="object 184">
            <a:extLst>
              <a:ext uri="{FF2B5EF4-FFF2-40B4-BE49-F238E27FC236}">
                <a16:creationId xmlns:a16="http://schemas.microsoft.com/office/drawing/2014/main" id="{50115934-F51C-189E-BE91-256716906E2F}"/>
              </a:ext>
            </a:extLst>
          </p:cNvPr>
          <p:cNvSpPr/>
          <p:nvPr/>
        </p:nvSpPr>
        <p:spPr>
          <a:xfrm>
            <a:off x="5147339" y="1381273"/>
            <a:ext cx="4886325" cy="107314"/>
          </a:xfrm>
          <a:custGeom>
            <a:avLst/>
            <a:gdLst/>
            <a:ahLst/>
            <a:cxnLst/>
            <a:rect l="l" t="t" r="r" b="b"/>
            <a:pathLst>
              <a:path w="4886325" h="107315">
                <a:moveTo>
                  <a:pt x="0" y="0"/>
                </a:moveTo>
                <a:lnTo>
                  <a:pt x="0" y="107187"/>
                </a:lnTo>
                <a:lnTo>
                  <a:pt x="560793" y="107187"/>
                </a:lnTo>
                <a:lnTo>
                  <a:pt x="563465" y="93127"/>
                </a:lnTo>
                <a:lnTo>
                  <a:pt x="570795" y="81439"/>
                </a:lnTo>
                <a:lnTo>
                  <a:pt x="581757" y="73142"/>
                </a:lnTo>
                <a:lnTo>
                  <a:pt x="595324" y="69252"/>
                </a:lnTo>
                <a:lnTo>
                  <a:pt x="610645" y="71591"/>
                </a:lnTo>
                <a:lnTo>
                  <a:pt x="623042" y="78234"/>
                </a:lnTo>
                <a:lnTo>
                  <a:pt x="631866" y="88292"/>
                </a:lnTo>
                <a:lnTo>
                  <a:pt x="636470" y="100875"/>
                </a:lnTo>
                <a:lnTo>
                  <a:pt x="682231" y="107187"/>
                </a:lnTo>
                <a:lnTo>
                  <a:pt x="684898" y="93127"/>
                </a:lnTo>
                <a:lnTo>
                  <a:pt x="692219" y="81439"/>
                </a:lnTo>
                <a:lnTo>
                  <a:pt x="703178" y="73142"/>
                </a:lnTo>
                <a:lnTo>
                  <a:pt x="716756" y="69252"/>
                </a:lnTo>
                <a:lnTo>
                  <a:pt x="732100" y="71590"/>
                </a:lnTo>
                <a:lnTo>
                  <a:pt x="744497" y="78233"/>
                </a:lnTo>
                <a:lnTo>
                  <a:pt x="753312" y="88290"/>
                </a:lnTo>
                <a:lnTo>
                  <a:pt x="757908" y="100871"/>
                </a:lnTo>
                <a:lnTo>
                  <a:pt x="2405113" y="107187"/>
                </a:lnTo>
                <a:lnTo>
                  <a:pt x="2407780" y="93127"/>
                </a:lnTo>
                <a:lnTo>
                  <a:pt x="2415101" y="81439"/>
                </a:lnTo>
                <a:lnTo>
                  <a:pt x="2426060" y="73142"/>
                </a:lnTo>
                <a:lnTo>
                  <a:pt x="2439638" y="69252"/>
                </a:lnTo>
                <a:lnTo>
                  <a:pt x="2454930" y="71590"/>
                </a:lnTo>
                <a:lnTo>
                  <a:pt x="2467327" y="78233"/>
                </a:lnTo>
                <a:lnTo>
                  <a:pt x="2476167" y="88290"/>
                </a:lnTo>
                <a:lnTo>
                  <a:pt x="2480787" y="100871"/>
                </a:lnTo>
                <a:lnTo>
                  <a:pt x="4244581" y="107187"/>
                </a:lnTo>
                <a:lnTo>
                  <a:pt x="4247248" y="93127"/>
                </a:lnTo>
                <a:lnTo>
                  <a:pt x="4254569" y="81439"/>
                </a:lnTo>
                <a:lnTo>
                  <a:pt x="4265528" y="73142"/>
                </a:lnTo>
                <a:lnTo>
                  <a:pt x="4279106" y="69252"/>
                </a:lnTo>
                <a:lnTo>
                  <a:pt x="4294450" y="71590"/>
                </a:lnTo>
                <a:lnTo>
                  <a:pt x="4306847" y="78233"/>
                </a:lnTo>
                <a:lnTo>
                  <a:pt x="4315662" y="88290"/>
                </a:lnTo>
                <a:lnTo>
                  <a:pt x="4320258" y="100871"/>
                </a:lnTo>
                <a:lnTo>
                  <a:pt x="4886312" y="107187"/>
                </a:lnTo>
                <a:lnTo>
                  <a:pt x="4886312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85">
            <a:extLst>
              <a:ext uri="{FF2B5EF4-FFF2-40B4-BE49-F238E27FC236}">
                <a16:creationId xmlns:a16="http://schemas.microsoft.com/office/drawing/2014/main" id="{A179F6A2-D1ED-7A65-E621-1491F7A7FAAA}"/>
              </a:ext>
            </a:extLst>
          </p:cNvPr>
          <p:cNvSpPr/>
          <p:nvPr/>
        </p:nvSpPr>
        <p:spPr>
          <a:xfrm>
            <a:off x="10001267" y="138127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86">
            <a:extLst>
              <a:ext uri="{FF2B5EF4-FFF2-40B4-BE49-F238E27FC236}">
                <a16:creationId xmlns:a16="http://schemas.microsoft.com/office/drawing/2014/main" id="{F5D5509A-9259-21A0-6FFF-A00D9C427997}"/>
              </a:ext>
            </a:extLst>
          </p:cNvPr>
          <p:cNvSpPr/>
          <p:nvPr/>
        </p:nvSpPr>
        <p:spPr>
          <a:xfrm>
            <a:off x="10915921" y="63140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87">
            <a:extLst>
              <a:ext uri="{FF2B5EF4-FFF2-40B4-BE49-F238E27FC236}">
                <a16:creationId xmlns:a16="http://schemas.microsoft.com/office/drawing/2014/main" id="{214D5472-9F27-4BDC-9C7A-9373E1EAAF02}"/>
              </a:ext>
            </a:extLst>
          </p:cNvPr>
          <p:cNvSpPr/>
          <p:nvPr/>
        </p:nvSpPr>
        <p:spPr>
          <a:xfrm>
            <a:off x="10915921" y="63140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2857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188">
            <a:extLst>
              <a:ext uri="{FF2B5EF4-FFF2-40B4-BE49-F238E27FC236}">
                <a16:creationId xmlns:a16="http://schemas.microsoft.com/office/drawing/2014/main" id="{9175DA1C-D0B2-4A00-F82C-C72294EEFF45}"/>
              </a:ext>
            </a:extLst>
          </p:cNvPr>
          <p:cNvSpPr txBox="1"/>
          <p:nvPr/>
        </p:nvSpPr>
        <p:spPr>
          <a:xfrm>
            <a:off x="10995676" y="6404919"/>
            <a:ext cx="542290" cy="425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2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710"/>
              </a:lnSpc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li</a:t>
            </a:r>
            <a:r>
              <a:rPr sz="600" dirty="0">
                <a:latin typeface="Arial Narrow"/>
                <a:cs typeface="Arial Narrow"/>
              </a:rPr>
              <a:t>o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01" name="object 189">
            <a:extLst>
              <a:ext uri="{FF2B5EF4-FFF2-40B4-BE49-F238E27FC236}">
                <a16:creationId xmlns:a16="http://schemas.microsoft.com/office/drawing/2014/main" id="{A3A70300-79B5-1854-6DFF-5B7A0396103F}"/>
              </a:ext>
            </a:extLst>
          </p:cNvPr>
          <p:cNvSpPr/>
          <p:nvPr/>
        </p:nvSpPr>
        <p:spPr>
          <a:xfrm>
            <a:off x="11623184" y="6611819"/>
            <a:ext cx="1043940" cy="0"/>
          </a:xfrm>
          <a:custGeom>
            <a:avLst/>
            <a:gdLst/>
            <a:ahLst/>
            <a:cxnLst/>
            <a:rect l="l" t="t" r="r" b="b"/>
            <a:pathLst>
              <a:path w="1043940">
                <a:moveTo>
                  <a:pt x="0" y="0"/>
                </a:moveTo>
                <a:lnTo>
                  <a:pt x="10434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190">
            <a:extLst>
              <a:ext uri="{FF2B5EF4-FFF2-40B4-BE49-F238E27FC236}">
                <a16:creationId xmlns:a16="http://schemas.microsoft.com/office/drawing/2014/main" id="{6CC62A4E-4F77-39C1-9823-4C513BD905A3}"/>
              </a:ext>
            </a:extLst>
          </p:cNvPr>
          <p:cNvSpPr/>
          <p:nvPr/>
        </p:nvSpPr>
        <p:spPr>
          <a:xfrm>
            <a:off x="12658488" y="657899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69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191">
            <a:extLst>
              <a:ext uri="{FF2B5EF4-FFF2-40B4-BE49-F238E27FC236}">
                <a16:creationId xmlns:a16="http://schemas.microsoft.com/office/drawing/2014/main" id="{A2AB1B45-FF9E-7F60-86D7-5813A64D0518}"/>
              </a:ext>
            </a:extLst>
          </p:cNvPr>
          <p:cNvSpPr/>
          <p:nvPr/>
        </p:nvSpPr>
        <p:spPr>
          <a:xfrm>
            <a:off x="4808008" y="4364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192">
            <a:extLst>
              <a:ext uri="{FF2B5EF4-FFF2-40B4-BE49-F238E27FC236}">
                <a16:creationId xmlns:a16="http://schemas.microsoft.com/office/drawing/2014/main" id="{28321C1E-C9A5-2CE4-8A9C-11212F96335C}"/>
              </a:ext>
            </a:extLst>
          </p:cNvPr>
          <p:cNvSpPr/>
          <p:nvPr/>
        </p:nvSpPr>
        <p:spPr>
          <a:xfrm>
            <a:off x="4808008" y="4364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193">
            <a:extLst>
              <a:ext uri="{FF2B5EF4-FFF2-40B4-BE49-F238E27FC236}">
                <a16:creationId xmlns:a16="http://schemas.microsoft.com/office/drawing/2014/main" id="{66FE3303-24FB-C018-4D98-661958AA3C1A}"/>
              </a:ext>
            </a:extLst>
          </p:cNvPr>
          <p:cNvSpPr txBox="1"/>
          <p:nvPr/>
        </p:nvSpPr>
        <p:spPr>
          <a:xfrm>
            <a:off x="4881833" y="4388159"/>
            <a:ext cx="535305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2540" algn="ctr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06" name="object 194">
            <a:extLst>
              <a:ext uri="{FF2B5EF4-FFF2-40B4-BE49-F238E27FC236}">
                <a16:creationId xmlns:a16="http://schemas.microsoft.com/office/drawing/2014/main" id="{FAEAC17E-A735-9987-7973-54E7E1A54555}"/>
              </a:ext>
            </a:extLst>
          </p:cNvPr>
          <p:cNvSpPr/>
          <p:nvPr/>
        </p:nvSpPr>
        <p:spPr>
          <a:xfrm>
            <a:off x="6029596" y="4364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4"/>
                </a:moveTo>
                <a:lnTo>
                  <a:pt x="685800" y="371474"/>
                </a:lnTo>
                <a:lnTo>
                  <a:pt x="685800" y="0"/>
                </a:lnTo>
                <a:lnTo>
                  <a:pt x="0" y="0"/>
                </a:lnTo>
                <a:lnTo>
                  <a:pt x="0" y="371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195">
            <a:extLst>
              <a:ext uri="{FF2B5EF4-FFF2-40B4-BE49-F238E27FC236}">
                <a16:creationId xmlns:a16="http://schemas.microsoft.com/office/drawing/2014/main" id="{D9FCDA7B-07A1-0BC8-E062-2E330E50E7D4}"/>
              </a:ext>
            </a:extLst>
          </p:cNvPr>
          <p:cNvSpPr txBox="1"/>
          <p:nvPr/>
        </p:nvSpPr>
        <p:spPr>
          <a:xfrm>
            <a:off x="6029596" y="4364631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67945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9144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08" name="object 196">
            <a:extLst>
              <a:ext uri="{FF2B5EF4-FFF2-40B4-BE49-F238E27FC236}">
                <a16:creationId xmlns:a16="http://schemas.microsoft.com/office/drawing/2014/main" id="{D6A56C5C-EB62-3902-207A-7019E1B6C931}"/>
              </a:ext>
            </a:extLst>
          </p:cNvPr>
          <p:cNvSpPr/>
          <p:nvPr/>
        </p:nvSpPr>
        <p:spPr>
          <a:xfrm>
            <a:off x="4808008" y="4917462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197">
            <a:extLst>
              <a:ext uri="{FF2B5EF4-FFF2-40B4-BE49-F238E27FC236}">
                <a16:creationId xmlns:a16="http://schemas.microsoft.com/office/drawing/2014/main" id="{3E8B7D7D-FB6B-3DD8-8819-A52E28EBEED9}"/>
              </a:ext>
            </a:extLst>
          </p:cNvPr>
          <p:cNvSpPr txBox="1"/>
          <p:nvPr/>
        </p:nvSpPr>
        <p:spPr>
          <a:xfrm>
            <a:off x="4808008" y="4917462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5080" algn="ctr">
              <a:lnSpc>
                <a:spcPts val="710"/>
              </a:lnSpc>
              <a:spcBef>
                <a:spcPts val="10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10" name="object 198">
            <a:extLst>
              <a:ext uri="{FF2B5EF4-FFF2-40B4-BE49-F238E27FC236}">
                <a16:creationId xmlns:a16="http://schemas.microsoft.com/office/drawing/2014/main" id="{19559E56-F45D-A0C3-7AE8-334247A2E06A}"/>
              </a:ext>
            </a:extLst>
          </p:cNvPr>
          <p:cNvSpPr/>
          <p:nvPr/>
        </p:nvSpPr>
        <p:spPr>
          <a:xfrm>
            <a:off x="6029596" y="4917462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199">
            <a:extLst>
              <a:ext uri="{FF2B5EF4-FFF2-40B4-BE49-F238E27FC236}">
                <a16:creationId xmlns:a16="http://schemas.microsoft.com/office/drawing/2014/main" id="{B766A339-0B3B-BFF1-0A90-4E1ECC9945F7}"/>
              </a:ext>
            </a:extLst>
          </p:cNvPr>
          <p:cNvSpPr txBox="1"/>
          <p:nvPr/>
        </p:nvSpPr>
        <p:spPr>
          <a:xfrm>
            <a:off x="6029596" y="4917462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5080" algn="ctr">
              <a:lnSpc>
                <a:spcPts val="710"/>
              </a:lnSpc>
              <a:spcBef>
                <a:spcPts val="1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9144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12" name="object 200">
            <a:extLst>
              <a:ext uri="{FF2B5EF4-FFF2-40B4-BE49-F238E27FC236}">
                <a16:creationId xmlns:a16="http://schemas.microsoft.com/office/drawing/2014/main" id="{AC6D2AC2-5D8B-3EE5-C4AD-04520F5888C0}"/>
              </a:ext>
            </a:extLst>
          </p:cNvPr>
          <p:cNvSpPr/>
          <p:nvPr/>
        </p:nvSpPr>
        <p:spPr>
          <a:xfrm>
            <a:off x="6029596" y="37645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01">
            <a:extLst>
              <a:ext uri="{FF2B5EF4-FFF2-40B4-BE49-F238E27FC236}">
                <a16:creationId xmlns:a16="http://schemas.microsoft.com/office/drawing/2014/main" id="{29AE458B-FAF4-E5C4-687D-2AAC786A151A}"/>
              </a:ext>
            </a:extLst>
          </p:cNvPr>
          <p:cNvSpPr/>
          <p:nvPr/>
        </p:nvSpPr>
        <p:spPr>
          <a:xfrm>
            <a:off x="6029596" y="37645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02">
            <a:extLst>
              <a:ext uri="{FF2B5EF4-FFF2-40B4-BE49-F238E27FC236}">
                <a16:creationId xmlns:a16="http://schemas.microsoft.com/office/drawing/2014/main" id="{B4A7A904-34B4-78FE-F741-572583591A3D}"/>
              </a:ext>
            </a:extLst>
          </p:cNvPr>
          <p:cNvSpPr txBox="1"/>
          <p:nvPr/>
        </p:nvSpPr>
        <p:spPr>
          <a:xfrm>
            <a:off x="6104526" y="3786811"/>
            <a:ext cx="53594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6985" algn="ctr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15" name="object 203">
            <a:extLst>
              <a:ext uri="{FF2B5EF4-FFF2-40B4-BE49-F238E27FC236}">
                <a16:creationId xmlns:a16="http://schemas.microsoft.com/office/drawing/2014/main" id="{07860D47-516E-9C50-4062-C66EE02425EE}"/>
              </a:ext>
            </a:extLst>
          </p:cNvPr>
          <p:cNvSpPr/>
          <p:nvPr/>
        </p:nvSpPr>
        <p:spPr>
          <a:xfrm>
            <a:off x="6029596" y="3221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04">
            <a:extLst>
              <a:ext uri="{FF2B5EF4-FFF2-40B4-BE49-F238E27FC236}">
                <a16:creationId xmlns:a16="http://schemas.microsoft.com/office/drawing/2014/main" id="{565304CF-A7A2-745A-950E-16E4C1EDEC08}"/>
              </a:ext>
            </a:extLst>
          </p:cNvPr>
          <p:cNvSpPr/>
          <p:nvPr/>
        </p:nvSpPr>
        <p:spPr>
          <a:xfrm>
            <a:off x="6029596" y="3221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05">
            <a:extLst>
              <a:ext uri="{FF2B5EF4-FFF2-40B4-BE49-F238E27FC236}">
                <a16:creationId xmlns:a16="http://schemas.microsoft.com/office/drawing/2014/main" id="{8C2B3EB4-CEBA-5815-2260-E5F24C8990B9}"/>
              </a:ext>
            </a:extLst>
          </p:cNvPr>
          <p:cNvSpPr txBox="1"/>
          <p:nvPr/>
        </p:nvSpPr>
        <p:spPr>
          <a:xfrm>
            <a:off x="6071124" y="3243251"/>
            <a:ext cx="60452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6858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18" name="object 206">
            <a:extLst>
              <a:ext uri="{FF2B5EF4-FFF2-40B4-BE49-F238E27FC236}">
                <a16:creationId xmlns:a16="http://schemas.microsoft.com/office/drawing/2014/main" id="{25463222-B492-E30F-D24F-389979FA0E1A}"/>
              </a:ext>
            </a:extLst>
          </p:cNvPr>
          <p:cNvSpPr/>
          <p:nvPr/>
        </p:nvSpPr>
        <p:spPr>
          <a:xfrm>
            <a:off x="4808008" y="376455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07">
            <a:extLst>
              <a:ext uri="{FF2B5EF4-FFF2-40B4-BE49-F238E27FC236}">
                <a16:creationId xmlns:a16="http://schemas.microsoft.com/office/drawing/2014/main" id="{1703B476-C45F-8F8E-4763-275D1B70C3BC}"/>
              </a:ext>
            </a:extLst>
          </p:cNvPr>
          <p:cNvSpPr txBox="1"/>
          <p:nvPr/>
        </p:nvSpPr>
        <p:spPr>
          <a:xfrm>
            <a:off x="4808008" y="376455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31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marL="129539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V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9017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20" name="object 208">
            <a:extLst>
              <a:ext uri="{FF2B5EF4-FFF2-40B4-BE49-F238E27FC236}">
                <a16:creationId xmlns:a16="http://schemas.microsoft.com/office/drawing/2014/main" id="{EDAA725D-3AB0-0347-EC6D-6A7E6F114C0B}"/>
              </a:ext>
            </a:extLst>
          </p:cNvPr>
          <p:cNvSpPr/>
          <p:nvPr/>
        </p:nvSpPr>
        <p:spPr>
          <a:xfrm>
            <a:off x="4808008" y="3221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09">
            <a:extLst>
              <a:ext uri="{FF2B5EF4-FFF2-40B4-BE49-F238E27FC236}">
                <a16:creationId xmlns:a16="http://schemas.microsoft.com/office/drawing/2014/main" id="{80A0F06E-52DE-FF67-00F5-208722CBB109}"/>
              </a:ext>
            </a:extLst>
          </p:cNvPr>
          <p:cNvSpPr/>
          <p:nvPr/>
        </p:nvSpPr>
        <p:spPr>
          <a:xfrm>
            <a:off x="4808008" y="322163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10">
            <a:extLst>
              <a:ext uri="{FF2B5EF4-FFF2-40B4-BE49-F238E27FC236}">
                <a16:creationId xmlns:a16="http://schemas.microsoft.com/office/drawing/2014/main" id="{ED6FE5A2-183B-E34E-EE6F-470650EDC570}"/>
              </a:ext>
            </a:extLst>
          </p:cNvPr>
          <p:cNvSpPr txBox="1"/>
          <p:nvPr/>
        </p:nvSpPr>
        <p:spPr>
          <a:xfrm>
            <a:off x="4881833" y="3243251"/>
            <a:ext cx="535940" cy="33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23" name="object 211">
            <a:extLst>
              <a:ext uri="{FF2B5EF4-FFF2-40B4-BE49-F238E27FC236}">
                <a16:creationId xmlns:a16="http://schemas.microsoft.com/office/drawing/2014/main" id="{0A374504-AEDD-E00B-0371-61C300E80230}"/>
              </a:ext>
            </a:extLst>
          </p:cNvPr>
          <p:cNvSpPr/>
          <p:nvPr/>
        </p:nvSpPr>
        <p:spPr>
          <a:xfrm>
            <a:off x="5515246" y="3493157"/>
            <a:ext cx="88265" cy="1142365"/>
          </a:xfrm>
          <a:custGeom>
            <a:avLst/>
            <a:gdLst/>
            <a:ahLst/>
            <a:cxnLst/>
            <a:rect l="l" t="t" r="r" b="b"/>
            <a:pathLst>
              <a:path w="88265" h="1142364">
                <a:moveTo>
                  <a:pt x="0" y="0"/>
                </a:moveTo>
                <a:lnTo>
                  <a:pt x="88112" y="0"/>
                </a:lnTo>
                <a:lnTo>
                  <a:pt x="88112" y="1142110"/>
                </a:lnTo>
                <a:lnTo>
                  <a:pt x="56680" y="114211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12">
            <a:extLst>
              <a:ext uri="{FF2B5EF4-FFF2-40B4-BE49-F238E27FC236}">
                <a16:creationId xmlns:a16="http://schemas.microsoft.com/office/drawing/2014/main" id="{43A38F30-9DE2-78CC-13AB-ED1E2707193F}"/>
              </a:ext>
            </a:extLst>
          </p:cNvPr>
          <p:cNvSpPr/>
          <p:nvPr/>
        </p:nvSpPr>
        <p:spPr>
          <a:xfrm>
            <a:off x="5515246" y="460288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4"/>
                </a:lnTo>
                <a:lnTo>
                  <a:pt x="64769" y="64769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13">
            <a:extLst>
              <a:ext uri="{FF2B5EF4-FFF2-40B4-BE49-F238E27FC236}">
                <a16:creationId xmlns:a16="http://schemas.microsoft.com/office/drawing/2014/main" id="{CB48F5F5-8BC8-BC70-5A3C-1392964E8D60}"/>
              </a:ext>
            </a:extLst>
          </p:cNvPr>
          <p:cNvSpPr/>
          <p:nvPr/>
        </p:nvSpPr>
        <p:spPr>
          <a:xfrm>
            <a:off x="5515246" y="3407432"/>
            <a:ext cx="114300" cy="1700530"/>
          </a:xfrm>
          <a:custGeom>
            <a:avLst/>
            <a:gdLst/>
            <a:ahLst/>
            <a:cxnLst/>
            <a:rect l="l" t="t" r="r" b="b"/>
            <a:pathLst>
              <a:path w="114300" h="1700529">
                <a:moveTo>
                  <a:pt x="0" y="0"/>
                </a:moveTo>
                <a:lnTo>
                  <a:pt x="114300" y="0"/>
                </a:lnTo>
                <a:lnTo>
                  <a:pt x="114300" y="1700148"/>
                </a:lnTo>
                <a:lnTo>
                  <a:pt x="56680" y="17001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14">
            <a:extLst>
              <a:ext uri="{FF2B5EF4-FFF2-40B4-BE49-F238E27FC236}">
                <a16:creationId xmlns:a16="http://schemas.microsoft.com/office/drawing/2014/main" id="{2885BC93-DBB8-23F5-E99B-2FC7CB609A6D}"/>
              </a:ext>
            </a:extLst>
          </p:cNvPr>
          <p:cNvSpPr/>
          <p:nvPr/>
        </p:nvSpPr>
        <p:spPr>
          <a:xfrm>
            <a:off x="5515246" y="507519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64769" y="0"/>
                </a:moveTo>
                <a:lnTo>
                  <a:pt x="0" y="32385"/>
                </a:lnTo>
                <a:lnTo>
                  <a:pt x="64769" y="64770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15">
            <a:extLst>
              <a:ext uri="{FF2B5EF4-FFF2-40B4-BE49-F238E27FC236}">
                <a16:creationId xmlns:a16="http://schemas.microsoft.com/office/drawing/2014/main" id="{6FF3DC14-AC39-D87F-4A52-BCE06530BC30}"/>
              </a:ext>
            </a:extLst>
          </p:cNvPr>
          <p:cNvSpPr/>
          <p:nvPr/>
        </p:nvSpPr>
        <p:spPr>
          <a:xfrm>
            <a:off x="5841509" y="3493157"/>
            <a:ext cx="167005" cy="1136015"/>
          </a:xfrm>
          <a:custGeom>
            <a:avLst/>
            <a:gdLst/>
            <a:ahLst/>
            <a:cxnLst/>
            <a:rect l="l" t="t" r="r" b="b"/>
            <a:pathLst>
              <a:path w="167005" h="1136014">
                <a:moveTo>
                  <a:pt x="166624" y="0"/>
                </a:moveTo>
                <a:lnTo>
                  <a:pt x="0" y="0"/>
                </a:lnTo>
                <a:lnTo>
                  <a:pt x="0" y="1135887"/>
                </a:lnTo>
                <a:lnTo>
                  <a:pt x="109981" y="113588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16">
            <a:extLst>
              <a:ext uri="{FF2B5EF4-FFF2-40B4-BE49-F238E27FC236}">
                <a16:creationId xmlns:a16="http://schemas.microsoft.com/office/drawing/2014/main" id="{69023628-4FD4-B563-F4CB-1F9E75E06FD2}"/>
              </a:ext>
            </a:extLst>
          </p:cNvPr>
          <p:cNvSpPr/>
          <p:nvPr/>
        </p:nvSpPr>
        <p:spPr>
          <a:xfrm>
            <a:off x="5943362" y="459665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17">
            <a:extLst>
              <a:ext uri="{FF2B5EF4-FFF2-40B4-BE49-F238E27FC236}">
                <a16:creationId xmlns:a16="http://schemas.microsoft.com/office/drawing/2014/main" id="{45E8EA7B-F497-CB79-935B-35A701011CB9}"/>
              </a:ext>
            </a:extLst>
          </p:cNvPr>
          <p:cNvSpPr/>
          <p:nvPr/>
        </p:nvSpPr>
        <p:spPr>
          <a:xfrm>
            <a:off x="5796233" y="3343170"/>
            <a:ext cx="212090" cy="1849755"/>
          </a:xfrm>
          <a:custGeom>
            <a:avLst/>
            <a:gdLst/>
            <a:ahLst/>
            <a:cxnLst/>
            <a:rect l="l" t="t" r="r" b="b"/>
            <a:pathLst>
              <a:path w="212090" h="1849754">
                <a:moveTo>
                  <a:pt x="211899" y="0"/>
                </a:moveTo>
                <a:lnTo>
                  <a:pt x="0" y="0"/>
                </a:lnTo>
                <a:lnTo>
                  <a:pt x="0" y="1849373"/>
                </a:lnTo>
                <a:lnTo>
                  <a:pt x="155257" y="1849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18">
            <a:extLst>
              <a:ext uri="{FF2B5EF4-FFF2-40B4-BE49-F238E27FC236}">
                <a16:creationId xmlns:a16="http://schemas.microsoft.com/office/drawing/2014/main" id="{F18A42A0-CF7E-FBFF-CBA0-8619C5CBF212}"/>
              </a:ext>
            </a:extLst>
          </p:cNvPr>
          <p:cNvSpPr/>
          <p:nvPr/>
        </p:nvSpPr>
        <p:spPr>
          <a:xfrm>
            <a:off x="5943362" y="516015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19">
            <a:extLst>
              <a:ext uri="{FF2B5EF4-FFF2-40B4-BE49-F238E27FC236}">
                <a16:creationId xmlns:a16="http://schemas.microsoft.com/office/drawing/2014/main" id="{4900822B-5D8E-EC3C-A5D3-64136A2BC123}"/>
              </a:ext>
            </a:extLst>
          </p:cNvPr>
          <p:cNvSpPr/>
          <p:nvPr/>
        </p:nvSpPr>
        <p:spPr>
          <a:xfrm>
            <a:off x="5515246" y="1063520"/>
            <a:ext cx="436245" cy="3416935"/>
          </a:xfrm>
          <a:custGeom>
            <a:avLst/>
            <a:gdLst/>
            <a:ahLst/>
            <a:cxnLst/>
            <a:rect l="l" t="t" r="r" b="b"/>
            <a:pathLst>
              <a:path w="436244" h="3416935">
                <a:moveTo>
                  <a:pt x="0" y="0"/>
                </a:moveTo>
                <a:lnTo>
                  <a:pt x="230987" y="0"/>
                </a:lnTo>
                <a:lnTo>
                  <a:pt x="230987" y="3416935"/>
                </a:lnTo>
                <a:lnTo>
                  <a:pt x="242887" y="3416935"/>
                </a:lnTo>
                <a:lnTo>
                  <a:pt x="254050" y="3376269"/>
                </a:lnTo>
                <a:lnTo>
                  <a:pt x="283333" y="3347558"/>
                </a:lnTo>
                <a:lnTo>
                  <a:pt x="309806" y="3338217"/>
                </a:lnTo>
                <a:lnTo>
                  <a:pt x="326765" y="3339043"/>
                </a:lnTo>
                <a:lnTo>
                  <a:pt x="368511" y="3353781"/>
                </a:lnTo>
                <a:lnTo>
                  <a:pt x="394562" y="3382917"/>
                </a:lnTo>
                <a:lnTo>
                  <a:pt x="401939" y="3407806"/>
                </a:lnTo>
                <a:lnTo>
                  <a:pt x="436244" y="3416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20">
            <a:extLst>
              <a:ext uri="{FF2B5EF4-FFF2-40B4-BE49-F238E27FC236}">
                <a16:creationId xmlns:a16="http://schemas.microsoft.com/office/drawing/2014/main" id="{ADDC8D56-506C-2C31-D023-5EC0416DC7AC}"/>
              </a:ext>
            </a:extLst>
          </p:cNvPr>
          <p:cNvSpPr/>
          <p:nvPr/>
        </p:nvSpPr>
        <p:spPr>
          <a:xfrm>
            <a:off x="5943362" y="444807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21">
            <a:extLst>
              <a:ext uri="{FF2B5EF4-FFF2-40B4-BE49-F238E27FC236}">
                <a16:creationId xmlns:a16="http://schemas.microsoft.com/office/drawing/2014/main" id="{A81D590A-04E0-1E89-D563-91997B066992}"/>
              </a:ext>
            </a:extLst>
          </p:cNvPr>
          <p:cNvSpPr/>
          <p:nvPr/>
        </p:nvSpPr>
        <p:spPr>
          <a:xfrm>
            <a:off x="5879609" y="3950357"/>
            <a:ext cx="127000" cy="1087755"/>
          </a:xfrm>
          <a:custGeom>
            <a:avLst/>
            <a:gdLst/>
            <a:ahLst/>
            <a:cxnLst/>
            <a:rect l="l" t="t" r="r" b="b"/>
            <a:pathLst>
              <a:path w="127000" h="1087754">
                <a:moveTo>
                  <a:pt x="126746" y="0"/>
                </a:moveTo>
                <a:lnTo>
                  <a:pt x="0" y="0"/>
                </a:lnTo>
                <a:lnTo>
                  <a:pt x="0" y="1087373"/>
                </a:lnTo>
                <a:lnTo>
                  <a:pt x="71881" y="108737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22">
            <a:extLst>
              <a:ext uri="{FF2B5EF4-FFF2-40B4-BE49-F238E27FC236}">
                <a16:creationId xmlns:a16="http://schemas.microsoft.com/office/drawing/2014/main" id="{F2CBFFE8-99F6-2B6C-9211-B6008F3FE20E}"/>
              </a:ext>
            </a:extLst>
          </p:cNvPr>
          <p:cNvSpPr/>
          <p:nvPr/>
        </p:nvSpPr>
        <p:spPr>
          <a:xfrm>
            <a:off x="5943362" y="500534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23">
            <a:extLst>
              <a:ext uri="{FF2B5EF4-FFF2-40B4-BE49-F238E27FC236}">
                <a16:creationId xmlns:a16="http://schemas.microsoft.com/office/drawing/2014/main" id="{7ABC4950-EF1C-126D-11F0-19C5C1DDD4B7}"/>
              </a:ext>
            </a:extLst>
          </p:cNvPr>
          <p:cNvSpPr/>
          <p:nvPr/>
        </p:nvSpPr>
        <p:spPr>
          <a:xfrm>
            <a:off x="8808482" y="2502810"/>
            <a:ext cx="2443480" cy="277495"/>
          </a:xfrm>
          <a:custGeom>
            <a:avLst/>
            <a:gdLst/>
            <a:ahLst/>
            <a:cxnLst/>
            <a:rect l="l" t="t" r="r" b="b"/>
            <a:pathLst>
              <a:path w="2443479" h="277494">
                <a:moveTo>
                  <a:pt x="0" y="0"/>
                </a:moveTo>
                <a:lnTo>
                  <a:pt x="0" y="277240"/>
                </a:lnTo>
                <a:lnTo>
                  <a:pt x="2443226" y="277240"/>
                </a:lnTo>
                <a:lnTo>
                  <a:pt x="2443226" y="5676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24">
            <a:extLst>
              <a:ext uri="{FF2B5EF4-FFF2-40B4-BE49-F238E27FC236}">
                <a16:creationId xmlns:a16="http://schemas.microsoft.com/office/drawing/2014/main" id="{8863A988-1DAC-775B-3014-2BA113F0484C}"/>
              </a:ext>
            </a:extLst>
          </p:cNvPr>
          <p:cNvSpPr/>
          <p:nvPr/>
        </p:nvSpPr>
        <p:spPr>
          <a:xfrm>
            <a:off x="11219324" y="2502938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25">
            <a:extLst>
              <a:ext uri="{FF2B5EF4-FFF2-40B4-BE49-F238E27FC236}">
                <a16:creationId xmlns:a16="http://schemas.microsoft.com/office/drawing/2014/main" id="{1BE1EBEA-5773-4B29-1FAB-4C9906C6CBF9}"/>
              </a:ext>
            </a:extLst>
          </p:cNvPr>
          <p:cNvSpPr/>
          <p:nvPr/>
        </p:nvSpPr>
        <p:spPr>
          <a:xfrm>
            <a:off x="7411863" y="3624475"/>
            <a:ext cx="2626360" cy="429259"/>
          </a:xfrm>
          <a:custGeom>
            <a:avLst/>
            <a:gdLst/>
            <a:ahLst/>
            <a:cxnLst/>
            <a:rect l="l" t="t" r="r" b="b"/>
            <a:pathLst>
              <a:path w="2626360" h="429260">
                <a:moveTo>
                  <a:pt x="0" y="0"/>
                </a:moveTo>
                <a:lnTo>
                  <a:pt x="0" y="307086"/>
                </a:lnTo>
                <a:lnTo>
                  <a:pt x="2626233" y="307086"/>
                </a:lnTo>
                <a:lnTo>
                  <a:pt x="2626233" y="42900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26">
            <a:extLst>
              <a:ext uri="{FF2B5EF4-FFF2-40B4-BE49-F238E27FC236}">
                <a16:creationId xmlns:a16="http://schemas.microsoft.com/office/drawing/2014/main" id="{79F0DDD3-5829-37E2-43B2-BBDD13A245F5}"/>
              </a:ext>
            </a:extLst>
          </p:cNvPr>
          <p:cNvSpPr/>
          <p:nvPr/>
        </p:nvSpPr>
        <p:spPr>
          <a:xfrm>
            <a:off x="10005711" y="404535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5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27">
            <a:extLst>
              <a:ext uri="{FF2B5EF4-FFF2-40B4-BE49-F238E27FC236}">
                <a16:creationId xmlns:a16="http://schemas.microsoft.com/office/drawing/2014/main" id="{6E5D8F11-3337-61C0-43B8-13E3F878C2ED}"/>
              </a:ext>
            </a:extLst>
          </p:cNvPr>
          <p:cNvSpPr/>
          <p:nvPr/>
        </p:nvSpPr>
        <p:spPr>
          <a:xfrm>
            <a:off x="13359147" y="301041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28">
            <a:extLst>
              <a:ext uri="{FF2B5EF4-FFF2-40B4-BE49-F238E27FC236}">
                <a16:creationId xmlns:a16="http://schemas.microsoft.com/office/drawing/2014/main" id="{3D86FA5B-EE46-4A7D-A143-E9223712A073}"/>
              </a:ext>
            </a:extLst>
          </p:cNvPr>
          <p:cNvSpPr txBox="1"/>
          <p:nvPr/>
        </p:nvSpPr>
        <p:spPr>
          <a:xfrm>
            <a:off x="13359147" y="3010417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604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7780" algn="ctr">
              <a:lnSpc>
                <a:spcPct val="100000"/>
              </a:lnSpc>
              <a:spcBef>
                <a:spcPts val="2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065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41" name="object 229">
            <a:extLst>
              <a:ext uri="{FF2B5EF4-FFF2-40B4-BE49-F238E27FC236}">
                <a16:creationId xmlns:a16="http://schemas.microsoft.com/office/drawing/2014/main" id="{3D5FCB0C-42AB-68A9-D8C9-DAF73B1F04D0}"/>
              </a:ext>
            </a:extLst>
          </p:cNvPr>
          <p:cNvSpPr/>
          <p:nvPr/>
        </p:nvSpPr>
        <p:spPr>
          <a:xfrm>
            <a:off x="5515246" y="2845367"/>
            <a:ext cx="436245" cy="1635125"/>
          </a:xfrm>
          <a:custGeom>
            <a:avLst/>
            <a:gdLst/>
            <a:ahLst/>
            <a:cxnLst/>
            <a:rect l="l" t="t" r="r" b="b"/>
            <a:pathLst>
              <a:path w="436244" h="1635125">
                <a:moveTo>
                  <a:pt x="0" y="1635087"/>
                </a:moveTo>
                <a:lnTo>
                  <a:pt x="50012" y="1635087"/>
                </a:lnTo>
                <a:lnTo>
                  <a:pt x="52033" y="1620825"/>
                </a:lnTo>
                <a:lnTo>
                  <a:pt x="57716" y="1608100"/>
                </a:lnTo>
                <a:lnTo>
                  <a:pt x="66495" y="1597489"/>
                </a:lnTo>
                <a:lnTo>
                  <a:pt x="77799" y="1589568"/>
                </a:lnTo>
                <a:lnTo>
                  <a:pt x="91061" y="1584913"/>
                </a:lnTo>
                <a:lnTo>
                  <a:pt x="108050" y="1586153"/>
                </a:lnTo>
                <a:lnTo>
                  <a:pt x="143399" y="1606933"/>
                </a:lnTo>
                <a:lnTo>
                  <a:pt x="152201" y="1630582"/>
                </a:lnTo>
                <a:lnTo>
                  <a:pt x="171450" y="1635087"/>
                </a:lnTo>
                <a:lnTo>
                  <a:pt x="171450" y="37935"/>
                </a:lnTo>
                <a:lnTo>
                  <a:pt x="192887" y="37935"/>
                </a:lnTo>
                <a:lnTo>
                  <a:pt x="195559" y="23875"/>
                </a:lnTo>
                <a:lnTo>
                  <a:pt x="202889" y="12187"/>
                </a:lnTo>
                <a:lnTo>
                  <a:pt x="213851" y="3889"/>
                </a:lnTo>
                <a:lnTo>
                  <a:pt x="227418" y="0"/>
                </a:lnTo>
                <a:lnTo>
                  <a:pt x="242740" y="2339"/>
                </a:lnTo>
                <a:lnTo>
                  <a:pt x="255133" y="8984"/>
                </a:lnTo>
                <a:lnTo>
                  <a:pt x="263953" y="19045"/>
                </a:lnTo>
                <a:lnTo>
                  <a:pt x="268553" y="31631"/>
                </a:lnTo>
                <a:lnTo>
                  <a:pt x="436244" y="37935"/>
                </a:lnTo>
              </a:path>
            </a:pathLst>
          </a:custGeom>
          <a:ln w="952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30">
            <a:extLst>
              <a:ext uri="{FF2B5EF4-FFF2-40B4-BE49-F238E27FC236}">
                <a16:creationId xmlns:a16="http://schemas.microsoft.com/office/drawing/2014/main" id="{A7FDFA86-B4DA-B84E-6C7C-4737AD8F1FBE}"/>
              </a:ext>
            </a:extLst>
          </p:cNvPr>
          <p:cNvSpPr/>
          <p:nvPr/>
        </p:nvSpPr>
        <p:spPr>
          <a:xfrm>
            <a:off x="5943362" y="285091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31">
            <a:extLst>
              <a:ext uri="{FF2B5EF4-FFF2-40B4-BE49-F238E27FC236}">
                <a16:creationId xmlns:a16="http://schemas.microsoft.com/office/drawing/2014/main" id="{E7656DBF-8F28-1E66-2ED9-459E81091C5D}"/>
              </a:ext>
            </a:extLst>
          </p:cNvPr>
          <p:cNvSpPr/>
          <p:nvPr/>
        </p:nvSpPr>
        <p:spPr>
          <a:xfrm>
            <a:off x="5515246" y="2713160"/>
            <a:ext cx="436245" cy="630555"/>
          </a:xfrm>
          <a:custGeom>
            <a:avLst/>
            <a:gdLst/>
            <a:ahLst/>
            <a:cxnLst/>
            <a:rect l="l" t="t" r="r" b="b"/>
            <a:pathLst>
              <a:path w="436244" h="630554">
                <a:moveTo>
                  <a:pt x="0" y="630009"/>
                </a:moveTo>
                <a:lnTo>
                  <a:pt x="57150" y="630009"/>
                </a:lnTo>
                <a:lnTo>
                  <a:pt x="57150" y="37935"/>
                </a:lnTo>
                <a:lnTo>
                  <a:pt x="192887" y="37935"/>
                </a:lnTo>
                <a:lnTo>
                  <a:pt x="195559" y="23875"/>
                </a:lnTo>
                <a:lnTo>
                  <a:pt x="202889" y="12187"/>
                </a:lnTo>
                <a:lnTo>
                  <a:pt x="213851" y="3889"/>
                </a:lnTo>
                <a:lnTo>
                  <a:pt x="227418" y="0"/>
                </a:lnTo>
                <a:lnTo>
                  <a:pt x="242740" y="2339"/>
                </a:lnTo>
                <a:lnTo>
                  <a:pt x="255133" y="8984"/>
                </a:lnTo>
                <a:lnTo>
                  <a:pt x="263953" y="19045"/>
                </a:lnTo>
                <a:lnTo>
                  <a:pt x="268553" y="31631"/>
                </a:lnTo>
                <a:lnTo>
                  <a:pt x="436244" y="3793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32">
            <a:extLst>
              <a:ext uri="{FF2B5EF4-FFF2-40B4-BE49-F238E27FC236}">
                <a16:creationId xmlns:a16="http://schemas.microsoft.com/office/drawing/2014/main" id="{E23F130A-2349-6D06-4C25-CF8117DBA980}"/>
              </a:ext>
            </a:extLst>
          </p:cNvPr>
          <p:cNvSpPr/>
          <p:nvPr/>
        </p:nvSpPr>
        <p:spPr>
          <a:xfrm>
            <a:off x="5943362" y="271871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33">
            <a:extLst>
              <a:ext uri="{FF2B5EF4-FFF2-40B4-BE49-F238E27FC236}">
                <a16:creationId xmlns:a16="http://schemas.microsoft.com/office/drawing/2014/main" id="{8195E17B-6535-8F22-2307-22974BEFB89D}"/>
              </a:ext>
            </a:extLst>
          </p:cNvPr>
          <p:cNvSpPr txBox="1"/>
          <p:nvPr/>
        </p:nvSpPr>
        <p:spPr>
          <a:xfrm>
            <a:off x="13433442" y="33123"/>
            <a:ext cx="225139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20" dirty="0">
                <a:latin typeface="Calibri"/>
                <a:cs typeface="Calibri"/>
              </a:rPr>
              <a:t>L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30" dirty="0">
                <a:latin typeface="Calibri"/>
                <a:cs typeface="Calibri"/>
              </a:rPr>
              <a:t>s</a:t>
            </a:r>
            <a:r>
              <a:rPr sz="1200" spc="5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5" dirty="0">
                <a:latin typeface="Calibri"/>
                <a:cs typeface="Calibri"/>
              </a:rPr>
              <a:t>m</a:t>
            </a:r>
            <a:r>
              <a:rPr sz="1200" spc="25" dirty="0">
                <a:latin typeface="Calibri"/>
                <a:cs typeface="Calibri"/>
              </a:rPr>
              <a:t>o</a:t>
            </a:r>
            <a:r>
              <a:rPr sz="1200" spc="-50" dirty="0">
                <a:latin typeface="Calibri"/>
                <a:cs typeface="Calibri"/>
              </a:rPr>
              <a:t>d</a:t>
            </a:r>
            <a:r>
              <a:rPr sz="1200" spc="-5" dirty="0">
                <a:latin typeface="Calibri"/>
                <a:cs typeface="Calibri"/>
              </a:rPr>
              <a:t>i</a:t>
            </a:r>
            <a:r>
              <a:rPr sz="1200" spc="20" dirty="0">
                <a:latin typeface="Calibri"/>
                <a:cs typeface="Calibri"/>
              </a:rPr>
              <a:t>f</a:t>
            </a:r>
            <a:r>
              <a:rPr sz="1200" spc="-5" dirty="0">
                <a:latin typeface="Calibri"/>
                <a:cs typeface="Calibri"/>
              </a:rPr>
              <a:t>i</a:t>
            </a:r>
            <a:r>
              <a:rPr sz="1200" spc="-30" dirty="0">
                <a:latin typeface="Calibri"/>
                <a:cs typeface="Calibri"/>
              </a:rPr>
              <a:t>e</a:t>
            </a:r>
            <a:r>
              <a:rPr sz="1200" spc="25" dirty="0">
                <a:latin typeface="Calibri"/>
                <a:cs typeface="Calibri"/>
              </a:rPr>
              <a:t>d</a:t>
            </a:r>
            <a:r>
              <a:rPr sz="1200" spc="5" dirty="0">
                <a:latin typeface="Calibri"/>
                <a:cs typeface="Calibri"/>
              </a:rPr>
              <a:t>: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0</a:t>
            </a:r>
            <a:r>
              <a:rPr sz="1200" spc="-5" dirty="0">
                <a:latin typeface="Calibri"/>
                <a:cs typeface="Calibri"/>
              </a:rPr>
              <a:t>6/</a:t>
            </a:r>
            <a:r>
              <a:rPr sz="1200" spc="-35" dirty="0">
                <a:latin typeface="Calibri"/>
                <a:cs typeface="Calibri"/>
              </a:rPr>
              <a:t>1</a:t>
            </a:r>
            <a:r>
              <a:rPr sz="1200" spc="25" dirty="0">
                <a:latin typeface="Calibri"/>
                <a:cs typeface="Calibri"/>
              </a:rPr>
              <a:t>6</a:t>
            </a:r>
            <a:r>
              <a:rPr sz="1200" spc="-30" dirty="0">
                <a:latin typeface="Calibri"/>
                <a:cs typeface="Calibri"/>
              </a:rPr>
              <a:t>/</a:t>
            </a:r>
            <a:r>
              <a:rPr sz="1200" spc="40" dirty="0">
                <a:latin typeface="Calibri"/>
                <a:cs typeface="Calibri"/>
              </a:rPr>
              <a:t>2</a:t>
            </a:r>
            <a:r>
              <a:rPr sz="1200" spc="-35" dirty="0">
                <a:latin typeface="Calibri"/>
                <a:cs typeface="Calibri"/>
              </a:rPr>
              <a:t>0</a:t>
            </a:r>
            <a:r>
              <a:rPr sz="1200" spc="40" dirty="0">
                <a:latin typeface="Calibri"/>
                <a:cs typeface="Calibri"/>
              </a:rPr>
              <a:t>2</a:t>
            </a:r>
            <a:r>
              <a:rPr sz="1200" spc="10" dirty="0">
                <a:latin typeface="Calibri"/>
                <a:cs typeface="Calibri"/>
              </a:rPr>
              <a:t>1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46" name="object 55">
            <a:extLst>
              <a:ext uri="{FF2B5EF4-FFF2-40B4-BE49-F238E27FC236}">
                <a16:creationId xmlns:a16="http://schemas.microsoft.com/office/drawing/2014/main" id="{E5F3BAF7-F193-4AEB-6D19-DA538DD4DC2D}"/>
              </a:ext>
            </a:extLst>
          </p:cNvPr>
          <p:cNvSpPr txBox="1"/>
          <p:nvPr/>
        </p:nvSpPr>
        <p:spPr>
          <a:xfrm>
            <a:off x="3075511" y="100049"/>
            <a:ext cx="1339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tal</a:t>
            </a:r>
            <a:r>
              <a:rPr sz="1200" spc="-10" dirty="0">
                <a:latin typeface="Calibri"/>
                <a:cs typeface="Calibri"/>
              </a:rPr>
              <a:t>og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Y</a:t>
            </a:r>
            <a:r>
              <a:rPr sz="1200" spc="-2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ar: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0</a:t>
            </a:r>
            <a:r>
              <a:rPr sz="1200" spc="-5" dirty="0">
                <a:latin typeface="Calibri"/>
                <a:cs typeface="Calibri"/>
              </a:rPr>
              <a:t>2</a:t>
            </a:r>
            <a:r>
              <a:rPr lang="en-CA" sz="1200" spc="-20" dirty="0">
                <a:latin typeface="Calibri"/>
                <a:cs typeface="Calibri"/>
              </a:rPr>
              <a:t>1</a:t>
            </a:r>
            <a:r>
              <a:rPr sz="1200" spc="-10" dirty="0">
                <a:latin typeface="Calibri"/>
                <a:cs typeface="Calibri"/>
              </a:rPr>
              <a:t>30</a:t>
            </a:r>
            <a:endParaRPr sz="1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970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63610-6C0B-0107-4B3C-5D5D60526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ABFD35-0B8E-E202-ECC3-6CE0973E973E}"/>
              </a:ext>
            </a:extLst>
          </p:cNvPr>
          <p:cNvSpPr txBox="1"/>
          <p:nvPr/>
        </p:nvSpPr>
        <p:spPr>
          <a:xfrm>
            <a:off x="363594" y="374579"/>
            <a:ext cx="2537474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Instructions</a:t>
            </a:r>
            <a:r>
              <a:rPr lang="en-CA" u="sng" dirty="0"/>
              <a:t>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Select the program tree for your catalog year (starting year) </a:t>
            </a:r>
            <a:r>
              <a:rPr lang="en-CA" sz="1600" b="1" dirty="0"/>
              <a:t>and</a:t>
            </a:r>
            <a:r>
              <a:rPr lang="en-CA" sz="1600" dirty="0"/>
              <a:t> </a:t>
            </a:r>
            <a:r>
              <a:rPr lang="en-CA" sz="1600" b="1" dirty="0"/>
              <a:t>delete all other slides except the one for your catalog year.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you passed and those you plan to take next (if you need advice on those)</a:t>
            </a:r>
            <a:endParaRPr lang="en-CA" sz="1600" u="sng" dirty="0"/>
          </a:p>
        </p:txBody>
      </p:sp>
      <p:sp>
        <p:nvSpPr>
          <p:cNvPr id="3" name="object 63">
            <a:extLst>
              <a:ext uri="{FF2B5EF4-FFF2-40B4-BE49-F238E27FC236}">
                <a16:creationId xmlns:a16="http://schemas.microsoft.com/office/drawing/2014/main" id="{76564E38-BE93-2F70-C95C-572159241ADE}"/>
              </a:ext>
            </a:extLst>
          </p:cNvPr>
          <p:cNvSpPr txBox="1"/>
          <p:nvPr/>
        </p:nvSpPr>
        <p:spPr>
          <a:xfrm>
            <a:off x="703501" y="558775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D6E60F-6BF5-131E-857B-934E5BF0BE37}"/>
              </a:ext>
            </a:extLst>
          </p:cNvPr>
          <p:cNvSpPr/>
          <p:nvPr/>
        </p:nvSpPr>
        <p:spPr>
          <a:xfrm rot="20613354">
            <a:off x="595696" y="5773328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44372D-120A-4A28-D424-56E18C2E0FA0}"/>
              </a:ext>
            </a:extLst>
          </p:cNvPr>
          <p:cNvSpPr/>
          <p:nvPr/>
        </p:nvSpPr>
        <p:spPr>
          <a:xfrm>
            <a:off x="1773530" y="4571569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1E8FD2-9949-17CF-CE69-BEE9BAC80400}"/>
              </a:ext>
            </a:extLst>
          </p:cNvPr>
          <p:cNvSpPr/>
          <p:nvPr/>
        </p:nvSpPr>
        <p:spPr>
          <a:xfrm>
            <a:off x="457396" y="4597304"/>
            <a:ext cx="927952" cy="304963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C00000"/>
                </a:solidFill>
              </a:rPr>
              <a:t>Planned for Fall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3B174E-6C5E-18D8-4C6E-23FE4B309F6B}"/>
              </a:ext>
            </a:extLst>
          </p:cNvPr>
          <p:cNvSpPr/>
          <p:nvPr/>
        </p:nvSpPr>
        <p:spPr>
          <a:xfrm>
            <a:off x="1780168" y="4046885"/>
            <a:ext cx="927952" cy="304963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chemeClr val="accent6">
                    <a:lumMod val="75000"/>
                  </a:schemeClr>
                </a:solidFill>
              </a:rPr>
              <a:t>Planned for Summer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05768B-8802-B56C-3B41-C1E98662A817}"/>
              </a:ext>
            </a:extLst>
          </p:cNvPr>
          <p:cNvSpPr/>
          <p:nvPr/>
        </p:nvSpPr>
        <p:spPr>
          <a:xfrm rot="20613354">
            <a:off x="614037" y="4066276"/>
            <a:ext cx="904876" cy="212266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B7452F-43B2-E664-B9FD-277E6DCFED94}"/>
              </a:ext>
            </a:extLst>
          </p:cNvPr>
          <p:cNvSpPr txBox="1"/>
          <p:nvPr/>
        </p:nvSpPr>
        <p:spPr>
          <a:xfrm>
            <a:off x="606169" y="4934466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10" name="object 76">
            <a:extLst>
              <a:ext uri="{FF2B5EF4-FFF2-40B4-BE49-F238E27FC236}">
                <a16:creationId xmlns:a16="http://schemas.microsoft.com/office/drawing/2014/main" id="{A72B5230-DD80-A7B8-20AA-300BB5C41771}"/>
              </a:ext>
            </a:extLst>
          </p:cNvPr>
          <p:cNvSpPr txBox="1"/>
          <p:nvPr/>
        </p:nvSpPr>
        <p:spPr>
          <a:xfrm>
            <a:off x="1741217" y="5587229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8EF510-833B-08C7-1025-9B367605B0C5}"/>
              </a:ext>
            </a:extLst>
          </p:cNvPr>
          <p:cNvSpPr/>
          <p:nvPr/>
        </p:nvSpPr>
        <p:spPr>
          <a:xfrm>
            <a:off x="1643834" y="5789195"/>
            <a:ext cx="927952" cy="304963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b="1" dirty="0">
                <a:solidFill>
                  <a:srgbClr val="002060"/>
                </a:solidFill>
              </a:rPr>
              <a:t>Planned for Winter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959746-6907-7075-E071-E239EE79F598}"/>
              </a:ext>
            </a:extLst>
          </p:cNvPr>
          <p:cNvSpPr txBox="1"/>
          <p:nvPr/>
        </p:nvSpPr>
        <p:spPr>
          <a:xfrm>
            <a:off x="57402" y="79949"/>
            <a:ext cx="3149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fld id="{CBAA20ED-255A-47B3-92A4-27BF59783876}" type="datetime4">
              <a:rPr lang="en-CA" b="1" i="1"/>
              <a:pPr/>
              <a:t>June 17, 2026</a:t>
            </a:fld>
            <a:endParaRPr lang="en-CA" sz="1600" i="1" dirty="0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242C57AB-DF3D-AE13-620C-994E6164FA7A}"/>
              </a:ext>
            </a:extLst>
          </p:cNvPr>
          <p:cNvSpPr/>
          <p:nvPr/>
        </p:nvSpPr>
        <p:spPr>
          <a:xfrm rot="5400000">
            <a:off x="1464262" y="2460261"/>
            <a:ext cx="216338" cy="260830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8CAF7A7-B0E4-F602-4253-78C9539482B1}"/>
              </a:ext>
            </a:extLst>
          </p:cNvPr>
          <p:cNvSpPr txBox="1"/>
          <p:nvPr/>
        </p:nvSpPr>
        <p:spPr>
          <a:xfrm>
            <a:off x="8455079" y="15411"/>
            <a:ext cx="187452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15" dirty="0">
                <a:latin typeface="Calibri"/>
                <a:cs typeface="Calibri"/>
              </a:rPr>
              <a:t>C</a:t>
            </a:r>
            <a:r>
              <a:rPr sz="1800" b="1" spc="-35" dirty="0">
                <a:latin typeface="Calibri"/>
                <a:cs typeface="Calibri"/>
              </a:rPr>
              <a:t>I</a:t>
            </a:r>
            <a:r>
              <a:rPr sz="1800" b="1" spc="-15" dirty="0">
                <a:latin typeface="Calibri"/>
                <a:cs typeface="Calibri"/>
              </a:rPr>
              <a:t>V</a:t>
            </a:r>
            <a:r>
              <a:rPr sz="1800" b="1" spc="30" dirty="0">
                <a:latin typeface="Calibri"/>
                <a:cs typeface="Calibri"/>
              </a:rPr>
              <a:t>I</a:t>
            </a:r>
            <a:r>
              <a:rPr sz="1800" b="1" dirty="0">
                <a:latin typeface="Calibri"/>
                <a:cs typeface="Calibri"/>
              </a:rPr>
              <a:t>L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15" dirty="0">
                <a:latin typeface="Calibri"/>
                <a:cs typeface="Calibri"/>
              </a:rPr>
              <a:t>E</a:t>
            </a:r>
            <a:r>
              <a:rPr sz="1800" b="1" spc="10" dirty="0">
                <a:latin typeface="Calibri"/>
                <a:cs typeface="Calibri"/>
              </a:rPr>
              <a:t>N</a:t>
            </a:r>
            <a:r>
              <a:rPr sz="1800" b="1" spc="-25" dirty="0">
                <a:latin typeface="Calibri"/>
                <a:cs typeface="Calibri"/>
              </a:rPr>
              <a:t>G</a:t>
            </a:r>
            <a:r>
              <a:rPr sz="1800" b="1" spc="-35" dirty="0">
                <a:latin typeface="Calibri"/>
                <a:cs typeface="Calibri"/>
              </a:rPr>
              <a:t>I</a:t>
            </a:r>
            <a:r>
              <a:rPr sz="1800" b="1" spc="10" dirty="0">
                <a:latin typeface="Calibri"/>
                <a:cs typeface="Calibri"/>
              </a:rPr>
              <a:t>N</a:t>
            </a:r>
            <a:r>
              <a:rPr sz="1800" b="1" spc="15" dirty="0">
                <a:latin typeface="Calibri"/>
                <a:cs typeface="Calibri"/>
              </a:rPr>
              <a:t>EE</a:t>
            </a:r>
            <a:r>
              <a:rPr sz="1800" b="1" spc="-40" dirty="0">
                <a:latin typeface="Calibri"/>
                <a:cs typeface="Calibri"/>
              </a:rPr>
              <a:t>R</a:t>
            </a:r>
            <a:r>
              <a:rPr sz="1800" b="1" spc="30" dirty="0">
                <a:latin typeface="Calibri"/>
                <a:cs typeface="Calibri"/>
              </a:rPr>
              <a:t>I</a:t>
            </a:r>
            <a:r>
              <a:rPr sz="1800" b="1" spc="-65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3">
            <a:extLst>
              <a:ext uri="{FF2B5EF4-FFF2-40B4-BE49-F238E27FC236}">
                <a16:creationId xmlns:a16="http://schemas.microsoft.com/office/drawing/2014/main" id="{B258A94F-F764-AA33-F8E9-3AD2B02FF2C6}"/>
              </a:ext>
            </a:extLst>
          </p:cNvPr>
          <p:cNvSpPr txBox="1"/>
          <p:nvPr/>
        </p:nvSpPr>
        <p:spPr>
          <a:xfrm>
            <a:off x="4794622" y="456456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981A59D2-FA8A-2F1D-D81B-7A69925183C2}"/>
              </a:ext>
            </a:extLst>
          </p:cNvPr>
          <p:cNvSpPr txBox="1"/>
          <p:nvPr/>
        </p:nvSpPr>
        <p:spPr>
          <a:xfrm>
            <a:off x="5929050" y="456456"/>
            <a:ext cx="52451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CFEFE31A-C8A8-E96C-CC90-32E76F4FF47A}"/>
              </a:ext>
            </a:extLst>
          </p:cNvPr>
          <p:cNvSpPr/>
          <p:nvPr/>
        </p:nvSpPr>
        <p:spPr>
          <a:xfrm>
            <a:off x="4361870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71CDA9C3-014F-CBB6-BCAE-F1594A7925AE}"/>
              </a:ext>
            </a:extLst>
          </p:cNvPr>
          <p:cNvSpPr/>
          <p:nvPr/>
        </p:nvSpPr>
        <p:spPr>
          <a:xfrm>
            <a:off x="4361870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80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7">
            <a:extLst>
              <a:ext uri="{FF2B5EF4-FFF2-40B4-BE49-F238E27FC236}">
                <a16:creationId xmlns:a16="http://schemas.microsoft.com/office/drawing/2014/main" id="{E5E91ACA-25E2-DF6B-0F32-CABC9A73965E}"/>
              </a:ext>
            </a:extLst>
          </p:cNvPr>
          <p:cNvSpPr txBox="1"/>
          <p:nvPr/>
        </p:nvSpPr>
        <p:spPr>
          <a:xfrm>
            <a:off x="5246107" y="296478"/>
            <a:ext cx="67881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15" dirty="0">
                <a:latin typeface="Calibri"/>
                <a:cs typeface="Calibri"/>
              </a:rPr>
              <a:t>F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10" dirty="0">
                <a:latin typeface="Calibri"/>
                <a:cs typeface="Calibri"/>
              </a:rPr>
              <a:t>T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5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F4F440B0-5123-DA32-6A80-D48930E68ED3}"/>
              </a:ext>
            </a:extLst>
          </p:cNvPr>
          <p:cNvSpPr txBox="1"/>
          <p:nvPr/>
        </p:nvSpPr>
        <p:spPr>
          <a:xfrm>
            <a:off x="7236515" y="456456"/>
            <a:ext cx="34861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9">
            <a:extLst>
              <a:ext uri="{FF2B5EF4-FFF2-40B4-BE49-F238E27FC236}">
                <a16:creationId xmlns:a16="http://schemas.microsoft.com/office/drawing/2014/main" id="{57EDF84A-9384-7FE2-9318-B85B233D4572}"/>
              </a:ext>
            </a:extLst>
          </p:cNvPr>
          <p:cNvSpPr/>
          <p:nvPr/>
        </p:nvSpPr>
        <p:spPr>
          <a:xfrm>
            <a:off x="6797856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0">
            <a:extLst>
              <a:ext uri="{FF2B5EF4-FFF2-40B4-BE49-F238E27FC236}">
                <a16:creationId xmlns:a16="http://schemas.microsoft.com/office/drawing/2014/main" id="{FC0FFBC5-3ECB-51AB-4B24-5BBDC3A52427}"/>
              </a:ext>
            </a:extLst>
          </p:cNvPr>
          <p:cNvSpPr/>
          <p:nvPr/>
        </p:nvSpPr>
        <p:spPr>
          <a:xfrm>
            <a:off x="6797856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id="{AE2A75C3-4BA2-A08A-F344-7A326D269C34}"/>
              </a:ext>
            </a:extLst>
          </p:cNvPr>
          <p:cNvSpPr/>
          <p:nvPr/>
        </p:nvSpPr>
        <p:spPr>
          <a:xfrm>
            <a:off x="9248195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C095210-592E-3D2F-5813-E8666AFF868E}"/>
              </a:ext>
            </a:extLst>
          </p:cNvPr>
          <p:cNvSpPr/>
          <p:nvPr/>
        </p:nvSpPr>
        <p:spPr>
          <a:xfrm>
            <a:off x="9248195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938C5E26-8B87-A085-1DA2-786C3196980E}"/>
              </a:ext>
            </a:extLst>
          </p:cNvPr>
          <p:cNvSpPr txBox="1"/>
          <p:nvPr/>
        </p:nvSpPr>
        <p:spPr>
          <a:xfrm>
            <a:off x="8370879" y="456456"/>
            <a:ext cx="166687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30960" algn="l"/>
              </a:tabLst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r>
              <a:rPr sz="950" b="1" dirty="0">
                <a:latin typeface="Arial"/>
                <a:cs typeface="Arial"/>
              </a:rPr>
              <a:t>	</a:t>
            </a: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26" name="object 14">
            <a:extLst>
              <a:ext uri="{FF2B5EF4-FFF2-40B4-BE49-F238E27FC236}">
                <a16:creationId xmlns:a16="http://schemas.microsoft.com/office/drawing/2014/main" id="{E753D584-13CE-66DD-1BA5-BFFEF85B9F49}"/>
              </a:ext>
            </a:extLst>
          </p:cNvPr>
          <p:cNvSpPr txBox="1"/>
          <p:nvPr/>
        </p:nvSpPr>
        <p:spPr>
          <a:xfrm>
            <a:off x="7600624" y="296478"/>
            <a:ext cx="848994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S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10" dirty="0">
                <a:latin typeface="Calibri"/>
                <a:cs typeface="Calibri"/>
              </a:rPr>
              <a:t>C</a:t>
            </a:r>
            <a:r>
              <a:rPr sz="1100" b="1" spc="-5" dirty="0">
                <a:latin typeface="Calibri"/>
                <a:cs typeface="Calibri"/>
              </a:rPr>
              <a:t>O</a:t>
            </a:r>
            <a:r>
              <a:rPr sz="1100" b="1" spc="-60" dirty="0">
                <a:latin typeface="Calibri"/>
                <a:cs typeface="Calibri"/>
              </a:rPr>
              <a:t>N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15" dirty="0">
                <a:latin typeface="Calibri"/>
                <a:cs typeface="Calibri"/>
              </a:rPr>
              <a:t> </a:t>
            </a:r>
            <a:r>
              <a:rPr sz="1100" b="1" spc="20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7" name="object 15">
            <a:extLst>
              <a:ext uri="{FF2B5EF4-FFF2-40B4-BE49-F238E27FC236}">
                <a16:creationId xmlns:a16="http://schemas.microsoft.com/office/drawing/2014/main" id="{E2C838FC-AF2C-CB70-FAF1-CD431E9B8B3F}"/>
              </a:ext>
            </a:extLst>
          </p:cNvPr>
          <p:cNvSpPr txBox="1"/>
          <p:nvPr/>
        </p:nvSpPr>
        <p:spPr>
          <a:xfrm>
            <a:off x="10113954" y="296478"/>
            <a:ext cx="72707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20" dirty="0">
                <a:latin typeface="Calibri"/>
                <a:cs typeface="Calibri"/>
              </a:rPr>
              <a:t>T</a:t>
            </a:r>
            <a:r>
              <a:rPr sz="1100" b="1" spc="50" dirty="0">
                <a:latin typeface="Calibri"/>
                <a:cs typeface="Calibri"/>
              </a:rPr>
              <a:t>H</a:t>
            </a:r>
            <a:r>
              <a:rPr sz="1100" b="1" spc="-70" dirty="0">
                <a:latin typeface="Calibri"/>
                <a:cs typeface="Calibri"/>
              </a:rPr>
              <a:t>I</a:t>
            </a:r>
            <a:r>
              <a:rPr sz="1100" b="1" spc="50" dirty="0">
                <a:latin typeface="Calibri"/>
                <a:cs typeface="Calibri"/>
              </a:rPr>
              <a:t>R</a:t>
            </a:r>
            <a:r>
              <a:rPr sz="1100" b="1" spc="10" dirty="0">
                <a:latin typeface="Calibri"/>
                <a:cs typeface="Calibri"/>
              </a:rPr>
              <a:t>D</a:t>
            </a:r>
            <a:r>
              <a:rPr sz="1100" b="1" spc="-60" dirty="0">
                <a:latin typeface="Calibri"/>
                <a:cs typeface="Calibri"/>
              </a:rPr>
              <a:t> </a:t>
            </a:r>
            <a:r>
              <a:rPr sz="1100" b="1" spc="25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" name="object 16">
            <a:extLst>
              <a:ext uri="{FF2B5EF4-FFF2-40B4-BE49-F238E27FC236}">
                <a16:creationId xmlns:a16="http://schemas.microsoft.com/office/drawing/2014/main" id="{0B255786-5BA8-441D-7A1F-E7ED4280E405}"/>
              </a:ext>
            </a:extLst>
          </p:cNvPr>
          <p:cNvSpPr txBox="1"/>
          <p:nvPr/>
        </p:nvSpPr>
        <p:spPr>
          <a:xfrm>
            <a:off x="10820073" y="456456"/>
            <a:ext cx="52451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29" name="object 17">
            <a:extLst>
              <a:ext uri="{FF2B5EF4-FFF2-40B4-BE49-F238E27FC236}">
                <a16:creationId xmlns:a16="http://schemas.microsoft.com/office/drawing/2014/main" id="{406161A8-263E-5366-8498-963F7080FBC1}"/>
              </a:ext>
            </a:extLst>
          </p:cNvPr>
          <p:cNvSpPr/>
          <p:nvPr/>
        </p:nvSpPr>
        <p:spPr>
          <a:xfrm>
            <a:off x="11691421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8">
            <a:extLst>
              <a:ext uri="{FF2B5EF4-FFF2-40B4-BE49-F238E27FC236}">
                <a16:creationId xmlns:a16="http://schemas.microsoft.com/office/drawing/2014/main" id="{3A4BFC33-1ED2-89B2-E0A8-78036448EA2B}"/>
              </a:ext>
            </a:extLst>
          </p:cNvPr>
          <p:cNvSpPr/>
          <p:nvPr/>
        </p:nvSpPr>
        <p:spPr>
          <a:xfrm>
            <a:off x="11691421" y="302416"/>
            <a:ext cx="2443480" cy="142875"/>
          </a:xfrm>
          <a:custGeom>
            <a:avLst/>
            <a:gdLst/>
            <a:ahLst/>
            <a:cxnLst/>
            <a:rect l="l" t="t" r="r" b="b"/>
            <a:pathLst>
              <a:path w="2443479" h="142875">
                <a:moveTo>
                  <a:pt x="0" y="142875"/>
                </a:moveTo>
                <a:lnTo>
                  <a:pt x="2443226" y="142875"/>
                </a:lnTo>
                <a:lnTo>
                  <a:pt x="2443226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9">
            <a:extLst>
              <a:ext uri="{FF2B5EF4-FFF2-40B4-BE49-F238E27FC236}">
                <a16:creationId xmlns:a16="http://schemas.microsoft.com/office/drawing/2014/main" id="{F95648A5-8C97-BD62-3006-9F412511F213}"/>
              </a:ext>
            </a:extLst>
          </p:cNvPr>
          <p:cNvSpPr txBox="1"/>
          <p:nvPr/>
        </p:nvSpPr>
        <p:spPr>
          <a:xfrm>
            <a:off x="12497236" y="296478"/>
            <a:ext cx="852169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20" dirty="0">
                <a:latin typeface="Calibri"/>
                <a:cs typeface="Calibri"/>
              </a:rPr>
              <a:t>F</a:t>
            </a:r>
            <a:r>
              <a:rPr sz="1100" b="1" dirty="0">
                <a:latin typeface="Calibri"/>
                <a:cs typeface="Calibri"/>
              </a:rPr>
              <a:t>O</a:t>
            </a:r>
            <a:r>
              <a:rPr sz="1100" b="1" spc="-50" dirty="0">
                <a:latin typeface="Calibri"/>
                <a:cs typeface="Calibri"/>
              </a:rPr>
              <a:t>U</a:t>
            </a:r>
            <a:r>
              <a:rPr sz="1100" b="1" spc="-25" dirty="0">
                <a:latin typeface="Calibri"/>
                <a:cs typeface="Calibri"/>
              </a:rPr>
              <a:t>R</a:t>
            </a:r>
            <a:r>
              <a:rPr sz="1100" b="1" spc="50" dirty="0">
                <a:latin typeface="Calibri"/>
                <a:cs typeface="Calibri"/>
              </a:rPr>
              <a:t>T</a:t>
            </a:r>
            <a:r>
              <a:rPr sz="1100" b="1" spc="10" dirty="0">
                <a:latin typeface="Calibri"/>
                <a:cs typeface="Calibri"/>
              </a:rPr>
              <a:t>H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25" dirty="0">
                <a:latin typeface="Calibri"/>
                <a:cs typeface="Calibri"/>
              </a:rPr>
              <a:t>Y</a:t>
            </a:r>
            <a:r>
              <a:rPr sz="1100" b="1" spc="-15" dirty="0">
                <a:latin typeface="Calibri"/>
                <a:cs typeface="Calibri"/>
              </a:rPr>
              <a:t>E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spc="10" dirty="0">
                <a:latin typeface="Calibri"/>
                <a:cs typeface="Calibri"/>
              </a:rPr>
              <a:t>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2" name="object 20">
            <a:extLst>
              <a:ext uri="{FF2B5EF4-FFF2-40B4-BE49-F238E27FC236}">
                <a16:creationId xmlns:a16="http://schemas.microsoft.com/office/drawing/2014/main" id="{6D57C471-6F2A-BF5B-8E1D-8EE0BBDA8FAB}"/>
              </a:ext>
            </a:extLst>
          </p:cNvPr>
          <p:cNvSpPr txBox="1"/>
          <p:nvPr/>
        </p:nvSpPr>
        <p:spPr>
          <a:xfrm>
            <a:off x="12138079" y="456456"/>
            <a:ext cx="349885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10" dirty="0">
                <a:latin typeface="Arial"/>
                <a:cs typeface="Arial"/>
              </a:rPr>
              <a:t>F</a:t>
            </a:r>
            <a:r>
              <a:rPr sz="950" b="1" spc="50" dirty="0">
                <a:latin typeface="Arial"/>
                <a:cs typeface="Arial"/>
              </a:rPr>
              <a:t>A</a:t>
            </a:r>
            <a:r>
              <a:rPr sz="950" b="1" spc="10" dirty="0">
                <a:latin typeface="Arial"/>
                <a:cs typeface="Arial"/>
              </a:rPr>
              <a:t>LL</a:t>
            </a:r>
            <a:endParaRPr sz="950">
              <a:latin typeface="Arial"/>
              <a:cs typeface="Arial"/>
            </a:endParaRPr>
          </a:p>
        </p:txBody>
      </p:sp>
      <p:sp>
        <p:nvSpPr>
          <p:cNvPr id="33" name="object 21">
            <a:extLst>
              <a:ext uri="{FF2B5EF4-FFF2-40B4-BE49-F238E27FC236}">
                <a16:creationId xmlns:a16="http://schemas.microsoft.com/office/drawing/2014/main" id="{E89425BA-3298-7FF3-83A3-AAEBA8149236}"/>
              </a:ext>
            </a:extLst>
          </p:cNvPr>
          <p:cNvSpPr txBox="1"/>
          <p:nvPr/>
        </p:nvSpPr>
        <p:spPr>
          <a:xfrm>
            <a:off x="13269014" y="456456"/>
            <a:ext cx="52578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65" dirty="0">
                <a:latin typeface="Arial"/>
                <a:cs typeface="Arial"/>
              </a:rPr>
              <a:t>W</a:t>
            </a:r>
            <a:r>
              <a:rPr sz="950" b="1" spc="-45" dirty="0">
                <a:latin typeface="Arial"/>
                <a:cs typeface="Arial"/>
              </a:rPr>
              <a:t>I</a:t>
            </a:r>
            <a:r>
              <a:rPr sz="950" b="1" spc="50" dirty="0">
                <a:latin typeface="Arial"/>
                <a:cs typeface="Arial"/>
              </a:rPr>
              <a:t>N</a:t>
            </a:r>
            <a:r>
              <a:rPr sz="950" b="1" spc="10" dirty="0">
                <a:latin typeface="Arial"/>
                <a:cs typeface="Arial"/>
              </a:rPr>
              <a:t>T</a:t>
            </a:r>
            <a:r>
              <a:rPr sz="950" b="1" spc="25" dirty="0">
                <a:latin typeface="Arial"/>
                <a:cs typeface="Arial"/>
              </a:rPr>
              <a:t>E</a:t>
            </a:r>
            <a:r>
              <a:rPr sz="950" b="1" spc="10" dirty="0">
                <a:latin typeface="Arial"/>
                <a:cs typeface="Arial"/>
              </a:rPr>
              <a:t>R</a:t>
            </a:r>
            <a:endParaRPr sz="950">
              <a:latin typeface="Arial"/>
              <a:cs typeface="Arial"/>
            </a:endParaRPr>
          </a:p>
        </p:txBody>
      </p:sp>
      <p:sp>
        <p:nvSpPr>
          <p:cNvPr id="34" name="object 22">
            <a:extLst>
              <a:ext uri="{FF2B5EF4-FFF2-40B4-BE49-F238E27FC236}">
                <a16:creationId xmlns:a16="http://schemas.microsoft.com/office/drawing/2014/main" id="{E5D14992-20B8-FA23-A044-5E8AB2C5C8D4}"/>
              </a:ext>
            </a:extLst>
          </p:cNvPr>
          <p:cNvSpPr txBox="1"/>
          <p:nvPr/>
        </p:nvSpPr>
        <p:spPr>
          <a:xfrm>
            <a:off x="4626182" y="1652667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CH</a:t>
            </a: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dirty="0">
                <a:latin typeface="Arial"/>
                <a:cs typeface="Arial"/>
              </a:rPr>
              <a:t>M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12763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5" name="object 23">
            <a:extLst>
              <a:ext uri="{FF2B5EF4-FFF2-40B4-BE49-F238E27FC236}">
                <a16:creationId xmlns:a16="http://schemas.microsoft.com/office/drawing/2014/main" id="{A264A2CA-62AE-5754-AE36-21865013EC37}"/>
              </a:ext>
            </a:extLst>
          </p:cNvPr>
          <p:cNvSpPr txBox="1"/>
          <p:nvPr/>
        </p:nvSpPr>
        <p:spPr>
          <a:xfrm>
            <a:off x="4626182" y="249556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77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414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30" dirty="0">
                <a:latin typeface="Arial"/>
                <a:cs typeface="Arial"/>
              </a:rPr>
              <a:t>ec</a:t>
            </a:r>
            <a:r>
              <a:rPr sz="750" b="1" spc="-30" dirty="0">
                <a:latin typeface="Arial"/>
                <a:cs typeface="Arial"/>
              </a:rPr>
              <a:t>t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4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endParaRPr sz="750">
              <a:latin typeface="Arial"/>
              <a:cs typeface="Arial"/>
            </a:endParaRPr>
          </a:p>
          <a:p>
            <a:pPr marL="101600" indent="1905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01600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c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A816964E-ACFF-D6EA-41AC-80CB4A92A422}"/>
              </a:ext>
            </a:extLst>
          </p:cNvPr>
          <p:cNvSpPr txBox="1"/>
          <p:nvPr/>
        </p:nvSpPr>
        <p:spPr>
          <a:xfrm>
            <a:off x="13721135" y="690498"/>
            <a:ext cx="10795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37" name="object 25">
            <a:extLst>
              <a:ext uri="{FF2B5EF4-FFF2-40B4-BE49-F238E27FC236}">
                <a16:creationId xmlns:a16="http://schemas.microsoft.com/office/drawing/2014/main" id="{F4267500-4E4D-BD89-9B70-AB78D3BD15C5}"/>
              </a:ext>
            </a:extLst>
          </p:cNvPr>
          <p:cNvSpPr/>
          <p:nvPr/>
        </p:nvSpPr>
        <p:spPr>
          <a:xfrm>
            <a:off x="11962820" y="809768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26">
            <a:extLst>
              <a:ext uri="{FF2B5EF4-FFF2-40B4-BE49-F238E27FC236}">
                <a16:creationId xmlns:a16="http://schemas.microsoft.com/office/drawing/2014/main" id="{520238BF-D0A3-FD9F-9EC0-657514453F0B}"/>
              </a:ext>
            </a:extLst>
          </p:cNvPr>
          <p:cNvSpPr/>
          <p:nvPr/>
        </p:nvSpPr>
        <p:spPr>
          <a:xfrm>
            <a:off x="11962820" y="809768"/>
            <a:ext cx="1896745" cy="593090"/>
          </a:xfrm>
          <a:custGeom>
            <a:avLst/>
            <a:gdLst/>
            <a:ahLst/>
            <a:cxnLst/>
            <a:rect l="l" t="t" r="r" b="b"/>
            <a:pathLst>
              <a:path w="1896745" h="593090">
                <a:moveTo>
                  <a:pt x="0" y="592848"/>
                </a:moveTo>
                <a:lnTo>
                  <a:pt x="1896491" y="592848"/>
                </a:lnTo>
                <a:lnTo>
                  <a:pt x="1896491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27">
            <a:extLst>
              <a:ext uri="{FF2B5EF4-FFF2-40B4-BE49-F238E27FC236}">
                <a16:creationId xmlns:a16="http://schemas.microsoft.com/office/drawing/2014/main" id="{5DDED7C6-323D-DE64-6F28-F828FFF15F00}"/>
              </a:ext>
            </a:extLst>
          </p:cNvPr>
          <p:cNvSpPr txBox="1"/>
          <p:nvPr/>
        </p:nvSpPr>
        <p:spPr>
          <a:xfrm>
            <a:off x="12660685" y="933795"/>
            <a:ext cx="52197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15" dirty="0">
                <a:latin typeface="Arial"/>
                <a:cs typeface="Arial"/>
              </a:rPr>
              <a:t>C</a:t>
            </a: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15" dirty="0">
                <a:latin typeface="Arial"/>
                <a:cs typeface="Arial"/>
              </a:rPr>
              <a:t>V</a:t>
            </a:r>
            <a:r>
              <a:rPr sz="800" b="1" spc="15" dirty="0">
                <a:latin typeface="Arial"/>
                <a:cs typeface="Arial"/>
              </a:rPr>
              <a:t>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491</a:t>
            </a:r>
            <a:r>
              <a:rPr sz="800" b="1" spc="10" dirty="0"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28">
            <a:extLst>
              <a:ext uri="{FF2B5EF4-FFF2-40B4-BE49-F238E27FC236}">
                <a16:creationId xmlns:a16="http://schemas.microsoft.com/office/drawing/2014/main" id="{E5D85F6A-5978-1863-42C8-78E0B7C3E5C3}"/>
              </a:ext>
            </a:extLst>
          </p:cNvPr>
          <p:cNvSpPr txBox="1"/>
          <p:nvPr/>
        </p:nvSpPr>
        <p:spPr>
          <a:xfrm>
            <a:off x="12586771" y="1055628"/>
            <a:ext cx="66484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(</a:t>
            </a:r>
            <a:r>
              <a:rPr sz="600" spc="-80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b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41" name="object 29">
            <a:extLst>
              <a:ext uri="{FF2B5EF4-FFF2-40B4-BE49-F238E27FC236}">
                <a16:creationId xmlns:a16="http://schemas.microsoft.com/office/drawing/2014/main" id="{26C9148E-24DE-D7D1-DEBF-7AC24953AB1B}"/>
              </a:ext>
            </a:extLst>
          </p:cNvPr>
          <p:cNvSpPr txBox="1"/>
          <p:nvPr/>
        </p:nvSpPr>
        <p:spPr>
          <a:xfrm>
            <a:off x="12695610" y="1147011"/>
            <a:ext cx="44450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(1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42" name="object 30">
            <a:extLst>
              <a:ext uri="{FF2B5EF4-FFF2-40B4-BE49-F238E27FC236}">
                <a16:creationId xmlns:a16="http://schemas.microsoft.com/office/drawing/2014/main" id="{0E0F9EFD-0C9D-8B1C-7B54-5624362C998B}"/>
              </a:ext>
            </a:extLst>
          </p:cNvPr>
          <p:cNvSpPr/>
          <p:nvPr/>
        </p:nvSpPr>
        <p:spPr>
          <a:xfrm>
            <a:off x="4361870" y="7126125"/>
            <a:ext cx="10058400" cy="605790"/>
          </a:xfrm>
          <a:custGeom>
            <a:avLst/>
            <a:gdLst/>
            <a:ahLst/>
            <a:cxnLst/>
            <a:rect l="l" t="t" r="r" b="b"/>
            <a:pathLst>
              <a:path w="10058400" h="605790">
                <a:moveTo>
                  <a:pt x="0" y="605790"/>
                </a:moveTo>
                <a:lnTo>
                  <a:pt x="10058400" y="605790"/>
                </a:lnTo>
                <a:lnTo>
                  <a:pt x="10058400" y="0"/>
                </a:lnTo>
                <a:lnTo>
                  <a:pt x="0" y="0"/>
                </a:lnTo>
                <a:lnTo>
                  <a:pt x="0" y="6057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31">
            <a:extLst>
              <a:ext uri="{FF2B5EF4-FFF2-40B4-BE49-F238E27FC236}">
                <a16:creationId xmlns:a16="http://schemas.microsoft.com/office/drawing/2014/main" id="{C85FC6D2-3EB1-D421-9FD0-51B34CAD60D8}"/>
              </a:ext>
            </a:extLst>
          </p:cNvPr>
          <p:cNvSpPr/>
          <p:nvPr/>
        </p:nvSpPr>
        <p:spPr>
          <a:xfrm>
            <a:off x="4361870" y="7126125"/>
            <a:ext cx="10058400" cy="605790"/>
          </a:xfrm>
          <a:custGeom>
            <a:avLst/>
            <a:gdLst/>
            <a:ahLst/>
            <a:cxnLst/>
            <a:rect l="l" t="t" r="r" b="b"/>
            <a:pathLst>
              <a:path w="10058400" h="605790">
                <a:moveTo>
                  <a:pt x="10058400" y="605788"/>
                </a:moveTo>
                <a:lnTo>
                  <a:pt x="10058400" y="0"/>
                </a:lnTo>
                <a:lnTo>
                  <a:pt x="0" y="0"/>
                </a:lnTo>
                <a:lnTo>
                  <a:pt x="0" y="605788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32">
            <a:extLst>
              <a:ext uri="{FF2B5EF4-FFF2-40B4-BE49-F238E27FC236}">
                <a16:creationId xmlns:a16="http://schemas.microsoft.com/office/drawing/2014/main" id="{6EDE719E-FE38-5F24-EC11-8F4D41CCA68A}"/>
              </a:ext>
            </a:extLst>
          </p:cNvPr>
          <p:cNvSpPr/>
          <p:nvPr/>
        </p:nvSpPr>
        <p:spPr>
          <a:xfrm>
            <a:off x="4390445" y="7188991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33">
            <a:extLst>
              <a:ext uri="{FF2B5EF4-FFF2-40B4-BE49-F238E27FC236}">
                <a16:creationId xmlns:a16="http://schemas.microsoft.com/office/drawing/2014/main" id="{B50A836D-EBD8-97F2-22B2-52C4C5ADE409}"/>
              </a:ext>
            </a:extLst>
          </p:cNvPr>
          <p:cNvSpPr/>
          <p:nvPr/>
        </p:nvSpPr>
        <p:spPr>
          <a:xfrm>
            <a:off x="4390445" y="7531891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FAF5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34">
            <a:extLst>
              <a:ext uri="{FF2B5EF4-FFF2-40B4-BE49-F238E27FC236}">
                <a16:creationId xmlns:a16="http://schemas.microsoft.com/office/drawing/2014/main" id="{0D710EAB-8965-5BC1-FF2C-4F907E21DFE6}"/>
              </a:ext>
            </a:extLst>
          </p:cNvPr>
          <p:cNvSpPr/>
          <p:nvPr/>
        </p:nvSpPr>
        <p:spPr>
          <a:xfrm>
            <a:off x="4390445" y="7366156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299"/>
                </a:moveTo>
                <a:lnTo>
                  <a:pt x="114300" y="114299"/>
                </a:lnTo>
                <a:lnTo>
                  <a:pt x="114300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A1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35">
            <a:extLst>
              <a:ext uri="{FF2B5EF4-FFF2-40B4-BE49-F238E27FC236}">
                <a16:creationId xmlns:a16="http://schemas.microsoft.com/office/drawing/2014/main" id="{1D41847D-3091-A739-B387-020D24BB8372}"/>
              </a:ext>
            </a:extLst>
          </p:cNvPr>
          <p:cNvSpPr txBox="1"/>
          <p:nvPr/>
        </p:nvSpPr>
        <p:spPr>
          <a:xfrm>
            <a:off x="4503792" y="7187879"/>
            <a:ext cx="1700530" cy="490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05435">
              <a:lnSpc>
                <a:spcPct val="122600"/>
              </a:lnSpc>
            </a:pPr>
            <a:r>
              <a:rPr sz="950" spc="5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C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55" dirty="0">
                <a:latin typeface="Calibri"/>
                <a:cs typeface="Calibri"/>
              </a:rPr>
              <a:t>mm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10" dirty="0">
                <a:latin typeface="Calibri"/>
                <a:cs typeface="Calibri"/>
              </a:rPr>
              <a:t>n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C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35" dirty="0">
                <a:latin typeface="Calibri"/>
                <a:cs typeface="Calibri"/>
              </a:rPr>
              <a:t>r</a:t>
            </a:r>
            <a:r>
              <a:rPr sz="950" spc="5" dirty="0">
                <a:latin typeface="Calibri"/>
                <a:cs typeface="Calibri"/>
              </a:rPr>
              <a:t>e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40" dirty="0">
                <a:latin typeface="Calibri"/>
                <a:cs typeface="Calibri"/>
              </a:rPr>
              <a:t>A</a:t>
            </a:r>
            <a:r>
              <a:rPr sz="950" spc="-35" dirty="0">
                <a:latin typeface="Calibri"/>
                <a:cs typeface="Calibri"/>
              </a:rPr>
              <a:t>r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spc="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-15" dirty="0">
                <a:latin typeface="Calibri"/>
                <a:cs typeface="Calibri"/>
              </a:rPr>
              <a:t>a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10" dirty="0">
                <a:latin typeface="Calibri"/>
                <a:cs typeface="Calibri"/>
              </a:rPr>
              <a:t>d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80" dirty="0">
                <a:latin typeface="Calibri"/>
                <a:cs typeface="Calibri"/>
              </a:rPr>
              <a:t>S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35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dirty="0">
                <a:latin typeface="Calibri"/>
                <a:cs typeface="Calibri"/>
              </a:rPr>
              <a:t>l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ce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140"/>
              </a:spcBef>
            </a:pPr>
            <a:r>
              <a:rPr sz="950" dirty="0">
                <a:latin typeface="Calibri"/>
                <a:cs typeface="Calibri"/>
              </a:rPr>
              <a:t>S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35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e</a:t>
            </a:r>
            <a:r>
              <a:rPr sz="950" spc="45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(</a:t>
            </a:r>
            <a:r>
              <a:rPr sz="950" spc="20" dirty="0">
                <a:latin typeface="Calibri"/>
                <a:cs typeface="Calibri"/>
              </a:rPr>
              <a:t>Ph</a:t>
            </a:r>
            <a:r>
              <a:rPr sz="950" spc="10" dirty="0">
                <a:latin typeface="Calibri"/>
                <a:cs typeface="Calibri"/>
              </a:rPr>
              <a:t>y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,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C</a:t>
            </a:r>
            <a:r>
              <a:rPr sz="950" spc="20" dirty="0">
                <a:latin typeface="Calibri"/>
                <a:cs typeface="Calibri"/>
              </a:rPr>
              <a:t>h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50" dirty="0">
                <a:latin typeface="Calibri"/>
                <a:cs typeface="Calibri"/>
              </a:rPr>
              <a:t>m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spc="10" dirty="0">
                <a:latin typeface="Calibri"/>
                <a:cs typeface="Calibri"/>
              </a:rPr>
              <a:t>y</a:t>
            </a:r>
            <a:r>
              <a:rPr sz="950" dirty="0">
                <a:latin typeface="Calibri"/>
                <a:cs typeface="Calibri"/>
              </a:rPr>
              <a:t>,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)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8" name="object 36">
            <a:extLst>
              <a:ext uri="{FF2B5EF4-FFF2-40B4-BE49-F238E27FC236}">
                <a16:creationId xmlns:a16="http://schemas.microsoft.com/office/drawing/2014/main" id="{34F523B1-6FCE-1FA2-7D11-F15A08EEA0CB}"/>
              </a:ext>
            </a:extLst>
          </p:cNvPr>
          <p:cNvSpPr/>
          <p:nvPr/>
        </p:nvSpPr>
        <p:spPr>
          <a:xfrm>
            <a:off x="6276395" y="7188991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37">
            <a:extLst>
              <a:ext uri="{FF2B5EF4-FFF2-40B4-BE49-F238E27FC236}">
                <a16:creationId xmlns:a16="http://schemas.microsoft.com/office/drawing/2014/main" id="{CB8AEC7E-EDE5-5D9D-DD2F-C4A429E9879A}"/>
              </a:ext>
            </a:extLst>
          </p:cNvPr>
          <p:cNvSpPr/>
          <p:nvPr/>
        </p:nvSpPr>
        <p:spPr>
          <a:xfrm>
            <a:off x="6276395" y="7366156"/>
            <a:ext cx="118110" cy="114300"/>
          </a:xfrm>
          <a:custGeom>
            <a:avLst/>
            <a:gdLst/>
            <a:ahLst/>
            <a:cxnLst/>
            <a:rect l="l" t="t" r="r" b="b"/>
            <a:pathLst>
              <a:path w="118110" h="114300">
                <a:moveTo>
                  <a:pt x="0" y="114299"/>
                </a:moveTo>
                <a:lnTo>
                  <a:pt x="117491" y="114299"/>
                </a:lnTo>
                <a:lnTo>
                  <a:pt x="117491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1F5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38">
            <a:extLst>
              <a:ext uri="{FF2B5EF4-FFF2-40B4-BE49-F238E27FC236}">
                <a16:creationId xmlns:a16="http://schemas.microsoft.com/office/drawing/2014/main" id="{0283E84E-BD1D-892B-108C-B733856EF484}"/>
              </a:ext>
            </a:extLst>
          </p:cNvPr>
          <p:cNvSpPr/>
          <p:nvPr/>
        </p:nvSpPr>
        <p:spPr>
          <a:xfrm>
            <a:off x="6276395" y="7531891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8B20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39">
            <a:extLst>
              <a:ext uri="{FF2B5EF4-FFF2-40B4-BE49-F238E27FC236}">
                <a16:creationId xmlns:a16="http://schemas.microsoft.com/office/drawing/2014/main" id="{5C86C9A7-8109-533E-BBB7-AFF6610709AB}"/>
              </a:ext>
            </a:extLst>
          </p:cNvPr>
          <p:cNvSpPr txBox="1"/>
          <p:nvPr/>
        </p:nvSpPr>
        <p:spPr>
          <a:xfrm>
            <a:off x="6391711" y="7187879"/>
            <a:ext cx="1785620" cy="490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" marR="5080" indent="-1905">
              <a:lnSpc>
                <a:spcPct val="117500"/>
              </a:lnSpc>
            </a:pPr>
            <a:r>
              <a:rPr sz="950" spc="5" dirty="0">
                <a:latin typeface="Calibri"/>
                <a:cs typeface="Calibri"/>
              </a:rPr>
              <a:t>M</a:t>
            </a:r>
            <a:r>
              <a:rPr sz="950" spc="40" dirty="0">
                <a:latin typeface="Calibri"/>
                <a:cs typeface="Calibri"/>
              </a:rPr>
              <a:t>ec</a:t>
            </a:r>
            <a:r>
              <a:rPr sz="950" spc="20" dirty="0">
                <a:latin typeface="Calibri"/>
                <a:cs typeface="Calibri"/>
              </a:rPr>
              <a:t>h</a:t>
            </a:r>
            <a:r>
              <a:rPr sz="950" dirty="0">
                <a:latin typeface="Calibri"/>
                <a:cs typeface="Calibri"/>
              </a:rPr>
              <a:t>.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&amp;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40" dirty="0">
                <a:latin typeface="Calibri"/>
                <a:cs typeface="Calibri"/>
              </a:rPr>
              <a:t>Ae</a:t>
            </a:r>
            <a:r>
              <a:rPr sz="950" spc="-35" dirty="0">
                <a:latin typeface="Calibri"/>
                <a:cs typeface="Calibri"/>
              </a:rPr>
              <a:t>r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20" dirty="0">
                <a:latin typeface="Calibri"/>
                <a:cs typeface="Calibri"/>
              </a:rPr>
              <a:t>p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spc="-35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e</a:t>
            </a:r>
            <a:r>
              <a:rPr sz="950" spc="45" dirty="0">
                <a:latin typeface="Calibri"/>
                <a:cs typeface="Calibri"/>
              </a:rPr>
              <a:t> </a:t>
            </a:r>
            <a:r>
              <a:rPr sz="950" spc="5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5" dirty="0">
                <a:latin typeface="Calibri"/>
                <a:cs typeface="Calibri"/>
              </a:rPr>
              <a:t>C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15" dirty="0">
                <a:latin typeface="Calibri"/>
                <a:cs typeface="Calibri"/>
              </a:rPr>
              <a:t>v</a:t>
            </a:r>
            <a:r>
              <a:rPr sz="950" dirty="0">
                <a:latin typeface="Calibri"/>
                <a:cs typeface="Calibri"/>
              </a:rPr>
              <a:t>il</a:t>
            </a:r>
            <a:r>
              <a:rPr sz="950" spc="10" dirty="0">
                <a:latin typeface="Calibri"/>
                <a:cs typeface="Calibri"/>
              </a:rPr>
              <a:t> &amp;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55" dirty="0">
                <a:latin typeface="Calibri"/>
                <a:cs typeface="Calibri"/>
              </a:rPr>
              <a:t>E</a:t>
            </a:r>
            <a:r>
              <a:rPr sz="950" spc="15" dirty="0">
                <a:latin typeface="Calibri"/>
                <a:cs typeface="Calibri"/>
              </a:rPr>
              <a:t>nv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0" dirty="0">
                <a:latin typeface="Calibri"/>
                <a:cs typeface="Calibri"/>
              </a:rPr>
              <a:t>r</a:t>
            </a:r>
            <a:r>
              <a:rPr sz="950" spc="20" dirty="0">
                <a:latin typeface="Calibri"/>
                <a:cs typeface="Calibri"/>
              </a:rPr>
              <a:t>on</a:t>
            </a:r>
            <a:r>
              <a:rPr sz="950" spc="-15" dirty="0">
                <a:latin typeface="Calibri"/>
                <a:cs typeface="Calibri"/>
              </a:rPr>
              <a:t>m</a:t>
            </a:r>
            <a:r>
              <a:rPr sz="950" spc="45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20" dirty="0">
                <a:latin typeface="Calibri"/>
                <a:cs typeface="Calibri"/>
              </a:rPr>
              <a:t>t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dirty="0">
                <a:latin typeface="Calibri"/>
                <a:cs typeface="Calibri"/>
              </a:rPr>
              <a:t>l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-2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70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5" dirty="0">
                <a:latin typeface="Calibri"/>
                <a:cs typeface="Calibri"/>
              </a:rPr>
              <a:t>n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45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r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25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r>
              <a:rPr sz="950" dirty="0">
                <a:latin typeface="Calibri"/>
                <a:cs typeface="Calibri"/>
              </a:rPr>
              <a:t> S</a:t>
            </a:r>
            <a:r>
              <a:rPr sz="950" spc="10" dirty="0">
                <a:latin typeface="Calibri"/>
                <a:cs typeface="Calibri"/>
              </a:rPr>
              <a:t>y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spc="-35" dirty="0">
                <a:latin typeface="Calibri"/>
                <a:cs typeface="Calibri"/>
              </a:rPr>
              <a:t>e</a:t>
            </a:r>
            <a:r>
              <a:rPr sz="950" spc="55" dirty="0">
                <a:latin typeface="Calibri"/>
                <a:cs typeface="Calibri"/>
              </a:rPr>
              <a:t>m</a:t>
            </a:r>
            <a:r>
              <a:rPr sz="950" spc="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&amp;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85" dirty="0">
                <a:latin typeface="Calibri"/>
                <a:cs typeface="Calibri"/>
              </a:rPr>
              <a:t>C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-15" dirty="0">
                <a:latin typeface="Calibri"/>
                <a:cs typeface="Calibri"/>
              </a:rPr>
              <a:t>m</a:t>
            </a:r>
            <a:r>
              <a:rPr sz="950" spc="20" dirty="0">
                <a:latin typeface="Calibri"/>
                <a:cs typeface="Calibri"/>
              </a:rPr>
              <a:t>pu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spc="-35" dirty="0">
                <a:latin typeface="Calibri"/>
                <a:cs typeface="Calibri"/>
              </a:rPr>
              <a:t>e</a:t>
            </a:r>
            <a:r>
              <a:rPr sz="950" spc="5" dirty="0">
                <a:latin typeface="Calibri"/>
                <a:cs typeface="Calibri"/>
              </a:rPr>
              <a:t>r</a:t>
            </a:r>
            <a:r>
              <a:rPr sz="950" spc="40" dirty="0">
                <a:latin typeface="Calibri"/>
                <a:cs typeface="Calibri"/>
              </a:rPr>
              <a:t> </a:t>
            </a:r>
            <a:r>
              <a:rPr sz="950" spc="50" dirty="0">
                <a:latin typeface="Calibri"/>
                <a:cs typeface="Calibri"/>
              </a:rPr>
              <a:t>E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spc="-10" dirty="0">
                <a:latin typeface="Calibri"/>
                <a:cs typeface="Calibri"/>
              </a:rPr>
              <a:t>g</a:t>
            </a:r>
            <a:r>
              <a:rPr sz="950" spc="5" dirty="0">
                <a:latin typeface="Calibri"/>
                <a:cs typeface="Calibri"/>
              </a:rPr>
              <a:t>i</a:t>
            </a:r>
            <a:r>
              <a:rPr sz="950" spc="25" dirty="0">
                <a:latin typeface="Calibri"/>
                <a:cs typeface="Calibri"/>
              </a:rPr>
              <a:t>n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-35" dirty="0">
                <a:latin typeface="Calibri"/>
                <a:cs typeface="Calibri"/>
              </a:rPr>
              <a:t>e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spc="5" dirty="0">
                <a:latin typeface="Calibri"/>
                <a:cs typeface="Calibri"/>
              </a:rPr>
              <a:t>i</a:t>
            </a:r>
            <a:r>
              <a:rPr sz="950" spc="25" dirty="0">
                <a:latin typeface="Calibri"/>
                <a:cs typeface="Calibri"/>
              </a:rPr>
              <a:t>n</a:t>
            </a:r>
            <a:r>
              <a:rPr sz="950" spc="5" dirty="0">
                <a:latin typeface="Calibri"/>
                <a:cs typeface="Calibri"/>
              </a:rPr>
              <a:t>g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2" name="object 40">
            <a:extLst>
              <a:ext uri="{FF2B5EF4-FFF2-40B4-BE49-F238E27FC236}">
                <a16:creationId xmlns:a16="http://schemas.microsoft.com/office/drawing/2014/main" id="{876A117B-281B-7D10-BF84-CBAC06736B7F}"/>
              </a:ext>
            </a:extLst>
          </p:cNvPr>
          <p:cNvSpPr/>
          <p:nvPr/>
        </p:nvSpPr>
        <p:spPr>
          <a:xfrm>
            <a:off x="8262421" y="7543321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41">
            <a:extLst>
              <a:ext uri="{FF2B5EF4-FFF2-40B4-BE49-F238E27FC236}">
                <a16:creationId xmlns:a16="http://schemas.microsoft.com/office/drawing/2014/main" id="{54A7CEEA-FA48-9B49-EC7D-82558FDA6CF4}"/>
              </a:ext>
            </a:extLst>
          </p:cNvPr>
          <p:cNvSpPr/>
          <p:nvPr/>
        </p:nvSpPr>
        <p:spPr>
          <a:xfrm>
            <a:off x="8262421" y="7377585"/>
            <a:ext cx="118110" cy="114300"/>
          </a:xfrm>
          <a:custGeom>
            <a:avLst/>
            <a:gdLst/>
            <a:ahLst/>
            <a:cxnLst/>
            <a:rect l="l" t="t" r="r" b="b"/>
            <a:pathLst>
              <a:path w="118110" h="114300">
                <a:moveTo>
                  <a:pt x="0" y="114299"/>
                </a:moveTo>
                <a:lnTo>
                  <a:pt x="117491" y="114299"/>
                </a:lnTo>
                <a:lnTo>
                  <a:pt x="117491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359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42">
            <a:extLst>
              <a:ext uri="{FF2B5EF4-FFF2-40B4-BE49-F238E27FC236}">
                <a16:creationId xmlns:a16="http://schemas.microsoft.com/office/drawing/2014/main" id="{4989C1C1-5053-4BA5-CB0D-0703FEA55A9D}"/>
              </a:ext>
            </a:extLst>
          </p:cNvPr>
          <p:cNvSpPr/>
          <p:nvPr/>
        </p:nvSpPr>
        <p:spPr>
          <a:xfrm>
            <a:off x="8262421" y="7200421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114300"/>
                </a:lnTo>
                <a:lnTo>
                  <a:pt x="1143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EA6F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43">
            <a:extLst>
              <a:ext uri="{FF2B5EF4-FFF2-40B4-BE49-F238E27FC236}">
                <a16:creationId xmlns:a16="http://schemas.microsoft.com/office/drawing/2014/main" id="{F8421851-8A59-C3D0-FDFF-8CBEC7815BD7}"/>
              </a:ext>
            </a:extLst>
          </p:cNvPr>
          <p:cNvSpPr txBox="1"/>
          <p:nvPr/>
        </p:nvSpPr>
        <p:spPr>
          <a:xfrm>
            <a:off x="8379515" y="7199309"/>
            <a:ext cx="1306830" cy="490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50" dirty="0">
                <a:latin typeface="Calibri"/>
                <a:cs typeface="Calibri"/>
              </a:rPr>
              <a:t>E</a:t>
            </a:r>
            <a:r>
              <a:rPr sz="950" dirty="0">
                <a:latin typeface="Calibri"/>
                <a:cs typeface="Calibri"/>
              </a:rPr>
              <a:t>l</a:t>
            </a:r>
            <a:r>
              <a:rPr sz="950" spc="-30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35" dirty="0">
                <a:latin typeface="Calibri"/>
                <a:cs typeface="Calibri"/>
              </a:rPr>
              <a:t>r</a:t>
            </a:r>
            <a:r>
              <a:rPr sz="950" spc="15" dirty="0">
                <a:latin typeface="Calibri"/>
                <a:cs typeface="Calibri"/>
              </a:rPr>
              <a:t>o</a:t>
            </a:r>
            <a:r>
              <a:rPr sz="950" spc="20" dirty="0">
                <a:latin typeface="Calibri"/>
                <a:cs typeface="Calibri"/>
              </a:rPr>
              <a:t>n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  <a:p>
            <a:pPr marL="13970">
              <a:lnSpc>
                <a:spcPct val="100000"/>
              </a:lnSpc>
              <a:spcBef>
                <a:spcPts val="254"/>
              </a:spcBef>
            </a:pPr>
            <a:r>
              <a:rPr sz="950" spc="5" dirty="0">
                <a:latin typeface="Calibri"/>
                <a:cs typeface="Calibri"/>
              </a:rPr>
              <a:t>M</a:t>
            </a:r>
            <a:r>
              <a:rPr sz="950" spc="60" dirty="0">
                <a:latin typeface="Calibri"/>
                <a:cs typeface="Calibri"/>
              </a:rPr>
              <a:t>a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20" dirty="0">
                <a:latin typeface="Calibri"/>
                <a:cs typeface="Calibri"/>
              </a:rPr>
              <a:t>h</a:t>
            </a:r>
            <a:r>
              <a:rPr sz="950" spc="45" dirty="0">
                <a:latin typeface="Calibri"/>
                <a:cs typeface="Calibri"/>
              </a:rPr>
              <a:t>e</a:t>
            </a:r>
            <a:r>
              <a:rPr sz="950" spc="55" dirty="0">
                <a:latin typeface="Calibri"/>
                <a:cs typeface="Calibri"/>
              </a:rPr>
              <a:t>m</a:t>
            </a:r>
            <a:r>
              <a:rPr sz="950" spc="-10" dirty="0">
                <a:latin typeface="Calibri"/>
                <a:cs typeface="Calibri"/>
              </a:rPr>
              <a:t>a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45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s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10" dirty="0">
                <a:latin typeface="Calibri"/>
                <a:cs typeface="Calibri"/>
              </a:rPr>
              <a:t>&amp;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80" dirty="0">
                <a:latin typeface="Calibri"/>
                <a:cs typeface="Calibri"/>
              </a:rPr>
              <a:t>S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spc="-10" dirty="0">
                <a:latin typeface="Calibri"/>
                <a:cs typeface="Calibri"/>
              </a:rPr>
              <a:t>a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5" dirty="0">
                <a:latin typeface="Calibri"/>
                <a:cs typeface="Calibri"/>
              </a:rPr>
              <a:t>s</a:t>
            </a:r>
            <a:r>
              <a:rPr sz="950" spc="50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-35" dirty="0">
                <a:latin typeface="Calibri"/>
                <a:cs typeface="Calibri"/>
              </a:rPr>
              <a:t>c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140"/>
              </a:spcBef>
            </a:pPr>
            <a:r>
              <a:rPr sz="950" spc="50" dirty="0">
                <a:latin typeface="Calibri"/>
                <a:cs typeface="Calibri"/>
              </a:rPr>
              <a:t>E</a:t>
            </a:r>
            <a:r>
              <a:rPr sz="950" dirty="0">
                <a:latin typeface="Calibri"/>
                <a:cs typeface="Calibri"/>
              </a:rPr>
              <a:t>l</a:t>
            </a:r>
            <a:r>
              <a:rPr sz="950" spc="-35" dirty="0">
                <a:latin typeface="Calibri"/>
                <a:cs typeface="Calibri"/>
              </a:rPr>
              <a:t>e</a:t>
            </a:r>
            <a:r>
              <a:rPr sz="950" spc="40" dirty="0">
                <a:latin typeface="Calibri"/>
                <a:cs typeface="Calibri"/>
              </a:rPr>
              <a:t>c</a:t>
            </a:r>
            <a:r>
              <a:rPr sz="950" spc="-25" dirty="0">
                <a:latin typeface="Calibri"/>
                <a:cs typeface="Calibri"/>
              </a:rPr>
              <a:t>t</a:t>
            </a:r>
            <a:r>
              <a:rPr sz="950" dirty="0">
                <a:latin typeface="Calibri"/>
                <a:cs typeface="Calibri"/>
              </a:rPr>
              <a:t>i</a:t>
            </a:r>
            <a:r>
              <a:rPr sz="950" spc="10" dirty="0">
                <a:latin typeface="Calibri"/>
                <a:cs typeface="Calibri"/>
              </a:rPr>
              <a:t>v</a:t>
            </a:r>
            <a:r>
              <a:rPr sz="950" spc="40" dirty="0">
                <a:latin typeface="Calibri"/>
                <a:cs typeface="Calibri"/>
              </a:rPr>
              <a:t>e</a:t>
            </a:r>
            <a:r>
              <a:rPr sz="950" spc="5" dirty="0"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6" name="object 44">
            <a:extLst>
              <a:ext uri="{FF2B5EF4-FFF2-40B4-BE49-F238E27FC236}">
                <a16:creationId xmlns:a16="http://schemas.microsoft.com/office/drawing/2014/main" id="{48668D60-FD85-6B9E-11CB-93127B3C7C36}"/>
              </a:ext>
            </a:extLst>
          </p:cNvPr>
          <p:cNvSpPr txBox="1"/>
          <p:nvPr/>
        </p:nvSpPr>
        <p:spPr>
          <a:xfrm>
            <a:off x="9849540" y="7219788"/>
            <a:ext cx="3333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spc="-40" dirty="0">
                <a:latin typeface="Calibri"/>
                <a:cs typeface="Calibri"/>
              </a:rPr>
              <a:t>o</a:t>
            </a:r>
            <a:r>
              <a:rPr sz="900" b="1" spc="50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e</a:t>
            </a:r>
            <a:r>
              <a:rPr sz="900" b="1" spc="-65" dirty="0">
                <a:latin typeface="Calibri"/>
                <a:cs typeface="Calibri"/>
              </a:rPr>
              <a:t>s</a:t>
            </a:r>
            <a:r>
              <a:rPr sz="900" b="1" spc="-5" dirty="0">
                <a:latin typeface="Calibri"/>
                <a:cs typeface="Calibri"/>
              </a:rPr>
              <a:t>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" name="object 45">
            <a:extLst>
              <a:ext uri="{FF2B5EF4-FFF2-40B4-BE49-F238E27FC236}">
                <a16:creationId xmlns:a16="http://schemas.microsoft.com/office/drawing/2014/main" id="{B41D6477-F514-2272-0AAB-F10D83AC3E46}"/>
              </a:ext>
            </a:extLst>
          </p:cNvPr>
          <p:cNvSpPr txBox="1"/>
          <p:nvPr/>
        </p:nvSpPr>
        <p:spPr>
          <a:xfrm>
            <a:off x="10276895" y="7194150"/>
            <a:ext cx="4069715" cy="469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" indent="-129539">
              <a:lnSpc>
                <a:spcPct val="100000"/>
              </a:lnSpc>
              <a:buFont typeface="Calibri"/>
              <a:buAutoNum type="alphaLcParenBoth"/>
              <a:tabLst>
                <a:tab pos="142875" algn="l"/>
              </a:tabLst>
            </a:pPr>
            <a:r>
              <a:rPr sz="750" spc="-10" dirty="0">
                <a:latin typeface="Calibri"/>
                <a:cs typeface="Calibri"/>
              </a:rPr>
              <a:t>2</a:t>
            </a:r>
            <a:r>
              <a:rPr sz="750" spc="30" dirty="0">
                <a:latin typeface="Calibri"/>
                <a:cs typeface="Calibri"/>
              </a:rPr>
              <a:t>.</a:t>
            </a:r>
            <a:r>
              <a:rPr sz="750" dirty="0">
                <a:latin typeface="Calibri"/>
                <a:cs typeface="Calibri"/>
              </a:rPr>
              <a:t>0</a:t>
            </a:r>
            <a:r>
              <a:rPr sz="750" spc="-30" dirty="0">
                <a:latin typeface="Calibri"/>
                <a:cs typeface="Calibri"/>
              </a:rPr>
              <a:t> </a:t>
            </a:r>
            <a:r>
              <a:rPr sz="750" spc="-20" dirty="0">
                <a:latin typeface="Calibri"/>
                <a:cs typeface="Calibri"/>
              </a:rPr>
              <a:t>c</a:t>
            </a:r>
            <a:r>
              <a:rPr sz="750" spc="35" dirty="0">
                <a:latin typeface="Calibri"/>
                <a:cs typeface="Calibri"/>
              </a:rPr>
              <a:t>r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20" dirty="0">
                <a:latin typeface="Calibri"/>
                <a:cs typeface="Calibri"/>
              </a:rPr>
              <a:t>d</a:t>
            </a:r>
            <a:r>
              <a:rPr sz="750" spc="50" dirty="0">
                <a:latin typeface="Calibri"/>
                <a:cs typeface="Calibri"/>
              </a:rPr>
              <a:t>i</a:t>
            </a:r>
            <a:r>
              <a:rPr sz="750" spc="-30" dirty="0">
                <a:latin typeface="Calibri"/>
                <a:cs typeface="Calibri"/>
              </a:rPr>
              <a:t>t</a:t>
            </a:r>
            <a:r>
              <a:rPr sz="750" dirty="0">
                <a:latin typeface="Calibri"/>
                <a:cs typeface="Calibri"/>
              </a:rPr>
              <a:t>s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50" dirty="0">
                <a:latin typeface="Calibri"/>
                <a:cs typeface="Calibri"/>
              </a:rPr>
              <a:t>i</a:t>
            </a:r>
            <a:r>
              <a:rPr sz="750" dirty="0">
                <a:latin typeface="Calibri"/>
                <a:cs typeface="Calibri"/>
              </a:rPr>
              <a:t>n</a:t>
            </a:r>
            <a:r>
              <a:rPr sz="750" spc="-45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C</a:t>
            </a:r>
            <a:r>
              <a:rPr sz="750" spc="-40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42</a:t>
            </a:r>
            <a:r>
              <a:rPr sz="750" spc="65" dirty="0">
                <a:latin typeface="Calibri"/>
                <a:cs typeface="Calibri"/>
              </a:rPr>
              <a:t>0</a:t>
            </a:r>
            <a:r>
              <a:rPr sz="750" spc="-10" dirty="0">
                <a:latin typeface="Calibri"/>
                <a:cs typeface="Calibri"/>
              </a:rPr>
              <a:t>0</a:t>
            </a:r>
            <a:r>
              <a:rPr sz="750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30" dirty="0">
                <a:latin typeface="Calibri"/>
                <a:cs typeface="Calibri"/>
              </a:rPr>
              <a:t>C</a:t>
            </a:r>
            <a:r>
              <a:rPr sz="750" spc="-40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65" dirty="0">
                <a:latin typeface="Calibri"/>
                <a:cs typeface="Calibri"/>
              </a:rPr>
              <a:t>4</a:t>
            </a:r>
            <a:r>
              <a:rPr sz="750" spc="-10" dirty="0">
                <a:latin typeface="Calibri"/>
                <a:cs typeface="Calibri"/>
              </a:rPr>
              <a:t>201</a:t>
            </a:r>
            <a:r>
              <a:rPr sz="750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30" dirty="0">
                <a:latin typeface="Calibri"/>
                <a:cs typeface="Calibri"/>
              </a:rPr>
              <a:t>C</a:t>
            </a:r>
            <a:r>
              <a:rPr sz="750" spc="30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4202</a:t>
            </a:r>
            <a:r>
              <a:rPr sz="750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C</a:t>
            </a:r>
            <a:r>
              <a:rPr sz="750" spc="-40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430</a:t>
            </a:r>
            <a:r>
              <a:rPr sz="750" dirty="0">
                <a:latin typeface="Calibri"/>
                <a:cs typeface="Calibri"/>
              </a:rPr>
              <a:t>1</a:t>
            </a:r>
            <a:r>
              <a:rPr sz="750" spc="-10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,</a:t>
            </a:r>
            <a:r>
              <a:rPr sz="750" spc="-60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C</a:t>
            </a:r>
            <a:r>
              <a:rPr sz="750" spc="-40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65" dirty="0">
                <a:latin typeface="Calibri"/>
                <a:cs typeface="Calibri"/>
              </a:rPr>
              <a:t>4</a:t>
            </a:r>
            <a:r>
              <a:rPr sz="750" spc="-10" dirty="0">
                <a:latin typeface="Calibri"/>
                <a:cs typeface="Calibri"/>
              </a:rPr>
              <a:t>302</a:t>
            </a:r>
            <a:r>
              <a:rPr sz="750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30" dirty="0">
                <a:latin typeface="Calibri"/>
                <a:cs typeface="Calibri"/>
              </a:rPr>
              <a:t>C</a:t>
            </a:r>
            <a:r>
              <a:rPr sz="750" spc="30" dirty="0">
                <a:latin typeface="Calibri"/>
                <a:cs typeface="Calibri"/>
              </a:rPr>
              <a:t>I</a:t>
            </a:r>
            <a:r>
              <a:rPr sz="750" spc="-55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4303</a:t>
            </a:r>
            <a:r>
              <a:rPr sz="750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30" dirty="0">
                <a:latin typeface="Calibri"/>
                <a:cs typeface="Calibri"/>
              </a:rPr>
              <a:t>C</a:t>
            </a:r>
            <a:r>
              <a:rPr sz="750" spc="30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430</a:t>
            </a:r>
            <a:r>
              <a:rPr sz="750" dirty="0">
                <a:latin typeface="Calibri"/>
                <a:cs typeface="Calibri"/>
              </a:rPr>
              <a:t>7</a:t>
            </a:r>
            <a:r>
              <a:rPr sz="750" spc="-10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,</a:t>
            </a:r>
            <a:r>
              <a:rPr sz="750" spc="-60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C</a:t>
            </a:r>
            <a:r>
              <a:rPr sz="750" spc="-40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endParaRPr sz="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750" spc="-15" dirty="0">
                <a:latin typeface="Calibri"/>
                <a:cs typeface="Calibri"/>
              </a:rPr>
              <a:t>430</a:t>
            </a:r>
            <a:r>
              <a:rPr sz="750" spc="-5" dirty="0">
                <a:latin typeface="Calibri"/>
                <a:cs typeface="Calibri"/>
              </a:rPr>
              <a:t>8</a:t>
            </a:r>
            <a:r>
              <a:rPr sz="750" spc="-105" dirty="0">
                <a:latin typeface="Calibri"/>
                <a:cs typeface="Calibri"/>
              </a:rPr>
              <a:t> 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-60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C</a:t>
            </a:r>
            <a:r>
              <a:rPr sz="750" spc="-45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4</a:t>
            </a:r>
            <a:r>
              <a:rPr sz="750" spc="55" dirty="0">
                <a:latin typeface="Calibri"/>
                <a:cs typeface="Calibri"/>
              </a:rPr>
              <a:t>4</a:t>
            </a:r>
            <a:r>
              <a:rPr sz="750" spc="-15" dirty="0">
                <a:latin typeface="Calibri"/>
                <a:cs typeface="Calibri"/>
              </a:rPr>
              <a:t>03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C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-55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5" dirty="0">
                <a:latin typeface="Calibri"/>
                <a:cs typeface="Calibri"/>
              </a:rPr>
              <a:t>4500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C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4614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C</a:t>
            </a:r>
            <a:r>
              <a:rPr sz="750" spc="-45" dirty="0">
                <a:latin typeface="Calibri"/>
                <a:cs typeface="Calibri"/>
              </a:rPr>
              <a:t>I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4</a:t>
            </a:r>
            <a:r>
              <a:rPr sz="750" spc="55" dirty="0">
                <a:latin typeface="Calibri"/>
                <a:cs typeface="Calibri"/>
              </a:rPr>
              <a:t>9</a:t>
            </a:r>
            <a:r>
              <a:rPr sz="750" spc="-15" dirty="0">
                <a:latin typeface="Calibri"/>
                <a:cs typeface="Calibri"/>
              </a:rPr>
              <a:t>07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C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-55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5" dirty="0">
                <a:latin typeface="Calibri"/>
                <a:cs typeface="Calibri"/>
              </a:rPr>
              <a:t>4917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5" dirty="0">
                <a:latin typeface="Calibri"/>
                <a:cs typeface="Calibri"/>
              </a:rPr>
              <a:t>E</a:t>
            </a:r>
            <a:r>
              <a:rPr sz="750" spc="-40" dirty="0">
                <a:latin typeface="Calibri"/>
                <a:cs typeface="Calibri"/>
              </a:rPr>
              <a:t>N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55" dirty="0">
                <a:latin typeface="Calibri"/>
                <a:cs typeface="Calibri"/>
              </a:rPr>
              <a:t>3</a:t>
            </a:r>
            <a:r>
              <a:rPr sz="750" spc="-15" dirty="0">
                <a:latin typeface="Calibri"/>
                <a:cs typeface="Calibri"/>
              </a:rPr>
              <a:t>003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5" dirty="0">
                <a:latin typeface="Calibri"/>
                <a:cs typeface="Calibri"/>
              </a:rPr>
              <a:t>E</a:t>
            </a:r>
            <a:r>
              <a:rPr sz="750" spc="-40" dirty="0">
                <a:latin typeface="Calibri"/>
                <a:cs typeface="Calibri"/>
              </a:rPr>
              <a:t>N</a:t>
            </a:r>
            <a:r>
              <a:rPr sz="750" spc="2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15" dirty="0">
                <a:latin typeface="Calibri"/>
                <a:cs typeface="Calibri"/>
              </a:rPr>
              <a:t> 4</a:t>
            </a:r>
            <a:r>
              <a:rPr sz="750" spc="55" dirty="0">
                <a:latin typeface="Calibri"/>
                <a:cs typeface="Calibri"/>
              </a:rPr>
              <a:t>1</a:t>
            </a:r>
            <a:r>
              <a:rPr sz="750" spc="-15" dirty="0">
                <a:latin typeface="Calibri"/>
                <a:cs typeface="Calibri"/>
              </a:rPr>
              <a:t>0</a:t>
            </a:r>
            <a:r>
              <a:rPr sz="750" spc="-5" dirty="0">
                <a:latin typeface="Calibri"/>
                <a:cs typeface="Calibri"/>
              </a:rPr>
              <a:t>5</a:t>
            </a:r>
            <a:r>
              <a:rPr sz="750" spc="-25" dirty="0">
                <a:latin typeface="Calibri"/>
                <a:cs typeface="Calibri"/>
              </a:rPr>
              <a:t> o</a:t>
            </a:r>
            <a:r>
              <a:rPr sz="750" spc="-5" dirty="0">
                <a:latin typeface="Calibri"/>
                <a:cs typeface="Calibri"/>
              </a:rPr>
              <a:t>r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5" dirty="0">
                <a:latin typeface="Calibri"/>
                <a:cs typeface="Calibri"/>
              </a:rPr>
              <a:t>E</a:t>
            </a:r>
            <a:r>
              <a:rPr sz="750" spc="30" dirty="0">
                <a:latin typeface="Calibri"/>
                <a:cs typeface="Calibri"/>
              </a:rPr>
              <a:t>N</a:t>
            </a:r>
            <a:r>
              <a:rPr sz="750" spc="-55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5" dirty="0">
                <a:latin typeface="Calibri"/>
                <a:cs typeface="Calibri"/>
              </a:rPr>
              <a:t>4200</a:t>
            </a:r>
            <a:r>
              <a:rPr sz="750" dirty="0">
                <a:latin typeface="Calibri"/>
                <a:cs typeface="Calibri"/>
              </a:rPr>
              <a:t>.</a:t>
            </a:r>
            <a:endParaRPr sz="750">
              <a:latin typeface="Calibri"/>
              <a:cs typeface="Calibri"/>
            </a:endParaRPr>
          </a:p>
          <a:p>
            <a:pPr marL="146685" indent="-133985">
              <a:lnSpc>
                <a:spcPct val="100000"/>
              </a:lnSpc>
              <a:spcBef>
                <a:spcPts val="10"/>
              </a:spcBef>
              <a:buFont typeface="Calibri"/>
              <a:buAutoNum type="alphaLcParenBoth" startAt="2"/>
              <a:tabLst>
                <a:tab pos="146685" algn="l"/>
              </a:tabLst>
            </a:pPr>
            <a:r>
              <a:rPr sz="750" spc="25" dirty="0">
                <a:latin typeface="Calibri"/>
                <a:cs typeface="Calibri"/>
              </a:rPr>
              <a:t>S</a:t>
            </a:r>
            <a:r>
              <a:rPr sz="750" spc="-35" dirty="0">
                <a:latin typeface="Calibri"/>
                <a:cs typeface="Calibri"/>
              </a:rPr>
              <a:t>t</a:t>
            </a:r>
            <a:r>
              <a:rPr sz="750" spc="-20" dirty="0">
                <a:latin typeface="Calibri"/>
                <a:cs typeface="Calibri"/>
              </a:rPr>
              <a:t>u</a:t>
            </a:r>
            <a:r>
              <a:rPr sz="750" spc="55" dirty="0">
                <a:latin typeface="Calibri"/>
                <a:cs typeface="Calibri"/>
              </a:rPr>
              <a:t>d</a:t>
            </a:r>
            <a:r>
              <a:rPr sz="750" spc="-5" dirty="0">
                <a:latin typeface="Calibri"/>
                <a:cs typeface="Calibri"/>
              </a:rPr>
              <a:t>e</a:t>
            </a:r>
            <a:r>
              <a:rPr sz="750" spc="-25" dirty="0">
                <a:latin typeface="Calibri"/>
                <a:cs typeface="Calibri"/>
              </a:rPr>
              <a:t>n</a:t>
            </a:r>
            <a:r>
              <a:rPr sz="750" spc="-35" dirty="0">
                <a:latin typeface="Calibri"/>
                <a:cs typeface="Calibri"/>
              </a:rPr>
              <a:t>t</a:t>
            </a:r>
            <a:r>
              <a:rPr sz="750" dirty="0">
                <a:latin typeface="Calibri"/>
                <a:cs typeface="Calibri"/>
              </a:rPr>
              <a:t>s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m</a:t>
            </a:r>
            <a:r>
              <a:rPr sz="750" spc="-20" dirty="0">
                <a:latin typeface="Calibri"/>
                <a:cs typeface="Calibri"/>
              </a:rPr>
              <a:t>u</a:t>
            </a:r>
            <a:r>
              <a:rPr sz="750" spc="5" dirty="0">
                <a:latin typeface="Calibri"/>
                <a:cs typeface="Calibri"/>
              </a:rPr>
              <a:t>s</a:t>
            </a:r>
            <a:r>
              <a:rPr sz="750" spc="-5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co</a:t>
            </a:r>
            <a:r>
              <a:rPr sz="750" spc="65" dirty="0">
                <a:latin typeface="Calibri"/>
                <a:cs typeface="Calibri"/>
              </a:rPr>
              <a:t>m</a:t>
            </a:r>
            <a:r>
              <a:rPr sz="750" spc="-20" dirty="0">
                <a:latin typeface="Calibri"/>
                <a:cs typeface="Calibri"/>
              </a:rPr>
              <a:t>p</a:t>
            </a:r>
            <a:r>
              <a:rPr sz="750" spc="-25" dirty="0">
                <a:latin typeface="Calibri"/>
                <a:cs typeface="Calibri"/>
              </a:rPr>
              <a:t>l</a:t>
            </a:r>
            <a:r>
              <a:rPr sz="750" spc="-5" dirty="0">
                <a:latin typeface="Calibri"/>
                <a:cs typeface="Calibri"/>
              </a:rPr>
              <a:t>e</a:t>
            </a:r>
            <a:r>
              <a:rPr sz="750" spc="35" dirty="0">
                <a:latin typeface="Calibri"/>
                <a:cs typeface="Calibri"/>
              </a:rPr>
              <a:t>t</a:t>
            </a:r>
            <a:r>
              <a:rPr sz="750" spc="-5" dirty="0">
                <a:latin typeface="Calibri"/>
                <a:cs typeface="Calibri"/>
              </a:rPr>
              <a:t>e</a:t>
            </a:r>
            <a:r>
              <a:rPr sz="750" spc="-20" dirty="0">
                <a:latin typeface="Calibri"/>
                <a:cs typeface="Calibri"/>
              </a:rPr>
              <a:t> </a:t>
            </a:r>
            <a:r>
              <a:rPr sz="750" spc="15" dirty="0">
                <a:latin typeface="Calibri"/>
                <a:cs typeface="Calibri"/>
              </a:rPr>
              <a:t>a</a:t>
            </a:r>
            <a:r>
              <a:rPr sz="750" spc="-25" dirty="0">
                <a:latin typeface="Calibri"/>
                <a:cs typeface="Calibri"/>
              </a:rPr>
              <a:t>l</a:t>
            </a:r>
            <a:r>
              <a:rPr sz="750" dirty="0">
                <a:latin typeface="Calibri"/>
                <a:cs typeface="Calibri"/>
              </a:rPr>
              <a:t>l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5" dirty="0">
                <a:latin typeface="Calibri"/>
                <a:cs typeface="Calibri"/>
              </a:rPr>
              <a:t>f</a:t>
            </a:r>
            <a:r>
              <a:rPr sz="750" spc="-25" dirty="0">
                <a:latin typeface="Calibri"/>
                <a:cs typeface="Calibri"/>
              </a:rPr>
              <a:t>i</a:t>
            </a:r>
            <a:r>
              <a:rPr sz="750" spc="25" dirty="0">
                <a:latin typeface="Calibri"/>
                <a:cs typeface="Calibri"/>
              </a:rPr>
              <a:t>r</a:t>
            </a:r>
            <a:r>
              <a:rPr sz="750" spc="5" dirty="0">
                <a:latin typeface="Calibri"/>
                <a:cs typeface="Calibri"/>
              </a:rPr>
              <a:t>s</a:t>
            </a:r>
            <a:r>
              <a:rPr sz="750" spc="-5" dirty="0">
                <a:latin typeface="Calibri"/>
                <a:cs typeface="Calibri"/>
              </a:rPr>
              <a:t>t</a:t>
            </a:r>
            <a:r>
              <a:rPr sz="750" spc="-50" dirty="0">
                <a:latin typeface="Calibri"/>
                <a:cs typeface="Calibri"/>
              </a:rPr>
              <a:t> </a:t>
            </a:r>
            <a:r>
              <a:rPr sz="750" spc="15" dirty="0">
                <a:latin typeface="Calibri"/>
                <a:cs typeface="Calibri"/>
              </a:rPr>
              <a:t>a</a:t>
            </a:r>
            <a:r>
              <a:rPr sz="750" spc="-20" dirty="0">
                <a:latin typeface="Calibri"/>
                <a:cs typeface="Calibri"/>
              </a:rPr>
              <a:t>n</a:t>
            </a:r>
            <a:r>
              <a:rPr sz="750" dirty="0">
                <a:latin typeface="Calibri"/>
                <a:cs typeface="Calibri"/>
              </a:rPr>
              <a:t>d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5" dirty="0">
                <a:latin typeface="Calibri"/>
                <a:cs typeface="Calibri"/>
              </a:rPr>
              <a:t>s</a:t>
            </a:r>
            <a:r>
              <a:rPr sz="750" spc="-5" dirty="0">
                <a:latin typeface="Calibri"/>
                <a:cs typeface="Calibri"/>
              </a:rPr>
              <a:t>e</a:t>
            </a:r>
            <a:r>
              <a:rPr sz="750" spc="-25" dirty="0">
                <a:latin typeface="Calibri"/>
                <a:cs typeface="Calibri"/>
              </a:rPr>
              <a:t>c</a:t>
            </a:r>
            <a:r>
              <a:rPr sz="750" spc="50" dirty="0">
                <a:latin typeface="Calibri"/>
                <a:cs typeface="Calibri"/>
              </a:rPr>
              <a:t>o</a:t>
            </a:r>
            <a:r>
              <a:rPr sz="750" spc="-20" dirty="0">
                <a:latin typeface="Calibri"/>
                <a:cs typeface="Calibri"/>
              </a:rPr>
              <a:t>n</a:t>
            </a:r>
            <a:r>
              <a:rPr sz="750" dirty="0">
                <a:latin typeface="Calibri"/>
                <a:cs typeface="Calibri"/>
              </a:rPr>
              <a:t>d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45" dirty="0">
                <a:latin typeface="Calibri"/>
                <a:cs typeface="Calibri"/>
              </a:rPr>
              <a:t>y</a:t>
            </a:r>
            <a:r>
              <a:rPr sz="750" spc="-5" dirty="0">
                <a:latin typeface="Calibri"/>
                <a:cs typeface="Calibri"/>
              </a:rPr>
              <a:t>e</a:t>
            </a:r>
            <a:r>
              <a:rPr sz="750" spc="5" dirty="0">
                <a:latin typeface="Calibri"/>
                <a:cs typeface="Calibri"/>
              </a:rPr>
              <a:t>a</a:t>
            </a:r>
            <a:r>
              <a:rPr sz="750" spc="-5" dirty="0">
                <a:latin typeface="Calibri"/>
                <a:cs typeface="Calibri"/>
              </a:rPr>
              <a:t>r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c</a:t>
            </a:r>
            <a:r>
              <a:rPr sz="750" spc="50" dirty="0">
                <a:latin typeface="Calibri"/>
                <a:cs typeface="Calibri"/>
              </a:rPr>
              <a:t>o</a:t>
            </a:r>
            <a:r>
              <a:rPr sz="750" spc="-20" dirty="0">
                <a:latin typeface="Calibri"/>
                <a:cs typeface="Calibri"/>
              </a:rPr>
              <a:t>u</a:t>
            </a:r>
            <a:r>
              <a:rPr sz="750" spc="-45" dirty="0">
                <a:latin typeface="Calibri"/>
                <a:cs typeface="Calibri"/>
              </a:rPr>
              <a:t>r</a:t>
            </a:r>
            <a:r>
              <a:rPr sz="750" spc="5" dirty="0">
                <a:latin typeface="Calibri"/>
                <a:cs typeface="Calibri"/>
              </a:rPr>
              <a:t>s</a:t>
            </a:r>
            <a:r>
              <a:rPr sz="750" spc="-5" dirty="0">
                <a:latin typeface="Calibri"/>
                <a:cs typeface="Calibri"/>
              </a:rPr>
              <a:t>e</a:t>
            </a:r>
            <a:r>
              <a:rPr sz="750" dirty="0">
                <a:latin typeface="Calibri"/>
                <a:cs typeface="Calibri"/>
              </a:rPr>
              <a:t>s</a:t>
            </a:r>
            <a:r>
              <a:rPr sz="750" spc="-5" dirty="0">
                <a:latin typeface="Calibri"/>
                <a:cs typeface="Calibri"/>
              </a:rPr>
              <a:t>,</a:t>
            </a:r>
            <a:r>
              <a:rPr sz="750" spc="15" dirty="0">
                <a:latin typeface="Calibri"/>
                <a:cs typeface="Calibri"/>
              </a:rPr>
              <a:t> a</a:t>
            </a:r>
            <a:r>
              <a:rPr sz="750" dirty="0">
                <a:latin typeface="Calibri"/>
                <a:cs typeface="Calibri"/>
              </a:rPr>
              <a:t>s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50" dirty="0">
                <a:latin typeface="Calibri"/>
                <a:cs typeface="Calibri"/>
              </a:rPr>
              <a:t>w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25" dirty="0">
                <a:latin typeface="Calibri"/>
                <a:cs typeface="Calibri"/>
              </a:rPr>
              <a:t>l</a:t>
            </a:r>
            <a:r>
              <a:rPr sz="750" dirty="0">
                <a:latin typeface="Calibri"/>
                <a:cs typeface="Calibri"/>
              </a:rPr>
              <a:t>l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60" dirty="0">
                <a:latin typeface="Calibri"/>
                <a:cs typeface="Calibri"/>
              </a:rPr>
              <a:t>a</a:t>
            </a:r>
            <a:r>
              <a:rPr sz="750" dirty="0">
                <a:latin typeface="Calibri"/>
                <a:cs typeface="Calibri"/>
              </a:rPr>
              <a:t>s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5" dirty="0">
                <a:latin typeface="Calibri"/>
                <a:cs typeface="Calibri"/>
              </a:rPr>
              <a:t>3</a:t>
            </a:r>
            <a:r>
              <a:rPr sz="750" spc="-40" dirty="0">
                <a:latin typeface="Calibri"/>
                <a:cs typeface="Calibri"/>
              </a:rPr>
              <a:t>.</a:t>
            </a:r>
            <a:r>
              <a:rPr sz="750" spc="-5" dirty="0">
                <a:latin typeface="Calibri"/>
                <a:cs typeface="Calibri"/>
              </a:rPr>
              <a:t>5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c</a:t>
            </a:r>
            <a:r>
              <a:rPr sz="750" spc="25" dirty="0">
                <a:latin typeface="Calibri"/>
                <a:cs typeface="Calibri"/>
              </a:rPr>
              <a:t>r</a:t>
            </a:r>
            <a:r>
              <a:rPr sz="750" spc="-5" dirty="0">
                <a:latin typeface="Calibri"/>
                <a:cs typeface="Calibri"/>
              </a:rPr>
              <a:t>e</a:t>
            </a:r>
            <a:r>
              <a:rPr sz="750" spc="-25" dirty="0">
                <a:latin typeface="Calibri"/>
                <a:cs typeface="Calibri"/>
              </a:rPr>
              <a:t>di</a:t>
            </a:r>
            <a:r>
              <a:rPr sz="750" spc="35" dirty="0">
                <a:latin typeface="Calibri"/>
                <a:cs typeface="Calibri"/>
              </a:rPr>
              <a:t>t</a:t>
            </a:r>
            <a:r>
              <a:rPr sz="750" dirty="0">
                <a:latin typeface="Calibri"/>
                <a:cs typeface="Calibri"/>
              </a:rPr>
              <a:t>s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o</a:t>
            </a:r>
            <a:r>
              <a:rPr sz="750" dirty="0">
                <a:latin typeface="Calibri"/>
                <a:cs typeface="Calibri"/>
              </a:rPr>
              <a:t>f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spc="-35" dirty="0">
                <a:latin typeface="Calibri"/>
                <a:cs typeface="Calibri"/>
              </a:rPr>
              <a:t>t</a:t>
            </a:r>
            <a:r>
              <a:rPr sz="750" spc="-20" dirty="0">
                <a:latin typeface="Calibri"/>
                <a:cs typeface="Calibri"/>
              </a:rPr>
              <a:t>h</a:t>
            </a:r>
            <a:r>
              <a:rPr sz="750" spc="50" dirty="0">
                <a:latin typeface="Calibri"/>
                <a:cs typeface="Calibri"/>
              </a:rPr>
              <a:t>i</a:t>
            </a:r>
            <a:r>
              <a:rPr sz="750" spc="-45" dirty="0">
                <a:latin typeface="Calibri"/>
                <a:cs typeface="Calibri"/>
              </a:rPr>
              <a:t>r</a:t>
            </a:r>
            <a:r>
              <a:rPr sz="750" dirty="0">
                <a:latin typeface="Calibri"/>
                <a:cs typeface="Calibri"/>
              </a:rPr>
              <a:t>d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45" dirty="0">
                <a:latin typeface="Calibri"/>
                <a:cs typeface="Calibri"/>
              </a:rPr>
              <a:t>y</a:t>
            </a:r>
            <a:r>
              <a:rPr sz="750" spc="70" dirty="0">
                <a:latin typeface="Calibri"/>
                <a:cs typeface="Calibri"/>
              </a:rPr>
              <a:t>e</a:t>
            </a:r>
            <a:r>
              <a:rPr sz="750" spc="-60" dirty="0">
                <a:latin typeface="Calibri"/>
                <a:cs typeface="Calibri"/>
              </a:rPr>
              <a:t>a</a:t>
            </a:r>
            <a:r>
              <a:rPr sz="750" spc="-5" dirty="0">
                <a:latin typeface="Calibri"/>
                <a:cs typeface="Calibri"/>
              </a:rPr>
              <a:t>r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c</a:t>
            </a:r>
            <a:r>
              <a:rPr sz="750" spc="50" dirty="0">
                <a:latin typeface="Calibri"/>
                <a:cs typeface="Calibri"/>
              </a:rPr>
              <a:t>o</a:t>
            </a:r>
            <a:r>
              <a:rPr sz="750" spc="-20" dirty="0">
                <a:latin typeface="Calibri"/>
                <a:cs typeface="Calibri"/>
              </a:rPr>
              <a:t>u</a:t>
            </a:r>
            <a:r>
              <a:rPr sz="750" spc="25" dirty="0">
                <a:latin typeface="Calibri"/>
                <a:cs typeface="Calibri"/>
              </a:rPr>
              <a:t>r</a:t>
            </a:r>
            <a:r>
              <a:rPr sz="750" spc="5" dirty="0">
                <a:latin typeface="Calibri"/>
                <a:cs typeface="Calibri"/>
              </a:rPr>
              <a:t>s</a:t>
            </a:r>
            <a:r>
              <a:rPr sz="750" spc="-5" dirty="0">
                <a:latin typeface="Calibri"/>
                <a:cs typeface="Calibri"/>
              </a:rPr>
              <a:t>es</a:t>
            </a:r>
            <a:endParaRPr sz="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750" spc="-5" dirty="0">
                <a:latin typeface="Calibri"/>
                <a:cs typeface="Calibri"/>
              </a:rPr>
              <a:t>(</a:t>
            </a:r>
            <a:r>
              <a:rPr sz="750" spc="-15" dirty="0">
                <a:latin typeface="Calibri"/>
                <a:cs typeface="Calibri"/>
              </a:rPr>
              <a:t>w</a:t>
            </a:r>
            <a:r>
              <a:rPr sz="750" spc="50" dirty="0">
                <a:latin typeface="Calibri"/>
                <a:cs typeface="Calibri"/>
              </a:rPr>
              <a:t>i</a:t>
            </a:r>
            <a:r>
              <a:rPr sz="750" spc="-30" dirty="0">
                <a:latin typeface="Calibri"/>
                <a:cs typeface="Calibri"/>
              </a:rPr>
              <a:t>t</a:t>
            </a:r>
            <a:r>
              <a:rPr sz="750" dirty="0">
                <a:latin typeface="Calibri"/>
                <a:cs typeface="Calibri"/>
              </a:rPr>
              <a:t>h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30" dirty="0">
                <a:latin typeface="Calibri"/>
                <a:cs typeface="Calibri"/>
              </a:rPr>
              <a:t>t</a:t>
            </a:r>
            <a:r>
              <a:rPr sz="750" spc="-25" dirty="0">
                <a:latin typeface="Calibri"/>
                <a:cs typeface="Calibri"/>
              </a:rPr>
              <a:t>h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30" dirty="0">
                <a:latin typeface="Calibri"/>
                <a:cs typeface="Calibri"/>
              </a:rPr>
              <a:t>x</a:t>
            </a:r>
            <a:r>
              <a:rPr sz="750" spc="-20" dirty="0">
                <a:latin typeface="Calibri"/>
                <a:cs typeface="Calibri"/>
              </a:rPr>
              <a:t>c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50" dirty="0">
                <a:latin typeface="Calibri"/>
                <a:cs typeface="Calibri"/>
              </a:rPr>
              <a:t>p</a:t>
            </a:r>
            <a:r>
              <a:rPr sz="750" spc="-30" dirty="0">
                <a:latin typeface="Calibri"/>
                <a:cs typeface="Calibri"/>
              </a:rPr>
              <a:t>t</a:t>
            </a:r>
            <a:r>
              <a:rPr sz="750" spc="50" dirty="0">
                <a:latin typeface="Calibri"/>
                <a:cs typeface="Calibri"/>
              </a:rPr>
              <a:t>i</a:t>
            </a:r>
            <a:r>
              <a:rPr sz="750" spc="-25" dirty="0">
                <a:latin typeface="Calibri"/>
                <a:cs typeface="Calibri"/>
              </a:rPr>
              <a:t>o</a:t>
            </a:r>
            <a:r>
              <a:rPr sz="750" dirty="0">
                <a:latin typeface="Calibri"/>
                <a:cs typeface="Calibri"/>
              </a:rPr>
              <a:t>n</a:t>
            </a:r>
            <a:r>
              <a:rPr sz="750" spc="-45" dirty="0">
                <a:latin typeface="Calibri"/>
                <a:cs typeface="Calibri"/>
              </a:rPr>
              <a:t> </a:t>
            </a:r>
            <a:r>
              <a:rPr sz="750" spc="50" dirty="0">
                <a:latin typeface="Calibri"/>
                <a:cs typeface="Calibri"/>
              </a:rPr>
              <a:t>o</a:t>
            </a:r>
            <a:r>
              <a:rPr sz="750" dirty="0">
                <a:latin typeface="Calibri"/>
                <a:cs typeface="Calibri"/>
              </a:rPr>
              <a:t>f</a:t>
            </a:r>
            <a:r>
              <a:rPr sz="750" spc="-25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C</a:t>
            </a:r>
            <a:r>
              <a:rPr sz="750" spc="-25" dirty="0">
                <a:latin typeface="Calibri"/>
                <a:cs typeface="Calibri"/>
              </a:rPr>
              <a:t>o</a:t>
            </a:r>
            <a:r>
              <a:rPr sz="750" dirty="0">
                <a:latin typeface="Calibri"/>
                <a:cs typeface="Calibri"/>
              </a:rPr>
              <a:t>m</a:t>
            </a:r>
            <a:r>
              <a:rPr sz="750" spc="-20" dirty="0">
                <a:latin typeface="Calibri"/>
                <a:cs typeface="Calibri"/>
              </a:rPr>
              <a:t>p</a:t>
            </a:r>
            <a:r>
              <a:rPr sz="750" spc="50" dirty="0">
                <a:latin typeface="Calibri"/>
                <a:cs typeface="Calibri"/>
              </a:rPr>
              <a:t>l</a:t>
            </a:r>
            <a:r>
              <a:rPr sz="750" dirty="0">
                <a:latin typeface="Calibri"/>
                <a:cs typeface="Calibri"/>
              </a:rPr>
              <a:t>eme</a:t>
            </a:r>
            <a:r>
              <a:rPr sz="750" spc="-20" dirty="0">
                <a:latin typeface="Calibri"/>
                <a:cs typeface="Calibri"/>
              </a:rPr>
              <a:t>n</a:t>
            </a:r>
            <a:r>
              <a:rPr sz="750" spc="45" dirty="0">
                <a:latin typeface="Calibri"/>
                <a:cs typeface="Calibri"/>
              </a:rPr>
              <a:t>t</a:t>
            </a:r>
            <a:r>
              <a:rPr sz="750" spc="-65" dirty="0">
                <a:latin typeface="Calibri"/>
                <a:cs typeface="Calibri"/>
              </a:rPr>
              <a:t>a</a:t>
            </a:r>
            <a:r>
              <a:rPr sz="750" spc="35" dirty="0">
                <a:latin typeface="Calibri"/>
                <a:cs typeface="Calibri"/>
              </a:rPr>
              <a:t>r</a:t>
            </a:r>
            <a:r>
              <a:rPr sz="750" dirty="0">
                <a:latin typeface="Calibri"/>
                <a:cs typeface="Calibri"/>
              </a:rPr>
              <a:t>y</a:t>
            </a:r>
            <a:r>
              <a:rPr sz="750" spc="10" dirty="0">
                <a:latin typeface="Calibri"/>
                <a:cs typeface="Calibri"/>
              </a:rPr>
              <a:t> </a:t>
            </a:r>
            <a:r>
              <a:rPr sz="750" spc="-50" dirty="0">
                <a:latin typeface="Calibri"/>
                <a:cs typeface="Calibri"/>
              </a:rPr>
              <a:t>S</a:t>
            </a:r>
            <a:r>
              <a:rPr sz="750" spc="45" dirty="0">
                <a:latin typeface="Calibri"/>
                <a:cs typeface="Calibri"/>
              </a:rPr>
              <a:t>t</a:t>
            </a:r>
            <a:r>
              <a:rPr sz="750" spc="-25" dirty="0">
                <a:latin typeface="Calibri"/>
                <a:cs typeface="Calibri"/>
              </a:rPr>
              <a:t>u</a:t>
            </a:r>
            <a:r>
              <a:rPr sz="750" spc="50" dirty="0">
                <a:latin typeface="Calibri"/>
                <a:cs typeface="Calibri"/>
              </a:rPr>
              <a:t>d</a:t>
            </a:r>
            <a:r>
              <a:rPr sz="750" spc="-25" dirty="0">
                <a:latin typeface="Calibri"/>
                <a:cs typeface="Calibri"/>
              </a:rPr>
              <a:t>i</a:t>
            </a:r>
            <a:r>
              <a:rPr sz="750" dirty="0">
                <a:latin typeface="Calibri"/>
                <a:cs typeface="Calibri"/>
              </a:rPr>
              <a:t>es</a:t>
            </a:r>
            <a:r>
              <a:rPr sz="750" spc="-15" dirty="0">
                <a:latin typeface="Calibri"/>
                <a:cs typeface="Calibri"/>
              </a:rPr>
              <a:t> </a:t>
            </a:r>
            <a:r>
              <a:rPr sz="750" spc="5" dirty="0">
                <a:latin typeface="Calibri"/>
                <a:cs typeface="Calibri"/>
              </a:rPr>
              <a:t>E</a:t>
            </a:r>
            <a:r>
              <a:rPr sz="750" spc="-25" dirty="0">
                <a:latin typeface="Calibri"/>
                <a:cs typeface="Calibri"/>
              </a:rPr>
              <a:t>l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55" dirty="0">
                <a:latin typeface="Calibri"/>
                <a:cs typeface="Calibri"/>
              </a:rPr>
              <a:t>c</a:t>
            </a:r>
            <a:r>
              <a:rPr sz="750" spc="-30" dirty="0">
                <a:latin typeface="Calibri"/>
                <a:cs typeface="Calibri"/>
              </a:rPr>
              <a:t>t</a:t>
            </a:r>
            <a:r>
              <a:rPr sz="750" spc="-25" dirty="0">
                <a:latin typeface="Calibri"/>
                <a:cs typeface="Calibri"/>
              </a:rPr>
              <a:t>i</a:t>
            </a:r>
            <a:r>
              <a:rPr sz="750" spc="30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e)</a:t>
            </a:r>
            <a:r>
              <a:rPr sz="750" spc="-25" dirty="0">
                <a:latin typeface="Calibri"/>
                <a:cs typeface="Calibri"/>
              </a:rPr>
              <a:t> </a:t>
            </a:r>
            <a:r>
              <a:rPr sz="750" spc="45" dirty="0">
                <a:latin typeface="Calibri"/>
                <a:cs typeface="Calibri"/>
              </a:rPr>
              <a:t>t</a:t>
            </a:r>
            <a:r>
              <a:rPr sz="750" dirty="0">
                <a:latin typeface="Calibri"/>
                <a:cs typeface="Calibri"/>
              </a:rPr>
              <a:t>o</a:t>
            </a:r>
            <a:r>
              <a:rPr sz="750" spc="-45" dirty="0">
                <a:latin typeface="Calibri"/>
                <a:cs typeface="Calibri"/>
              </a:rPr>
              <a:t> </a:t>
            </a:r>
            <a:r>
              <a:rPr sz="750" spc="70" dirty="0">
                <a:latin typeface="Calibri"/>
                <a:cs typeface="Calibri"/>
              </a:rPr>
              <a:t>e</a:t>
            </a:r>
            <a:r>
              <a:rPr sz="750" spc="-25" dirty="0">
                <a:latin typeface="Calibri"/>
                <a:cs typeface="Calibri"/>
              </a:rPr>
              <a:t>n</a:t>
            </a:r>
            <a:r>
              <a:rPr sz="750" spc="-40" dirty="0">
                <a:latin typeface="Calibri"/>
                <a:cs typeface="Calibri"/>
              </a:rPr>
              <a:t>r</a:t>
            </a:r>
            <a:r>
              <a:rPr sz="750" spc="50" dirty="0">
                <a:latin typeface="Calibri"/>
                <a:cs typeface="Calibri"/>
              </a:rPr>
              <a:t>o</a:t>
            </a:r>
            <a:r>
              <a:rPr sz="750" spc="-25" dirty="0">
                <a:latin typeface="Calibri"/>
                <a:cs typeface="Calibri"/>
              </a:rPr>
              <a:t>l</a:t>
            </a:r>
            <a:r>
              <a:rPr sz="750" dirty="0">
                <a:latin typeface="Calibri"/>
                <a:cs typeface="Calibri"/>
              </a:rPr>
              <a:t>l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i</a:t>
            </a:r>
            <a:r>
              <a:rPr sz="750" dirty="0">
                <a:latin typeface="Calibri"/>
                <a:cs typeface="Calibri"/>
              </a:rPr>
              <a:t>n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30" dirty="0">
                <a:latin typeface="Calibri"/>
                <a:cs typeface="Calibri"/>
              </a:rPr>
              <a:t>C</a:t>
            </a:r>
            <a:r>
              <a:rPr sz="750" spc="30" dirty="0">
                <a:latin typeface="Calibri"/>
                <a:cs typeface="Calibri"/>
              </a:rPr>
              <a:t>I</a:t>
            </a:r>
            <a:r>
              <a:rPr sz="750" spc="-55" dirty="0">
                <a:latin typeface="Calibri"/>
                <a:cs typeface="Calibri"/>
              </a:rPr>
              <a:t>V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491</a:t>
            </a:r>
            <a:r>
              <a:rPr sz="750" dirty="0">
                <a:latin typeface="Calibri"/>
                <a:cs typeface="Calibri"/>
              </a:rPr>
              <a:t>8</a:t>
            </a:r>
            <a:r>
              <a:rPr sz="750" spc="-30" dirty="0">
                <a:latin typeface="Calibri"/>
                <a:cs typeface="Calibri"/>
              </a:rPr>
              <a:t> </a:t>
            </a:r>
            <a:r>
              <a:rPr sz="750" spc="-5" dirty="0">
                <a:latin typeface="Calibri"/>
                <a:cs typeface="Calibri"/>
              </a:rPr>
              <a:t>(</a:t>
            </a:r>
            <a:r>
              <a:rPr sz="750" spc="60" dirty="0">
                <a:latin typeface="Calibri"/>
                <a:cs typeface="Calibri"/>
              </a:rPr>
              <a:t>D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5" dirty="0">
                <a:latin typeface="Calibri"/>
                <a:cs typeface="Calibri"/>
              </a:rPr>
              <a:t>s</a:t>
            </a:r>
            <a:r>
              <a:rPr sz="750" spc="-25" dirty="0">
                <a:latin typeface="Calibri"/>
                <a:cs typeface="Calibri"/>
              </a:rPr>
              <a:t>i</a:t>
            </a:r>
            <a:r>
              <a:rPr sz="750" spc="15" dirty="0">
                <a:latin typeface="Calibri"/>
                <a:cs typeface="Calibri"/>
              </a:rPr>
              <a:t>g</a:t>
            </a:r>
            <a:r>
              <a:rPr sz="750" dirty="0">
                <a:latin typeface="Calibri"/>
                <a:cs typeface="Calibri"/>
              </a:rPr>
              <a:t>n</a:t>
            </a:r>
            <a:r>
              <a:rPr sz="750" spc="-45" dirty="0">
                <a:latin typeface="Calibri"/>
                <a:cs typeface="Calibri"/>
              </a:rPr>
              <a:t> </a:t>
            </a:r>
            <a:r>
              <a:rPr sz="750" spc="60" dirty="0">
                <a:latin typeface="Calibri"/>
                <a:cs typeface="Calibri"/>
              </a:rPr>
              <a:t>P</a:t>
            </a:r>
            <a:r>
              <a:rPr sz="750" spc="-40" dirty="0">
                <a:latin typeface="Calibri"/>
                <a:cs typeface="Calibri"/>
              </a:rPr>
              <a:t>r</a:t>
            </a:r>
            <a:r>
              <a:rPr sz="750" spc="50" dirty="0">
                <a:latin typeface="Calibri"/>
                <a:cs typeface="Calibri"/>
              </a:rPr>
              <a:t>o</a:t>
            </a:r>
            <a:r>
              <a:rPr sz="750" spc="-35" dirty="0">
                <a:latin typeface="Calibri"/>
                <a:cs typeface="Calibri"/>
              </a:rPr>
              <a:t>j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-20" dirty="0">
                <a:latin typeface="Calibri"/>
                <a:cs typeface="Calibri"/>
              </a:rPr>
              <a:t>c</a:t>
            </a:r>
            <a:r>
              <a:rPr sz="750" spc="45" dirty="0">
                <a:latin typeface="Calibri"/>
                <a:cs typeface="Calibri"/>
              </a:rPr>
              <a:t>t</a:t>
            </a:r>
            <a:r>
              <a:rPr sz="750" spc="-5" dirty="0">
                <a:latin typeface="Calibri"/>
                <a:cs typeface="Calibri"/>
              </a:rPr>
              <a:t>)</a:t>
            </a:r>
            <a:r>
              <a:rPr sz="750" dirty="0">
                <a:latin typeface="Calibri"/>
                <a:cs typeface="Calibri"/>
              </a:rPr>
              <a:t>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8" name="object 46">
            <a:extLst>
              <a:ext uri="{FF2B5EF4-FFF2-40B4-BE49-F238E27FC236}">
                <a16:creationId xmlns:a16="http://schemas.microsoft.com/office/drawing/2014/main" id="{BB653760-954C-ABBC-98D9-2ACD3C309923}"/>
              </a:ext>
            </a:extLst>
          </p:cNvPr>
          <p:cNvSpPr/>
          <p:nvPr/>
        </p:nvSpPr>
        <p:spPr>
          <a:xfrm>
            <a:off x="14134520" y="302416"/>
            <a:ext cx="285750" cy="6823709"/>
          </a:xfrm>
          <a:custGeom>
            <a:avLst/>
            <a:gdLst/>
            <a:ahLst/>
            <a:cxnLst/>
            <a:rect l="l" t="t" r="r" b="b"/>
            <a:pathLst>
              <a:path w="285750" h="6823709">
                <a:moveTo>
                  <a:pt x="0" y="6823709"/>
                </a:moveTo>
                <a:lnTo>
                  <a:pt x="285750" y="6823709"/>
                </a:lnTo>
                <a:lnTo>
                  <a:pt x="285750" y="0"/>
                </a:lnTo>
                <a:lnTo>
                  <a:pt x="0" y="0"/>
                </a:lnTo>
                <a:lnTo>
                  <a:pt x="0" y="6823709"/>
                </a:lnTo>
                <a:close/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47">
            <a:extLst>
              <a:ext uri="{FF2B5EF4-FFF2-40B4-BE49-F238E27FC236}">
                <a16:creationId xmlns:a16="http://schemas.microsoft.com/office/drawing/2014/main" id="{A64DCA8B-CB3F-7ABF-FFA1-C986B8A2D452}"/>
              </a:ext>
            </a:extLst>
          </p:cNvPr>
          <p:cNvSpPr txBox="1"/>
          <p:nvPr/>
        </p:nvSpPr>
        <p:spPr>
          <a:xfrm>
            <a:off x="14154204" y="2331883"/>
            <a:ext cx="276860" cy="47650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Calibri"/>
                <a:cs typeface="Calibri"/>
              </a:rPr>
              <a:t>*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spc="-25" dirty="0">
                <a:latin typeface="Calibri"/>
                <a:cs typeface="Calibri"/>
              </a:rPr>
              <a:t>h</a:t>
            </a:r>
            <a:r>
              <a:rPr sz="900" dirty="0">
                <a:latin typeface="Calibri"/>
                <a:cs typeface="Calibri"/>
              </a:rPr>
              <a:t>ed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spc="-15" dirty="0">
                <a:latin typeface="Calibri"/>
                <a:cs typeface="Calibri"/>
              </a:rPr>
              <a:t>rr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w</a:t>
            </a:r>
            <a:r>
              <a:rPr sz="900" spc="50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25" dirty="0">
                <a:latin typeface="Calibri"/>
                <a:cs typeface="Calibri"/>
              </a:rPr>
              <a:t>nd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tes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u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60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p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q</a:t>
            </a:r>
            <a:r>
              <a:rPr sz="900" spc="50" dirty="0">
                <a:latin typeface="Calibri"/>
                <a:cs typeface="Calibri"/>
              </a:rPr>
              <a:t>u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55" dirty="0">
                <a:latin typeface="Calibri"/>
                <a:cs typeface="Calibri"/>
              </a:rPr>
              <a:t>s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dirty="0">
                <a:latin typeface="Calibri"/>
                <a:cs typeface="Calibri"/>
              </a:rPr>
              <a:t>te,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spc="-55" dirty="0">
                <a:latin typeface="Calibri"/>
                <a:cs typeface="Calibri"/>
              </a:rPr>
              <a:t>s</a:t>
            </a:r>
            <a:r>
              <a:rPr sz="900" spc="50" dirty="0">
                <a:latin typeface="Calibri"/>
                <a:cs typeface="Calibri"/>
              </a:rPr>
              <a:t>h</a:t>
            </a:r>
            <a:r>
              <a:rPr sz="900" dirty="0">
                <a:latin typeface="Calibri"/>
                <a:cs typeface="Calibri"/>
              </a:rPr>
              <a:t>ed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bo</a:t>
            </a:r>
            <a:r>
              <a:rPr sz="900" dirty="0">
                <a:latin typeface="Calibri"/>
                <a:cs typeface="Calibri"/>
              </a:rPr>
              <a:t>x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25" dirty="0">
                <a:latin typeface="Calibri"/>
                <a:cs typeface="Calibri"/>
              </a:rPr>
              <a:t>n</a:t>
            </a:r>
            <a:r>
              <a:rPr sz="900" spc="50" dirty="0">
                <a:latin typeface="Calibri"/>
                <a:cs typeface="Calibri"/>
              </a:rPr>
              <a:t>d</a:t>
            </a:r>
            <a:r>
              <a:rPr sz="900" spc="-60" dirty="0">
                <a:latin typeface="Calibri"/>
                <a:cs typeface="Calibri"/>
              </a:rPr>
              <a:t>i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tes</a:t>
            </a:r>
            <a:r>
              <a:rPr sz="900" spc="40" dirty="0">
                <a:latin typeface="Calibri"/>
                <a:cs typeface="Calibri"/>
              </a:rPr>
              <a:t> </a:t>
            </a:r>
            <a:r>
              <a:rPr sz="900" spc="-60" dirty="0">
                <a:latin typeface="Calibri"/>
                <a:cs typeface="Calibri"/>
              </a:rPr>
              <a:t>z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6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ou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e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latin typeface="Calibri"/>
                <a:cs typeface="Calibri"/>
              </a:rPr>
              <a:t>*”2</a:t>
            </a:r>
            <a:r>
              <a:rPr sz="900" spc="-25" dirty="0">
                <a:latin typeface="Calibri"/>
                <a:cs typeface="Calibri"/>
              </a:rPr>
              <a:t>n</a:t>
            </a:r>
            <a:r>
              <a:rPr sz="900" spc="50" dirty="0">
                <a:latin typeface="Calibri"/>
                <a:cs typeface="Calibri"/>
              </a:rPr>
              <a:t>d</a:t>
            </a:r>
            <a:r>
              <a:rPr sz="900" spc="-65" dirty="0">
                <a:latin typeface="Calibri"/>
                <a:cs typeface="Calibri"/>
              </a:rPr>
              <a:t>"</a:t>
            </a:r>
            <a:r>
              <a:rPr sz="900" dirty="0">
                <a:latin typeface="Calibri"/>
                <a:cs typeface="Calibri"/>
              </a:rPr>
              <a:t>,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10" dirty="0">
                <a:latin typeface="Calibri"/>
                <a:cs typeface="Calibri"/>
              </a:rPr>
              <a:t>"</a:t>
            </a:r>
            <a:r>
              <a:rPr sz="900" spc="-10" dirty="0">
                <a:latin typeface="Calibri"/>
                <a:cs typeface="Calibri"/>
              </a:rPr>
              <a:t>3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50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"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10" dirty="0">
                <a:latin typeface="Calibri"/>
                <a:cs typeface="Calibri"/>
              </a:rPr>
              <a:t>"</a:t>
            </a:r>
            <a:r>
              <a:rPr sz="900" spc="-10" dirty="0">
                <a:latin typeface="Calibri"/>
                <a:cs typeface="Calibri"/>
              </a:rPr>
              <a:t>4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-25" dirty="0">
                <a:latin typeface="Calibri"/>
                <a:cs typeface="Calibri"/>
              </a:rPr>
              <a:t>h</a:t>
            </a:r>
            <a:r>
              <a:rPr sz="900" dirty="0">
                <a:latin typeface="Calibri"/>
                <a:cs typeface="Calibri"/>
              </a:rPr>
              <a:t>"</a:t>
            </a:r>
            <a:r>
              <a:rPr sz="900" spc="3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-50" dirty="0">
                <a:latin typeface="Calibri"/>
                <a:cs typeface="Calibri"/>
              </a:rPr>
              <a:t>g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spc="-60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4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n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60" dirty="0">
                <a:latin typeface="Calibri"/>
                <a:cs typeface="Calibri"/>
              </a:rPr>
              <a:t>a</a:t>
            </a:r>
            <a:r>
              <a:rPr sz="900" spc="50" dirty="0">
                <a:latin typeface="Calibri"/>
                <a:cs typeface="Calibri"/>
              </a:rPr>
              <a:t>b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spc="-35" dirty="0">
                <a:latin typeface="Calibri"/>
                <a:cs typeface="Calibri"/>
              </a:rPr>
              <a:t>v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spc="65" dirty="0">
                <a:latin typeface="Calibri"/>
                <a:cs typeface="Calibri"/>
              </a:rPr>
              <a:t>c</a:t>
            </a:r>
            <a:r>
              <a:rPr sz="900" spc="-25" dirty="0">
                <a:latin typeface="Calibri"/>
                <a:cs typeface="Calibri"/>
              </a:rPr>
              <a:t>ou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25" dirty="0">
                <a:latin typeface="Calibri"/>
                <a:cs typeface="Calibri"/>
              </a:rPr>
              <a:t>f</a:t>
            </a:r>
            <a:r>
              <a:rPr sz="900" spc="-60" dirty="0">
                <a:latin typeface="Calibri"/>
                <a:cs typeface="Calibri"/>
              </a:rPr>
              <a:t>i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es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2</a:t>
            </a:r>
            <a:r>
              <a:rPr sz="900" spc="50" dirty="0">
                <a:latin typeface="Calibri"/>
                <a:cs typeface="Calibri"/>
              </a:rPr>
              <a:t>n</a:t>
            </a:r>
            <a:r>
              <a:rPr sz="900" spc="-2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,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3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d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4</a:t>
            </a:r>
            <a:r>
              <a:rPr sz="900" dirty="0">
                <a:latin typeface="Calibri"/>
                <a:cs typeface="Calibri"/>
              </a:rPr>
              <a:t>th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40" dirty="0">
                <a:latin typeface="Calibri"/>
                <a:cs typeface="Calibri"/>
              </a:rPr>
              <a:t>y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5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t</a:t>
            </a:r>
            <a:r>
              <a:rPr sz="900" spc="-25" dirty="0">
                <a:latin typeface="Calibri"/>
                <a:cs typeface="Calibri"/>
              </a:rPr>
              <a:t>u</a:t>
            </a:r>
            <a:r>
              <a:rPr sz="900" dirty="0">
                <a:latin typeface="Calibri"/>
                <a:cs typeface="Calibri"/>
              </a:rPr>
              <a:t>s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1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s</a:t>
            </a:r>
            <a:r>
              <a:rPr sz="900" spc="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p</a:t>
            </a:r>
            <a:r>
              <a:rPr sz="900" spc="-15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60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5" dirty="0">
                <a:latin typeface="Calibri"/>
                <a:cs typeface="Calibri"/>
              </a:rPr>
              <a:t>qu</a:t>
            </a:r>
            <a:r>
              <a:rPr sz="900" spc="15" dirty="0">
                <a:latin typeface="Calibri"/>
                <a:cs typeface="Calibri"/>
              </a:rPr>
              <a:t>i</a:t>
            </a:r>
            <a:r>
              <a:rPr sz="900" spc="20" dirty="0">
                <a:latin typeface="Calibri"/>
                <a:cs typeface="Calibri"/>
              </a:rPr>
              <a:t>s</a:t>
            </a:r>
            <a:r>
              <a:rPr sz="900" spc="-60" dirty="0">
                <a:latin typeface="Calibri"/>
                <a:cs typeface="Calibri"/>
              </a:rPr>
              <a:t>i</a:t>
            </a:r>
            <a:r>
              <a:rPr sz="900" dirty="0">
                <a:latin typeface="Calibri"/>
                <a:cs typeface="Calibri"/>
              </a:rPr>
              <a:t>te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0" name="object 48">
            <a:extLst>
              <a:ext uri="{FF2B5EF4-FFF2-40B4-BE49-F238E27FC236}">
                <a16:creationId xmlns:a16="http://schemas.microsoft.com/office/drawing/2014/main" id="{68D8B962-D648-15A3-BBF0-8AC7DC201159}"/>
              </a:ext>
            </a:extLst>
          </p:cNvPr>
          <p:cNvSpPr txBox="1"/>
          <p:nvPr/>
        </p:nvSpPr>
        <p:spPr>
          <a:xfrm>
            <a:off x="7128565" y="6113523"/>
            <a:ext cx="1804670" cy="18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5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ud</a:t>
            </a:r>
            <a:r>
              <a:rPr sz="95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5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-15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950" spc="6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950" spc="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95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6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975" spc="37" baseline="42735" dirty="0">
                <a:solidFill>
                  <a:srgbClr val="FF0000"/>
                </a:solidFill>
                <a:latin typeface="Calibri"/>
                <a:cs typeface="Calibri"/>
              </a:rPr>
              <a:t>nd</a:t>
            </a:r>
            <a:endParaRPr sz="975" baseline="42735">
              <a:latin typeface="Calibri"/>
              <a:cs typeface="Calibri"/>
            </a:endParaRPr>
          </a:p>
        </p:txBody>
      </p:sp>
      <p:sp>
        <p:nvSpPr>
          <p:cNvPr id="61" name="object 49">
            <a:extLst>
              <a:ext uri="{FF2B5EF4-FFF2-40B4-BE49-F238E27FC236}">
                <a16:creationId xmlns:a16="http://schemas.microsoft.com/office/drawing/2014/main" id="{D064F5A2-9227-9D12-190F-3B9B821D7CB2}"/>
              </a:ext>
            </a:extLst>
          </p:cNvPr>
          <p:cNvSpPr txBox="1"/>
          <p:nvPr/>
        </p:nvSpPr>
        <p:spPr>
          <a:xfrm>
            <a:off x="7033696" y="6297689"/>
            <a:ext cx="1978660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6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qu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5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950" spc="-3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95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2" name="object 50">
            <a:extLst>
              <a:ext uri="{FF2B5EF4-FFF2-40B4-BE49-F238E27FC236}">
                <a16:creationId xmlns:a16="http://schemas.microsoft.com/office/drawing/2014/main" id="{0CDF1565-93AF-B08C-E177-38EB2584CF77}"/>
              </a:ext>
            </a:extLst>
          </p:cNvPr>
          <p:cNvSpPr txBox="1"/>
          <p:nvPr/>
        </p:nvSpPr>
        <p:spPr>
          <a:xfrm>
            <a:off x="6873295" y="6450644"/>
            <a:ext cx="2307590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950" spc="-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6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ll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fi</a:t>
            </a:r>
            <a:r>
              <a:rPr sz="950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7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-1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95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950" spc="6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-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950" spc="6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3" name="object 51">
            <a:extLst>
              <a:ext uri="{FF2B5EF4-FFF2-40B4-BE49-F238E27FC236}">
                <a16:creationId xmlns:a16="http://schemas.microsoft.com/office/drawing/2014/main" id="{F1C81903-59B7-22C6-A4F6-8EF471323252}"/>
              </a:ext>
            </a:extLst>
          </p:cNvPr>
          <p:cNvSpPr txBox="1"/>
          <p:nvPr/>
        </p:nvSpPr>
        <p:spPr>
          <a:xfrm>
            <a:off x="7384724" y="6603362"/>
            <a:ext cx="1288415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95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ee</a:t>
            </a:r>
            <a:r>
              <a:rPr sz="950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950" spc="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-3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ou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4" name="object 52">
            <a:extLst>
              <a:ext uri="{FF2B5EF4-FFF2-40B4-BE49-F238E27FC236}">
                <a16:creationId xmlns:a16="http://schemas.microsoft.com/office/drawing/2014/main" id="{D27EAD63-ED65-543E-7436-D1504EF4BB64}"/>
              </a:ext>
            </a:extLst>
          </p:cNvPr>
          <p:cNvSpPr txBox="1"/>
          <p:nvPr/>
        </p:nvSpPr>
        <p:spPr>
          <a:xfrm>
            <a:off x="6981880" y="6755524"/>
            <a:ext cx="2085339" cy="14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[i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950" spc="2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C-</a:t>
            </a:r>
            <a:r>
              <a:rPr sz="95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(C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5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950" spc="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-1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950" spc="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950" spc="-3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5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5" name="object 53">
            <a:extLst>
              <a:ext uri="{FF2B5EF4-FFF2-40B4-BE49-F238E27FC236}">
                <a16:creationId xmlns:a16="http://schemas.microsoft.com/office/drawing/2014/main" id="{9D379F16-935F-57EF-3D40-DFC49BD955D7}"/>
              </a:ext>
            </a:extLst>
          </p:cNvPr>
          <p:cNvSpPr txBox="1"/>
          <p:nvPr/>
        </p:nvSpPr>
        <p:spPr>
          <a:xfrm>
            <a:off x="7366436" y="6908479"/>
            <a:ext cx="1318895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950" spc="7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-2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3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950" spc="1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30" dirty="0">
                <a:solidFill>
                  <a:srgbClr val="FF0000"/>
                </a:solidFill>
                <a:latin typeface="Calibri"/>
                <a:cs typeface="Calibri"/>
              </a:rPr>
              <a:t>104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sz="95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950" spc="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950" spc="2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950" spc="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95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950" spc="5" dirty="0">
                <a:solidFill>
                  <a:srgbClr val="FF0000"/>
                </a:solidFill>
                <a:latin typeface="Calibri"/>
                <a:cs typeface="Calibri"/>
              </a:rPr>
              <a:t>]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6" name="object 54">
            <a:extLst>
              <a:ext uri="{FF2B5EF4-FFF2-40B4-BE49-F238E27FC236}">
                <a16:creationId xmlns:a16="http://schemas.microsoft.com/office/drawing/2014/main" id="{3181FA30-0E72-513B-D7F2-624B006AFA0A}"/>
              </a:ext>
            </a:extLst>
          </p:cNvPr>
          <p:cNvSpPr/>
          <p:nvPr/>
        </p:nvSpPr>
        <p:spPr>
          <a:xfrm>
            <a:off x="4626182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55">
            <a:extLst>
              <a:ext uri="{FF2B5EF4-FFF2-40B4-BE49-F238E27FC236}">
                <a16:creationId xmlns:a16="http://schemas.microsoft.com/office/drawing/2014/main" id="{41573F2B-0836-918E-9444-CCAC180E3F08}"/>
              </a:ext>
            </a:extLst>
          </p:cNvPr>
          <p:cNvSpPr/>
          <p:nvPr/>
        </p:nvSpPr>
        <p:spPr>
          <a:xfrm>
            <a:off x="4626182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56">
            <a:extLst>
              <a:ext uri="{FF2B5EF4-FFF2-40B4-BE49-F238E27FC236}">
                <a16:creationId xmlns:a16="http://schemas.microsoft.com/office/drawing/2014/main" id="{A7749FD8-98CA-EA9B-F0EF-627E31637DC6}"/>
              </a:ext>
            </a:extLst>
          </p:cNvPr>
          <p:cNvSpPr txBox="1"/>
          <p:nvPr/>
        </p:nvSpPr>
        <p:spPr>
          <a:xfrm>
            <a:off x="4700007" y="943418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69" name="object 57">
            <a:extLst>
              <a:ext uri="{FF2B5EF4-FFF2-40B4-BE49-F238E27FC236}">
                <a16:creationId xmlns:a16="http://schemas.microsoft.com/office/drawing/2014/main" id="{5337246F-7FAC-428D-32F6-7018144136B8}"/>
              </a:ext>
            </a:extLst>
          </p:cNvPr>
          <p:cNvSpPr/>
          <p:nvPr/>
        </p:nvSpPr>
        <p:spPr>
          <a:xfrm>
            <a:off x="5847770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58">
            <a:extLst>
              <a:ext uri="{FF2B5EF4-FFF2-40B4-BE49-F238E27FC236}">
                <a16:creationId xmlns:a16="http://schemas.microsoft.com/office/drawing/2014/main" id="{B43AA2DA-223C-4C8C-FB87-3A3CA1FCD731}"/>
              </a:ext>
            </a:extLst>
          </p:cNvPr>
          <p:cNvSpPr/>
          <p:nvPr/>
        </p:nvSpPr>
        <p:spPr>
          <a:xfrm>
            <a:off x="5847770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59">
            <a:extLst>
              <a:ext uri="{FF2B5EF4-FFF2-40B4-BE49-F238E27FC236}">
                <a16:creationId xmlns:a16="http://schemas.microsoft.com/office/drawing/2014/main" id="{3BADDD19-7548-15C7-D8FE-B0BF5BAE93FE}"/>
              </a:ext>
            </a:extLst>
          </p:cNvPr>
          <p:cNvSpPr txBox="1"/>
          <p:nvPr/>
        </p:nvSpPr>
        <p:spPr>
          <a:xfrm>
            <a:off x="5922700" y="943418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73025" indent="-52705">
              <a:lnSpc>
                <a:spcPct val="100000"/>
              </a:lnSpc>
              <a:spcBef>
                <a:spcPts val="15"/>
              </a:spcBef>
            </a:pPr>
            <a:r>
              <a:rPr sz="600" spc="25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r 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b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2" name="object 60">
            <a:extLst>
              <a:ext uri="{FF2B5EF4-FFF2-40B4-BE49-F238E27FC236}">
                <a16:creationId xmlns:a16="http://schemas.microsoft.com/office/drawing/2014/main" id="{ACC646F4-960E-6083-87FA-FECE26E5E519}"/>
              </a:ext>
            </a:extLst>
          </p:cNvPr>
          <p:cNvSpPr/>
          <p:nvPr/>
        </p:nvSpPr>
        <p:spPr>
          <a:xfrm>
            <a:off x="5847770" y="249556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61">
            <a:extLst>
              <a:ext uri="{FF2B5EF4-FFF2-40B4-BE49-F238E27FC236}">
                <a16:creationId xmlns:a16="http://schemas.microsoft.com/office/drawing/2014/main" id="{9EA52A1C-2584-11A7-10CB-C77E8EAA3E3C}"/>
              </a:ext>
            </a:extLst>
          </p:cNvPr>
          <p:cNvSpPr txBox="1"/>
          <p:nvPr/>
        </p:nvSpPr>
        <p:spPr>
          <a:xfrm>
            <a:off x="5847770" y="2495566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P</a:t>
            </a:r>
            <a:r>
              <a:rPr sz="750" b="1" spc="-20" dirty="0">
                <a:latin typeface="Arial"/>
                <a:cs typeface="Arial"/>
              </a:rPr>
              <a:t>H</a:t>
            </a:r>
            <a:r>
              <a:rPr sz="750" b="1" spc="20" dirty="0">
                <a:latin typeface="Arial"/>
                <a:cs typeface="Arial"/>
              </a:rPr>
              <a:t>Y</a:t>
            </a:r>
            <a:r>
              <a:rPr sz="750" b="1" dirty="0">
                <a:latin typeface="Arial"/>
                <a:cs typeface="Arial"/>
              </a:rPr>
              <a:t>S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1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  <a:p>
            <a:pPr marL="113664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W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74" name="object 62">
            <a:extLst>
              <a:ext uri="{FF2B5EF4-FFF2-40B4-BE49-F238E27FC236}">
                <a16:creationId xmlns:a16="http://schemas.microsoft.com/office/drawing/2014/main" id="{CE8247DB-85E1-78DD-17AB-967325523042}"/>
              </a:ext>
            </a:extLst>
          </p:cNvPr>
          <p:cNvSpPr txBox="1"/>
          <p:nvPr/>
        </p:nvSpPr>
        <p:spPr>
          <a:xfrm>
            <a:off x="4626182" y="5538867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61925" marR="122555" indent="-31750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5" name="object 63">
            <a:extLst>
              <a:ext uri="{FF2B5EF4-FFF2-40B4-BE49-F238E27FC236}">
                <a16:creationId xmlns:a16="http://schemas.microsoft.com/office/drawing/2014/main" id="{BE8FF505-5B46-022E-5B5E-1545F12D0DA3}"/>
              </a:ext>
            </a:extLst>
          </p:cNvPr>
          <p:cNvSpPr txBox="1"/>
          <p:nvPr/>
        </p:nvSpPr>
        <p:spPr>
          <a:xfrm>
            <a:off x="4626182" y="6349635"/>
            <a:ext cx="685800" cy="59309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710"/>
              </a:lnSpc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ss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  <a:p>
            <a:pPr marL="11811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6" name="object 64">
            <a:extLst>
              <a:ext uri="{FF2B5EF4-FFF2-40B4-BE49-F238E27FC236}">
                <a16:creationId xmlns:a16="http://schemas.microsoft.com/office/drawing/2014/main" id="{143B5395-EA93-12B5-6861-D3DFF013544C}"/>
              </a:ext>
            </a:extLst>
          </p:cNvPr>
          <p:cNvSpPr/>
          <p:nvPr/>
        </p:nvSpPr>
        <p:spPr>
          <a:xfrm>
            <a:off x="5847770" y="553886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65">
            <a:extLst>
              <a:ext uri="{FF2B5EF4-FFF2-40B4-BE49-F238E27FC236}">
                <a16:creationId xmlns:a16="http://schemas.microsoft.com/office/drawing/2014/main" id="{E5650E42-7218-0C9A-3B0C-5AEED1FBC469}"/>
              </a:ext>
            </a:extLst>
          </p:cNvPr>
          <p:cNvSpPr txBox="1"/>
          <p:nvPr/>
        </p:nvSpPr>
        <p:spPr>
          <a:xfrm>
            <a:off x="5847770" y="5538867"/>
            <a:ext cx="685800" cy="59309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302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154940" marR="121285" indent="-23495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od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  <a:p>
            <a:pPr marL="118745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78" name="object 66">
            <a:extLst>
              <a:ext uri="{FF2B5EF4-FFF2-40B4-BE49-F238E27FC236}">
                <a16:creationId xmlns:a16="http://schemas.microsoft.com/office/drawing/2014/main" id="{AEEA1119-26FA-F0E6-B72C-7F4B975CC451}"/>
              </a:ext>
            </a:extLst>
          </p:cNvPr>
          <p:cNvSpPr/>
          <p:nvPr/>
        </p:nvSpPr>
        <p:spPr>
          <a:xfrm>
            <a:off x="7069383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67">
            <a:extLst>
              <a:ext uri="{FF2B5EF4-FFF2-40B4-BE49-F238E27FC236}">
                <a16:creationId xmlns:a16="http://schemas.microsoft.com/office/drawing/2014/main" id="{431C9FA7-6088-16A9-96D2-7789BED5A7D9}"/>
              </a:ext>
            </a:extLst>
          </p:cNvPr>
          <p:cNvSpPr/>
          <p:nvPr/>
        </p:nvSpPr>
        <p:spPr>
          <a:xfrm>
            <a:off x="7069383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68">
            <a:extLst>
              <a:ext uri="{FF2B5EF4-FFF2-40B4-BE49-F238E27FC236}">
                <a16:creationId xmlns:a16="http://schemas.microsoft.com/office/drawing/2014/main" id="{D635BC44-04F5-8824-089B-6C5981E19A9C}"/>
              </a:ext>
            </a:extLst>
          </p:cNvPr>
          <p:cNvSpPr txBox="1"/>
          <p:nvPr/>
        </p:nvSpPr>
        <p:spPr>
          <a:xfrm>
            <a:off x="7145328" y="851467"/>
            <a:ext cx="536575" cy="506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00965" marR="87630" indent="-1905"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ff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qu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5" dirty="0">
                <a:latin typeface="Arial Narrow"/>
                <a:cs typeface="Arial Narrow"/>
              </a:rPr>
              <a:t> &amp;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65" dirty="0">
                <a:latin typeface="Arial Narrow"/>
                <a:cs typeface="Arial Narrow"/>
              </a:rPr>
              <a:t> 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1" name="object 69">
            <a:extLst>
              <a:ext uri="{FF2B5EF4-FFF2-40B4-BE49-F238E27FC236}">
                <a16:creationId xmlns:a16="http://schemas.microsoft.com/office/drawing/2014/main" id="{58014C67-A712-9EDF-66CE-6BF8680787C3}"/>
              </a:ext>
            </a:extLst>
          </p:cNvPr>
          <p:cNvSpPr/>
          <p:nvPr/>
        </p:nvSpPr>
        <p:spPr>
          <a:xfrm>
            <a:off x="8290996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70">
            <a:extLst>
              <a:ext uri="{FF2B5EF4-FFF2-40B4-BE49-F238E27FC236}">
                <a16:creationId xmlns:a16="http://schemas.microsoft.com/office/drawing/2014/main" id="{1381C849-FE88-4428-0C31-901038682BDC}"/>
              </a:ext>
            </a:extLst>
          </p:cNvPr>
          <p:cNvSpPr/>
          <p:nvPr/>
        </p:nvSpPr>
        <p:spPr>
          <a:xfrm>
            <a:off x="8290996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3596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71">
            <a:extLst>
              <a:ext uri="{FF2B5EF4-FFF2-40B4-BE49-F238E27FC236}">
                <a16:creationId xmlns:a16="http://schemas.microsoft.com/office/drawing/2014/main" id="{CA971BA0-6FAA-743E-132E-7187A9D602E4}"/>
              </a:ext>
            </a:extLst>
          </p:cNvPr>
          <p:cNvSpPr txBox="1"/>
          <p:nvPr/>
        </p:nvSpPr>
        <p:spPr>
          <a:xfrm>
            <a:off x="8368085" y="897698"/>
            <a:ext cx="53784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60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 </a:t>
            </a:r>
            <a:r>
              <a:rPr sz="750" b="1" spc="-40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ab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3025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4" name="object 72">
            <a:extLst>
              <a:ext uri="{FF2B5EF4-FFF2-40B4-BE49-F238E27FC236}">
                <a16:creationId xmlns:a16="http://schemas.microsoft.com/office/drawing/2014/main" id="{1D43CAE5-6346-D8C6-8ACD-12F08904A360}"/>
              </a:ext>
            </a:extLst>
          </p:cNvPr>
          <p:cNvSpPr txBox="1"/>
          <p:nvPr/>
        </p:nvSpPr>
        <p:spPr>
          <a:xfrm>
            <a:off x="9512481" y="809768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43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10160"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5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To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825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5" name="object 73">
            <a:extLst>
              <a:ext uri="{FF2B5EF4-FFF2-40B4-BE49-F238E27FC236}">
                <a16:creationId xmlns:a16="http://schemas.microsoft.com/office/drawing/2014/main" id="{931D7FA4-BFEC-6228-FC62-AC7C00AFD7A2}"/>
              </a:ext>
            </a:extLst>
          </p:cNvPr>
          <p:cNvSpPr txBox="1"/>
          <p:nvPr/>
        </p:nvSpPr>
        <p:spPr>
          <a:xfrm>
            <a:off x="7065827" y="1931305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675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83185">
              <a:lnSpc>
                <a:spcPct val="100000"/>
              </a:lnSpc>
              <a:spcBef>
                <a:spcPts val="150"/>
              </a:spcBef>
            </a:pP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6" name="object 74">
            <a:extLst>
              <a:ext uri="{FF2B5EF4-FFF2-40B4-BE49-F238E27FC236}">
                <a16:creationId xmlns:a16="http://schemas.microsoft.com/office/drawing/2014/main" id="{251CE33A-1D67-07FE-ABD5-F1369F538E7B}"/>
              </a:ext>
            </a:extLst>
          </p:cNvPr>
          <p:cNvSpPr txBox="1"/>
          <p:nvPr/>
        </p:nvSpPr>
        <p:spPr>
          <a:xfrm>
            <a:off x="7589955" y="1813178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87" name="object 75">
            <a:extLst>
              <a:ext uri="{FF2B5EF4-FFF2-40B4-BE49-F238E27FC236}">
                <a16:creationId xmlns:a16="http://schemas.microsoft.com/office/drawing/2014/main" id="{AE30152C-BFD7-CB33-F8CF-9DB2CA46F106}"/>
              </a:ext>
            </a:extLst>
          </p:cNvPr>
          <p:cNvSpPr/>
          <p:nvPr/>
        </p:nvSpPr>
        <p:spPr>
          <a:xfrm>
            <a:off x="7065827" y="305296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76">
            <a:extLst>
              <a:ext uri="{FF2B5EF4-FFF2-40B4-BE49-F238E27FC236}">
                <a16:creationId xmlns:a16="http://schemas.microsoft.com/office/drawing/2014/main" id="{74B845F0-51CB-9030-61AE-E056B88A3761}"/>
              </a:ext>
            </a:extLst>
          </p:cNvPr>
          <p:cNvSpPr/>
          <p:nvPr/>
        </p:nvSpPr>
        <p:spPr>
          <a:xfrm>
            <a:off x="7065827" y="305296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77">
            <a:extLst>
              <a:ext uri="{FF2B5EF4-FFF2-40B4-BE49-F238E27FC236}">
                <a16:creationId xmlns:a16="http://schemas.microsoft.com/office/drawing/2014/main" id="{05658D57-6B64-2630-622B-679E711874B8}"/>
              </a:ext>
            </a:extLst>
          </p:cNvPr>
          <p:cNvSpPr txBox="1"/>
          <p:nvPr/>
        </p:nvSpPr>
        <p:spPr>
          <a:xfrm>
            <a:off x="7168315" y="3189413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0" name="object 78">
            <a:extLst>
              <a:ext uri="{FF2B5EF4-FFF2-40B4-BE49-F238E27FC236}">
                <a16:creationId xmlns:a16="http://schemas.microsoft.com/office/drawing/2014/main" id="{6D4DDAC7-82EB-B297-60E4-91ADAEB9824A}"/>
              </a:ext>
            </a:extLst>
          </p:cNvPr>
          <p:cNvSpPr txBox="1"/>
          <p:nvPr/>
        </p:nvSpPr>
        <p:spPr>
          <a:xfrm>
            <a:off x="7589955" y="2936879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1" name="object 79">
            <a:extLst>
              <a:ext uri="{FF2B5EF4-FFF2-40B4-BE49-F238E27FC236}">
                <a16:creationId xmlns:a16="http://schemas.microsoft.com/office/drawing/2014/main" id="{C28E3E79-56BB-4B5D-9C19-B42D12E8AEFB}"/>
              </a:ext>
            </a:extLst>
          </p:cNvPr>
          <p:cNvSpPr txBox="1"/>
          <p:nvPr/>
        </p:nvSpPr>
        <p:spPr>
          <a:xfrm>
            <a:off x="7065827" y="4170823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66370" indent="-59055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dirty="0">
                <a:latin typeface="Arial Narrow"/>
                <a:cs typeface="Arial Narrow"/>
              </a:rPr>
              <a:t>,</a:t>
            </a:r>
            <a:r>
              <a:rPr sz="600" spc="2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,</a:t>
            </a:r>
            <a:endParaRPr sz="600">
              <a:latin typeface="Arial Narrow"/>
              <a:cs typeface="Arial Narrow"/>
            </a:endParaRPr>
          </a:p>
          <a:p>
            <a:pPr marL="3810" algn="ctr">
              <a:lnSpc>
                <a:spcPct val="100000"/>
              </a:lnSpc>
              <a:spcBef>
                <a:spcPts val="13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D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B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M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2" name="object 80">
            <a:extLst>
              <a:ext uri="{FF2B5EF4-FFF2-40B4-BE49-F238E27FC236}">
                <a16:creationId xmlns:a16="http://schemas.microsoft.com/office/drawing/2014/main" id="{D3E5DC3B-E79F-C690-EEC5-E9DF18C6391B}"/>
              </a:ext>
            </a:extLst>
          </p:cNvPr>
          <p:cNvSpPr txBox="1"/>
          <p:nvPr/>
        </p:nvSpPr>
        <p:spPr>
          <a:xfrm>
            <a:off x="7589955" y="4056003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3" name="object 81">
            <a:extLst>
              <a:ext uri="{FF2B5EF4-FFF2-40B4-BE49-F238E27FC236}">
                <a16:creationId xmlns:a16="http://schemas.microsoft.com/office/drawing/2014/main" id="{7A2B35D6-836C-880F-422C-7BF7F021F09F}"/>
              </a:ext>
            </a:extLst>
          </p:cNvPr>
          <p:cNvSpPr/>
          <p:nvPr/>
        </p:nvSpPr>
        <p:spPr>
          <a:xfrm>
            <a:off x="7065827" y="527813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82">
            <a:extLst>
              <a:ext uri="{FF2B5EF4-FFF2-40B4-BE49-F238E27FC236}">
                <a16:creationId xmlns:a16="http://schemas.microsoft.com/office/drawing/2014/main" id="{EBB15C98-A098-D484-0248-D3E9D0976AAC}"/>
              </a:ext>
            </a:extLst>
          </p:cNvPr>
          <p:cNvSpPr/>
          <p:nvPr/>
        </p:nvSpPr>
        <p:spPr>
          <a:xfrm>
            <a:off x="7065827" y="527813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799" y="592848"/>
                </a:lnTo>
                <a:lnTo>
                  <a:pt x="685799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83">
            <a:extLst>
              <a:ext uri="{FF2B5EF4-FFF2-40B4-BE49-F238E27FC236}">
                <a16:creationId xmlns:a16="http://schemas.microsoft.com/office/drawing/2014/main" id="{C6E8C9C8-AD01-1CD9-DD00-F31F7535E408}"/>
              </a:ext>
            </a:extLst>
          </p:cNvPr>
          <p:cNvSpPr txBox="1"/>
          <p:nvPr/>
        </p:nvSpPr>
        <p:spPr>
          <a:xfrm>
            <a:off x="7164124" y="5417247"/>
            <a:ext cx="49784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7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6" name="object 84">
            <a:extLst>
              <a:ext uri="{FF2B5EF4-FFF2-40B4-BE49-F238E27FC236}">
                <a16:creationId xmlns:a16="http://schemas.microsoft.com/office/drawing/2014/main" id="{A4B38D2F-3038-6FD8-7E24-42459E459472}"/>
              </a:ext>
            </a:extLst>
          </p:cNvPr>
          <p:cNvSpPr txBox="1"/>
          <p:nvPr/>
        </p:nvSpPr>
        <p:spPr>
          <a:xfrm>
            <a:off x="7589955" y="5164713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97" name="object 85">
            <a:extLst>
              <a:ext uri="{FF2B5EF4-FFF2-40B4-BE49-F238E27FC236}">
                <a16:creationId xmlns:a16="http://schemas.microsoft.com/office/drawing/2014/main" id="{975F63D9-CC46-33B6-1748-31B7830A7613}"/>
              </a:ext>
            </a:extLst>
          </p:cNvPr>
          <p:cNvSpPr/>
          <p:nvPr/>
        </p:nvSpPr>
        <p:spPr>
          <a:xfrm>
            <a:off x="8287312" y="193130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86">
            <a:extLst>
              <a:ext uri="{FF2B5EF4-FFF2-40B4-BE49-F238E27FC236}">
                <a16:creationId xmlns:a16="http://schemas.microsoft.com/office/drawing/2014/main" id="{A871950F-0609-ABD8-DEF1-43338C423440}"/>
              </a:ext>
            </a:extLst>
          </p:cNvPr>
          <p:cNvSpPr/>
          <p:nvPr/>
        </p:nvSpPr>
        <p:spPr>
          <a:xfrm>
            <a:off x="8287312" y="1931305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87">
            <a:extLst>
              <a:ext uri="{FF2B5EF4-FFF2-40B4-BE49-F238E27FC236}">
                <a16:creationId xmlns:a16="http://schemas.microsoft.com/office/drawing/2014/main" id="{66286EA5-4318-1ED8-6374-621E2D1E75A7}"/>
              </a:ext>
            </a:extLst>
          </p:cNvPr>
          <p:cNvSpPr txBox="1"/>
          <p:nvPr/>
        </p:nvSpPr>
        <p:spPr>
          <a:xfrm>
            <a:off x="8362116" y="2066479"/>
            <a:ext cx="544830" cy="322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20" dirty="0">
                <a:latin typeface="Arial"/>
                <a:cs typeface="Arial"/>
              </a:rPr>
              <a:t>A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31750">
              <a:lnSpc>
                <a:spcPct val="100000"/>
              </a:lnSpc>
              <a:spcBef>
                <a:spcPts val="10"/>
              </a:spcBef>
            </a:pP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50" dirty="0">
                <a:latin typeface="Arial Narrow"/>
                <a:cs typeface="Arial Narrow"/>
              </a:rPr>
              <a:t>y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50800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f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0" name="object 88">
            <a:extLst>
              <a:ext uri="{FF2B5EF4-FFF2-40B4-BE49-F238E27FC236}">
                <a16:creationId xmlns:a16="http://schemas.microsoft.com/office/drawing/2014/main" id="{CEFC4839-F66D-E0F9-065F-D0E76138911E}"/>
              </a:ext>
            </a:extLst>
          </p:cNvPr>
          <p:cNvSpPr txBox="1"/>
          <p:nvPr/>
        </p:nvSpPr>
        <p:spPr>
          <a:xfrm>
            <a:off x="8812585" y="1813178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1" name="object 89">
            <a:extLst>
              <a:ext uri="{FF2B5EF4-FFF2-40B4-BE49-F238E27FC236}">
                <a16:creationId xmlns:a16="http://schemas.microsoft.com/office/drawing/2014/main" id="{DF42C56C-C47A-4851-784C-FA38778E162C}"/>
              </a:ext>
            </a:extLst>
          </p:cNvPr>
          <p:cNvSpPr/>
          <p:nvPr/>
        </p:nvSpPr>
        <p:spPr>
          <a:xfrm>
            <a:off x="8287312" y="305296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90">
            <a:extLst>
              <a:ext uri="{FF2B5EF4-FFF2-40B4-BE49-F238E27FC236}">
                <a16:creationId xmlns:a16="http://schemas.microsoft.com/office/drawing/2014/main" id="{E887922A-EE99-7087-C39A-2A1D49F7D783}"/>
              </a:ext>
            </a:extLst>
          </p:cNvPr>
          <p:cNvSpPr/>
          <p:nvPr/>
        </p:nvSpPr>
        <p:spPr>
          <a:xfrm>
            <a:off x="8287312" y="305296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91">
            <a:extLst>
              <a:ext uri="{FF2B5EF4-FFF2-40B4-BE49-F238E27FC236}">
                <a16:creationId xmlns:a16="http://schemas.microsoft.com/office/drawing/2014/main" id="{64C745EE-E110-A068-D161-ADD6E4050AE4}"/>
              </a:ext>
            </a:extLst>
          </p:cNvPr>
          <p:cNvSpPr txBox="1"/>
          <p:nvPr/>
        </p:nvSpPr>
        <p:spPr>
          <a:xfrm>
            <a:off x="8390945" y="3235133"/>
            <a:ext cx="489584" cy="231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0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  <a:spcBef>
                <a:spcPts val="15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4" name="object 92">
            <a:extLst>
              <a:ext uri="{FF2B5EF4-FFF2-40B4-BE49-F238E27FC236}">
                <a16:creationId xmlns:a16="http://schemas.microsoft.com/office/drawing/2014/main" id="{28564BFD-1413-3CB4-32FE-89E02D5DD83B}"/>
              </a:ext>
            </a:extLst>
          </p:cNvPr>
          <p:cNvSpPr txBox="1"/>
          <p:nvPr/>
        </p:nvSpPr>
        <p:spPr>
          <a:xfrm>
            <a:off x="8812585" y="2936879"/>
            <a:ext cx="12700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5" name="object 93">
            <a:extLst>
              <a:ext uri="{FF2B5EF4-FFF2-40B4-BE49-F238E27FC236}">
                <a16:creationId xmlns:a16="http://schemas.microsoft.com/office/drawing/2014/main" id="{4E54D6B8-F483-B7C1-1C4D-BFA39722AB50}"/>
              </a:ext>
            </a:extLst>
          </p:cNvPr>
          <p:cNvSpPr/>
          <p:nvPr/>
        </p:nvSpPr>
        <p:spPr>
          <a:xfrm>
            <a:off x="8287312" y="417437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94">
            <a:extLst>
              <a:ext uri="{FF2B5EF4-FFF2-40B4-BE49-F238E27FC236}">
                <a16:creationId xmlns:a16="http://schemas.microsoft.com/office/drawing/2014/main" id="{C006ADDF-681B-D46F-30F7-675F6C7C113E}"/>
              </a:ext>
            </a:extLst>
          </p:cNvPr>
          <p:cNvSpPr txBox="1"/>
          <p:nvPr/>
        </p:nvSpPr>
        <p:spPr>
          <a:xfrm>
            <a:off x="8287312" y="4174379"/>
            <a:ext cx="685800" cy="593090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5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25730" marR="57150" indent="-50165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25" dirty="0">
                <a:latin typeface="Arial Narrow"/>
                <a:cs typeface="Arial Narrow"/>
              </a:rPr>
              <a:t>ys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s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5715" algn="ctr">
              <a:lnSpc>
                <a:spcPct val="100000"/>
              </a:lnSpc>
              <a:spcBef>
                <a:spcPts val="13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x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7" name="object 95">
            <a:extLst>
              <a:ext uri="{FF2B5EF4-FFF2-40B4-BE49-F238E27FC236}">
                <a16:creationId xmlns:a16="http://schemas.microsoft.com/office/drawing/2014/main" id="{2F470DF4-8F28-7DB3-F55C-6AEC812C3F69}"/>
              </a:ext>
            </a:extLst>
          </p:cNvPr>
          <p:cNvSpPr txBox="1"/>
          <p:nvPr/>
        </p:nvSpPr>
        <p:spPr>
          <a:xfrm>
            <a:off x="8812585" y="4059300"/>
            <a:ext cx="127000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0" dirty="0">
                <a:latin typeface="Arial Narrow"/>
                <a:cs typeface="Arial Narrow"/>
              </a:rPr>
              <a:t>2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08" name="object 96">
            <a:extLst>
              <a:ext uri="{FF2B5EF4-FFF2-40B4-BE49-F238E27FC236}">
                <a16:creationId xmlns:a16="http://schemas.microsoft.com/office/drawing/2014/main" id="{134FFCA2-232B-8252-7B8C-433AF7CD1A45}"/>
              </a:ext>
            </a:extLst>
          </p:cNvPr>
          <p:cNvSpPr/>
          <p:nvPr/>
        </p:nvSpPr>
        <p:spPr>
          <a:xfrm>
            <a:off x="8287312" y="527826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97">
            <a:extLst>
              <a:ext uri="{FF2B5EF4-FFF2-40B4-BE49-F238E27FC236}">
                <a16:creationId xmlns:a16="http://schemas.microsoft.com/office/drawing/2014/main" id="{A3F54642-3056-219D-2E7A-C24E672A7B42}"/>
              </a:ext>
            </a:extLst>
          </p:cNvPr>
          <p:cNvSpPr/>
          <p:nvPr/>
        </p:nvSpPr>
        <p:spPr>
          <a:xfrm>
            <a:off x="8287312" y="5278263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98">
            <a:extLst>
              <a:ext uri="{FF2B5EF4-FFF2-40B4-BE49-F238E27FC236}">
                <a16:creationId xmlns:a16="http://schemas.microsoft.com/office/drawing/2014/main" id="{D5C7B83C-B8D4-7F73-F8AE-619DD14861DB}"/>
              </a:ext>
            </a:extLst>
          </p:cNvPr>
          <p:cNvSpPr txBox="1"/>
          <p:nvPr/>
        </p:nvSpPr>
        <p:spPr>
          <a:xfrm>
            <a:off x="8367196" y="5371397"/>
            <a:ext cx="53784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CC</a:t>
            </a:r>
            <a:r>
              <a:rPr sz="750" b="1" spc="55" dirty="0">
                <a:latin typeface="Arial"/>
                <a:cs typeface="Arial"/>
              </a:rPr>
              <a:t>D</a:t>
            </a:r>
            <a:r>
              <a:rPr sz="750" b="1" dirty="0">
                <a:latin typeface="Arial"/>
                <a:cs typeface="Arial"/>
              </a:rPr>
              <a:t>P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48590" marR="45085" indent="-99060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 </a:t>
            </a: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55" dirty="0">
                <a:latin typeface="Arial Narrow"/>
                <a:cs typeface="Arial Narrow"/>
              </a:rPr>
              <a:t>k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5" dirty="0">
                <a:latin typeface="Arial Narrow"/>
                <a:cs typeface="Arial Narrow"/>
              </a:rPr>
              <a:t>r</a:t>
            </a:r>
            <a:endParaRPr sz="600">
              <a:latin typeface="Arial Narrow"/>
              <a:cs typeface="Arial Narrow"/>
            </a:endParaRPr>
          </a:p>
          <a:p>
            <a:pPr marL="70485">
              <a:lnSpc>
                <a:spcPct val="100000"/>
              </a:lnSpc>
              <a:spcBef>
                <a:spcPts val="13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-5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20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1" name="object 99">
            <a:extLst>
              <a:ext uri="{FF2B5EF4-FFF2-40B4-BE49-F238E27FC236}">
                <a16:creationId xmlns:a16="http://schemas.microsoft.com/office/drawing/2014/main" id="{106235FB-5532-3E81-92C6-CC6282800CE4}"/>
              </a:ext>
            </a:extLst>
          </p:cNvPr>
          <p:cNvSpPr/>
          <p:nvPr/>
        </p:nvSpPr>
        <p:spPr>
          <a:xfrm>
            <a:off x="5847770" y="165266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00">
            <a:extLst>
              <a:ext uri="{FF2B5EF4-FFF2-40B4-BE49-F238E27FC236}">
                <a16:creationId xmlns:a16="http://schemas.microsoft.com/office/drawing/2014/main" id="{2A002E43-C586-5F14-40C1-56F658A3668A}"/>
              </a:ext>
            </a:extLst>
          </p:cNvPr>
          <p:cNvSpPr txBox="1"/>
          <p:nvPr/>
        </p:nvSpPr>
        <p:spPr>
          <a:xfrm>
            <a:off x="5847770" y="1652667"/>
            <a:ext cx="685800" cy="593090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R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3" name="object 101">
            <a:extLst>
              <a:ext uri="{FF2B5EF4-FFF2-40B4-BE49-F238E27FC236}">
                <a16:creationId xmlns:a16="http://schemas.microsoft.com/office/drawing/2014/main" id="{EB6B7D52-6921-39D3-AAA8-13A39E1BCD33}"/>
              </a:ext>
            </a:extLst>
          </p:cNvPr>
          <p:cNvSpPr txBox="1"/>
          <p:nvPr/>
        </p:nvSpPr>
        <p:spPr>
          <a:xfrm>
            <a:off x="9512481" y="1931432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430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10160" algn="ctr">
              <a:lnSpc>
                <a:spcPct val="100000"/>
              </a:lnSpc>
              <a:spcBef>
                <a:spcPts val="10"/>
              </a:spcBef>
            </a:pP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.</a:t>
            </a:r>
            <a:r>
              <a:rPr sz="600" spc="20" dirty="0">
                <a:latin typeface="Arial Narrow"/>
                <a:cs typeface="Arial Narrow"/>
              </a:rPr>
              <a:t> </a:t>
            </a: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o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S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5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sz="600" spc="10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5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4" name="object 102">
            <a:extLst>
              <a:ext uri="{FF2B5EF4-FFF2-40B4-BE49-F238E27FC236}">
                <a16:creationId xmlns:a16="http://schemas.microsoft.com/office/drawing/2014/main" id="{572EC734-7C6D-1841-03C3-A3B21C963920}"/>
              </a:ext>
            </a:extLst>
          </p:cNvPr>
          <p:cNvSpPr/>
          <p:nvPr/>
        </p:nvSpPr>
        <p:spPr>
          <a:xfrm>
            <a:off x="9508925" y="527813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03">
            <a:extLst>
              <a:ext uri="{FF2B5EF4-FFF2-40B4-BE49-F238E27FC236}">
                <a16:creationId xmlns:a16="http://schemas.microsoft.com/office/drawing/2014/main" id="{1B87656E-F2FA-EA2D-26C7-129340B42D40}"/>
              </a:ext>
            </a:extLst>
          </p:cNvPr>
          <p:cNvSpPr/>
          <p:nvPr/>
        </p:nvSpPr>
        <p:spPr>
          <a:xfrm>
            <a:off x="9508925" y="527813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04">
            <a:extLst>
              <a:ext uri="{FF2B5EF4-FFF2-40B4-BE49-F238E27FC236}">
                <a16:creationId xmlns:a16="http://schemas.microsoft.com/office/drawing/2014/main" id="{96A64BA2-30ED-92AE-C31C-5FBC4B99EAED}"/>
              </a:ext>
            </a:extLst>
          </p:cNvPr>
          <p:cNvSpPr txBox="1"/>
          <p:nvPr/>
        </p:nvSpPr>
        <p:spPr>
          <a:xfrm>
            <a:off x="9613954" y="5371654"/>
            <a:ext cx="487680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76200" marR="32384" indent="-34925">
              <a:lnSpc>
                <a:spcPct val="100000"/>
              </a:lnSpc>
              <a:spcBef>
                <a:spcPts val="10"/>
              </a:spcBef>
            </a:pPr>
            <a:r>
              <a:rPr sz="600" spc="-5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5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P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7" name="object 105">
            <a:extLst>
              <a:ext uri="{FF2B5EF4-FFF2-40B4-BE49-F238E27FC236}">
                <a16:creationId xmlns:a16="http://schemas.microsoft.com/office/drawing/2014/main" id="{E1AA00EA-6E5A-63F2-BC2B-F6AC7D20DFAF}"/>
              </a:ext>
            </a:extLst>
          </p:cNvPr>
          <p:cNvSpPr txBox="1"/>
          <p:nvPr/>
        </p:nvSpPr>
        <p:spPr>
          <a:xfrm>
            <a:off x="10042325" y="5164713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18" name="object 106">
            <a:extLst>
              <a:ext uri="{FF2B5EF4-FFF2-40B4-BE49-F238E27FC236}">
                <a16:creationId xmlns:a16="http://schemas.microsoft.com/office/drawing/2014/main" id="{288C0962-312F-FB21-BDCA-EC468DD516A0}"/>
              </a:ext>
            </a:extLst>
          </p:cNvPr>
          <p:cNvSpPr/>
          <p:nvPr/>
        </p:nvSpPr>
        <p:spPr>
          <a:xfrm>
            <a:off x="10730539" y="809768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07">
            <a:extLst>
              <a:ext uri="{FF2B5EF4-FFF2-40B4-BE49-F238E27FC236}">
                <a16:creationId xmlns:a16="http://schemas.microsoft.com/office/drawing/2014/main" id="{C0754850-CF7A-EDB1-604A-015EE2BA7A83}"/>
              </a:ext>
            </a:extLst>
          </p:cNvPr>
          <p:cNvSpPr txBox="1"/>
          <p:nvPr/>
        </p:nvSpPr>
        <p:spPr>
          <a:xfrm>
            <a:off x="10730539" y="809768"/>
            <a:ext cx="685800" cy="593090"/>
          </a:xfrm>
          <a:prstGeom prst="rect">
            <a:avLst/>
          </a:prstGeom>
          <a:ln w="38100">
            <a:solidFill>
              <a:srgbClr val="359647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890" algn="ctr">
              <a:lnSpc>
                <a:spcPct val="100000"/>
              </a:lnSpc>
            </a:pPr>
            <a:r>
              <a:rPr sz="750" b="1" spc="-25" dirty="0">
                <a:latin typeface="Arial"/>
                <a:cs typeface="Arial"/>
              </a:rPr>
              <a:t>M</a:t>
            </a:r>
            <a:r>
              <a:rPr sz="750" b="1" spc="55" dirty="0">
                <a:latin typeface="Arial"/>
                <a:cs typeface="Arial"/>
              </a:rPr>
              <a:t>A</a:t>
            </a:r>
            <a:r>
              <a:rPr sz="750" b="1" spc="-10" dirty="0">
                <a:latin typeface="Arial"/>
                <a:cs typeface="Arial"/>
              </a:rPr>
              <a:t>T</a:t>
            </a:r>
            <a:r>
              <a:rPr sz="750" b="1" dirty="0">
                <a:latin typeface="Arial"/>
                <a:cs typeface="Arial"/>
              </a:rPr>
              <a:t>H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7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5875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143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0" name="object 108">
            <a:extLst>
              <a:ext uri="{FF2B5EF4-FFF2-40B4-BE49-F238E27FC236}">
                <a16:creationId xmlns:a16="http://schemas.microsoft.com/office/drawing/2014/main" id="{9AE43B6B-55EF-A593-0CAB-DE45034BDB1E}"/>
              </a:ext>
            </a:extLst>
          </p:cNvPr>
          <p:cNvSpPr/>
          <p:nvPr/>
        </p:nvSpPr>
        <p:spPr>
          <a:xfrm>
            <a:off x="10734095" y="19314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09">
            <a:extLst>
              <a:ext uri="{FF2B5EF4-FFF2-40B4-BE49-F238E27FC236}">
                <a16:creationId xmlns:a16="http://schemas.microsoft.com/office/drawing/2014/main" id="{5CF1EE3F-A59C-1FEA-272D-2C149228C03E}"/>
              </a:ext>
            </a:extLst>
          </p:cNvPr>
          <p:cNvSpPr txBox="1"/>
          <p:nvPr/>
        </p:nvSpPr>
        <p:spPr>
          <a:xfrm>
            <a:off x="10734095" y="1931432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13335" algn="ctr">
              <a:lnSpc>
                <a:spcPct val="100000"/>
              </a:lnSpc>
              <a:spcBef>
                <a:spcPts val="10"/>
              </a:spcBef>
            </a:pP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marL="1651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10" dirty="0">
                <a:latin typeface="Arial Narrow"/>
                <a:cs typeface="Arial Narrow"/>
              </a:rPr>
              <a:t>I</a:t>
            </a:r>
            <a:r>
              <a:rPr sz="600" dirty="0">
                <a:latin typeface="Arial Narrow"/>
                <a:cs typeface="Arial Narrow"/>
              </a:rPr>
              <a:t>I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2" name="object 110">
            <a:extLst>
              <a:ext uri="{FF2B5EF4-FFF2-40B4-BE49-F238E27FC236}">
                <a16:creationId xmlns:a16="http://schemas.microsoft.com/office/drawing/2014/main" id="{29D51B80-69B4-5FD4-3407-C906DF7949F3}"/>
              </a:ext>
            </a:extLst>
          </p:cNvPr>
          <p:cNvSpPr/>
          <p:nvPr/>
        </p:nvSpPr>
        <p:spPr>
          <a:xfrm>
            <a:off x="10734095" y="30530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11">
            <a:extLst>
              <a:ext uri="{FF2B5EF4-FFF2-40B4-BE49-F238E27FC236}">
                <a16:creationId xmlns:a16="http://schemas.microsoft.com/office/drawing/2014/main" id="{3A0B0297-B77A-97B9-DC08-535F182BDEF2}"/>
              </a:ext>
            </a:extLst>
          </p:cNvPr>
          <p:cNvSpPr/>
          <p:nvPr/>
        </p:nvSpPr>
        <p:spPr>
          <a:xfrm>
            <a:off x="10734095" y="30530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12">
            <a:extLst>
              <a:ext uri="{FF2B5EF4-FFF2-40B4-BE49-F238E27FC236}">
                <a16:creationId xmlns:a16="http://schemas.microsoft.com/office/drawing/2014/main" id="{9BB3879C-82EF-72A1-E73F-22B8F53D400F}"/>
              </a:ext>
            </a:extLst>
          </p:cNvPr>
          <p:cNvSpPr txBox="1"/>
          <p:nvPr/>
        </p:nvSpPr>
        <p:spPr>
          <a:xfrm>
            <a:off x="10796071" y="3189156"/>
            <a:ext cx="572135" cy="2146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5" name="object 113">
            <a:extLst>
              <a:ext uri="{FF2B5EF4-FFF2-40B4-BE49-F238E27FC236}">
                <a16:creationId xmlns:a16="http://schemas.microsoft.com/office/drawing/2014/main" id="{83B23F9D-7888-EBAF-A5D6-E98C278A560D}"/>
              </a:ext>
            </a:extLst>
          </p:cNvPr>
          <p:cNvSpPr txBox="1"/>
          <p:nvPr/>
        </p:nvSpPr>
        <p:spPr>
          <a:xfrm>
            <a:off x="10813470" y="3410462"/>
            <a:ext cx="54165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6" name="object 114">
            <a:extLst>
              <a:ext uri="{FF2B5EF4-FFF2-40B4-BE49-F238E27FC236}">
                <a16:creationId xmlns:a16="http://schemas.microsoft.com/office/drawing/2014/main" id="{8563903F-1D5A-E28D-04D9-F7D17C320F67}"/>
              </a:ext>
            </a:extLst>
          </p:cNvPr>
          <p:cNvSpPr/>
          <p:nvPr/>
        </p:nvSpPr>
        <p:spPr>
          <a:xfrm>
            <a:off x="10734095" y="417437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15">
            <a:extLst>
              <a:ext uri="{FF2B5EF4-FFF2-40B4-BE49-F238E27FC236}">
                <a16:creationId xmlns:a16="http://schemas.microsoft.com/office/drawing/2014/main" id="{673BD810-6A6D-A6A1-1A47-9B4FB83ECF1D}"/>
              </a:ext>
            </a:extLst>
          </p:cNvPr>
          <p:cNvSpPr/>
          <p:nvPr/>
        </p:nvSpPr>
        <p:spPr>
          <a:xfrm>
            <a:off x="10734095" y="4174379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16">
            <a:extLst>
              <a:ext uri="{FF2B5EF4-FFF2-40B4-BE49-F238E27FC236}">
                <a16:creationId xmlns:a16="http://schemas.microsoft.com/office/drawing/2014/main" id="{68A86ABF-665C-68E5-0909-418FC88938C3}"/>
              </a:ext>
            </a:extLst>
          </p:cNvPr>
          <p:cNvSpPr txBox="1"/>
          <p:nvPr/>
        </p:nvSpPr>
        <p:spPr>
          <a:xfrm>
            <a:off x="10783879" y="4266116"/>
            <a:ext cx="602615" cy="41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s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f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sz="600" spc="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d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on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29" name="object 117">
            <a:extLst>
              <a:ext uri="{FF2B5EF4-FFF2-40B4-BE49-F238E27FC236}">
                <a16:creationId xmlns:a16="http://schemas.microsoft.com/office/drawing/2014/main" id="{822F7D96-7259-CF87-2B96-A1E657008300}"/>
              </a:ext>
            </a:extLst>
          </p:cNvPr>
          <p:cNvSpPr txBox="1"/>
          <p:nvPr/>
        </p:nvSpPr>
        <p:spPr>
          <a:xfrm>
            <a:off x="11955708" y="1931432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875"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164465" indent="-15875">
              <a:lnSpc>
                <a:spcPct val="100000"/>
              </a:lnSpc>
              <a:spcBef>
                <a:spcPts val="10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079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0" name="object 118">
            <a:extLst>
              <a:ext uri="{FF2B5EF4-FFF2-40B4-BE49-F238E27FC236}">
                <a16:creationId xmlns:a16="http://schemas.microsoft.com/office/drawing/2014/main" id="{C7D6CBD3-F7D4-60FA-DE71-4A2D660AD0ED}"/>
              </a:ext>
            </a:extLst>
          </p:cNvPr>
          <p:cNvSpPr/>
          <p:nvPr/>
        </p:nvSpPr>
        <p:spPr>
          <a:xfrm>
            <a:off x="13177321" y="4174760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19">
            <a:extLst>
              <a:ext uri="{FF2B5EF4-FFF2-40B4-BE49-F238E27FC236}">
                <a16:creationId xmlns:a16="http://schemas.microsoft.com/office/drawing/2014/main" id="{4AC98897-2404-A4CB-D761-5B2222BEDD47}"/>
              </a:ext>
            </a:extLst>
          </p:cNvPr>
          <p:cNvSpPr txBox="1"/>
          <p:nvPr/>
        </p:nvSpPr>
        <p:spPr>
          <a:xfrm>
            <a:off x="13177321" y="4174760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240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4604" algn="ctr">
              <a:lnSpc>
                <a:spcPct val="100000"/>
              </a:lnSpc>
              <a:spcBef>
                <a:spcPts val="20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065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2" name="object 120">
            <a:extLst>
              <a:ext uri="{FF2B5EF4-FFF2-40B4-BE49-F238E27FC236}">
                <a16:creationId xmlns:a16="http://schemas.microsoft.com/office/drawing/2014/main" id="{1031B33F-D50E-9A50-AEA6-E8FAAB20484D}"/>
              </a:ext>
            </a:extLst>
          </p:cNvPr>
          <p:cNvSpPr txBox="1"/>
          <p:nvPr/>
        </p:nvSpPr>
        <p:spPr>
          <a:xfrm>
            <a:off x="11955708" y="5278136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65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1430" algn="ctr">
              <a:lnSpc>
                <a:spcPct val="100000"/>
              </a:lnSpc>
              <a:spcBef>
                <a:spcPts val="2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0160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33" name="object 121">
            <a:extLst>
              <a:ext uri="{FF2B5EF4-FFF2-40B4-BE49-F238E27FC236}">
                <a16:creationId xmlns:a16="http://schemas.microsoft.com/office/drawing/2014/main" id="{B473A520-C353-BD96-C371-7EBFA950A280}"/>
              </a:ext>
            </a:extLst>
          </p:cNvPr>
          <p:cNvSpPr/>
          <p:nvPr/>
        </p:nvSpPr>
        <p:spPr>
          <a:xfrm>
            <a:off x="4504745" y="4360066"/>
            <a:ext cx="2143125" cy="1028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22">
            <a:extLst>
              <a:ext uri="{FF2B5EF4-FFF2-40B4-BE49-F238E27FC236}">
                <a16:creationId xmlns:a16="http://schemas.microsoft.com/office/drawing/2014/main" id="{3E53620F-B70C-4255-D8E8-B4F8E4F157AA}"/>
              </a:ext>
            </a:extLst>
          </p:cNvPr>
          <p:cNvSpPr/>
          <p:nvPr/>
        </p:nvSpPr>
        <p:spPr>
          <a:xfrm>
            <a:off x="4504745" y="4360066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23">
            <a:extLst>
              <a:ext uri="{FF2B5EF4-FFF2-40B4-BE49-F238E27FC236}">
                <a16:creationId xmlns:a16="http://schemas.microsoft.com/office/drawing/2014/main" id="{8F2B08B5-0853-8DCB-7FE9-8D97684B6CC4}"/>
              </a:ext>
            </a:extLst>
          </p:cNvPr>
          <p:cNvSpPr/>
          <p:nvPr/>
        </p:nvSpPr>
        <p:spPr>
          <a:xfrm>
            <a:off x="4626182" y="441721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24">
            <a:extLst>
              <a:ext uri="{FF2B5EF4-FFF2-40B4-BE49-F238E27FC236}">
                <a16:creationId xmlns:a16="http://schemas.microsoft.com/office/drawing/2014/main" id="{27954169-97B5-8158-AA95-3597A0929C04}"/>
              </a:ext>
            </a:extLst>
          </p:cNvPr>
          <p:cNvSpPr/>
          <p:nvPr/>
        </p:nvSpPr>
        <p:spPr>
          <a:xfrm>
            <a:off x="4626182" y="441721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25">
            <a:extLst>
              <a:ext uri="{FF2B5EF4-FFF2-40B4-BE49-F238E27FC236}">
                <a16:creationId xmlns:a16="http://schemas.microsoft.com/office/drawing/2014/main" id="{0FFC8CFC-3C52-8199-6B9F-5C93DF5FD00A}"/>
              </a:ext>
            </a:extLst>
          </p:cNvPr>
          <p:cNvSpPr txBox="1"/>
          <p:nvPr/>
        </p:nvSpPr>
        <p:spPr>
          <a:xfrm>
            <a:off x="4666670" y="4440617"/>
            <a:ext cx="603885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71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o</a:t>
            </a:r>
            <a:r>
              <a:rPr sz="600" dirty="0">
                <a:latin typeface="Arial Narrow"/>
                <a:cs typeface="Arial Narrow"/>
              </a:rPr>
              <a:t>n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spc="40" dirty="0">
                <a:latin typeface="Arial Narrow"/>
                <a:cs typeface="Arial Narrow"/>
              </a:rPr>
              <a:t>P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6858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38" name="object 126">
            <a:extLst>
              <a:ext uri="{FF2B5EF4-FFF2-40B4-BE49-F238E27FC236}">
                <a16:creationId xmlns:a16="http://schemas.microsoft.com/office/drawing/2014/main" id="{35C9D000-639A-1D4C-1199-21E56C9F5340}"/>
              </a:ext>
            </a:extLst>
          </p:cNvPr>
          <p:cNvSpPr/>
          <p:nvPr/>
        </p:nvSpPr>
        <p:spPr>
          <a:xfrm>
            <a:off x="5847770" y="441721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27">
            <a:extLst>
              <a:ext uri="{FF2B5EF4-FFF2-40B4-BE49-F238E27FC236}">
                <a16:creationId xmlns:a16="http://schemas.microsoft.com/office/drawing/2014/main" id="{4AC004DC-3A26-AFBD-F829-4A0CD509EA64}"/>
              </a:ext>
            </a:extLst>
          </p:cNvPr>
          <p:cNvSpPr txBox="1"/>
          <p:nvPr/>
        </p:nvSpPr>
        <p:spPr>
          <a:xfrm>
            <a:off x="5847770" y="441721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  <a:p>
            <a:pPr marL="67945">
              <a:lnSpc>
                <a:spcPts val="710"/>
              </a:lnSpc>
              <a:spcBef>
                <a:spcPts val="15"/>
              </a:spcBef>
            </a:pPr>
            <a:r>
              <a:rPr sz="600" spc="15" dirty="0">
                <a:latin typeface="Arial Narrow"/>
                <a:cs typeface="Arial Narrow"/>
              </a:rPr>
              <a:t>D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40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20" dirty="0">
                <a:latin typeface="Arial Narrow"/>
                <a:cs typeface="Arial Narrow"/>
              </a:rPr>
              <a:t>ag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9144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40" name="object 128">
            <a:extLst>
              <a:ext uri="{FF2B5EF4-FFF2-40B4-BE49-F238E27FC236}">
                <a16:creationId xmlns:a16="http://schemas.microsoft.com/office/drawing/2014/main" id="{DF14EA23-573C-5B26-AEF2-BB1BB5BE480A}"/>
              </a:ext>
            </a:extLst>
          </p:cNvPr>
          <p:cNvSpPr/>
          <p:nvPr/>
        </p:nvSpPr>
        <p:spPr>
          <a:xfrm>
            <a:off x="4626182" y="497004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29">
            <a:extLst>
              <a:ext uri="{FF2B5EF4-FFF2-40B4-BE49-F238E27FC236}">
                <a16:creationId xmlns:a16="http://schemas.microsoft.com/office/drawing/2014/main" id="{B5728116-4B9F-B742-DB4E-C9C592077249}"/>
              </a:ext>
            </a:extLst>
          </p:cNvPr>
          <p:cNvSpPr/>
          <p:nvPr/>
        </p:nvSpPr>
        <p:spPr>
          <a:xfrm>
            <a:off x="4626182" y="497004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30">
            <a:extLst>
              <a:ext uri="{FF2B5EF4-FFF2-40B4-BE49-F238E27FC236}">
                <a16:creationId xmlns:a16="http://schemas.microsoft.com/office/drawing/2014/main" id="{9E94CB83-C892-A451-40D6-8A9AFB3DDAED}"/>
              </a:ext>
            </a:extLst>
          </p:cNvPr>
          <p:cNvSpPr txBox="1"/>
          <p:nvPr/>
        </p:nvSpPr>
        <p:spPr>
          <a:xfrm>
            <a:off x="4700007" y="4993826"/>
            <a:ext cx="535940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  <a:p>
            <a:pPr marL="6985" algn="ctr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u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905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43" name="object 131">
            <a:extLst>
              <a:ext uri="{FF2B5EF4-FFF2-40B4-BE49-F238E27FC236}">
                <a16:creationId xmlns:a16="http://schemas.microsoft.com/office/drawing/2014/main" id="{ECBDE324-D82B-A33F-2C7C-1C9ECECEB4EF}"/>
              </a:ext>
            </a:extLst>
          </p:cNvPr>
          <p:cNvSpPr/>
          <p:nvPr/>
        </p:nvSpPr>
        <p:spPr>
          <a:xfrm>
            <a:off x="5847770" y="497004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32">
            <a:extLst>
              <a:ext uri="{FF2B5EF4-FFF2-40B4-BE49-F238E27FC236}">
                <a16:creationId xmlns:a16="http://schemas.microsoft.com/office/drawing/2014/main" id="{D9F01A53-0FA9-43FB-4715-2F47E88116BF}"/>
              </a:ext>
            </a:extLst>
          </p:cNvPr>
          <p:cNvSpPr txBox="1"/>
          <p:nvPr/>
        </p:nvSpPr>
        <p:spPr>
          <a:xfrm>
            <a:off x="5847770" y="497004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  <a:p>
            <a:pPr marL="5080" algn="ctr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9144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45" name="object 133">
            <a:extLst>
              <a:ext uri="{FF2B5EF4-FFF2-40B4-BE49-F238E27FC236}">
                <a16:creationId xmlns:a16="http://schemas.microsoft.com/office/drawing/2014/main" id="{98F52871-A9DA-4440-28DC-C0580B00B949}"/>
              </a:ext>
            </a:extLst>
          </p:cNvPr>
          <p:cNvSpPr txBox="1"/>
          <p:nvPr/>
        </p:nvSpPr>
        <p:spPr>
          <a:xfrm>
            <a:off x="4380216" y="4595272"/>
            <a:ext cx="130810" cy="569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7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spc="-15" dirty="0">
                <a:solidFill>
                  <a:srgbClr val="585858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146" name="object 134">
            <a:extLst>
              <a:ext uri="{FF2B5EF4-FFF2-40B4-BE49-F238E27FC236}">
                <a16:creationId xmlns:a16="http://schemas.microsoft.com/office/drawing/2014/main" id="{8E76E43D-29BF-AEE3-FA89-B3846F1918C8}"/>
              </a:ext>
            </a:extLst>
          </p:cNvPr>
          <p:cNvSpPr/>
          <p:nvPr/>
        </p:nvSpPr>
        <p:spPr>
          <a:xfrm>
            <a:off x="5333420" y="4602889"/>
            <a:ext cx="436245" cy="0"/>
          </a:xfrm>
          <a:custGeom>
            <a:avLst/>
            <a:gdLst/>
            <a:ahLst/>
            <a:cxnLst/>
            <a:rect l="l" t="t" r="r" b="b"/>
            <a:pathLst>
              <a:path w="436244">
                <a:moveTo>
                  <a:pt x="0" y="0"/>
                </a:move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35">
            <a:extLst>
              <a:ext uri="{FF2B5EF4-FFF2-40B4-BE49-F238E27FC236}">
                <a16:creationId xmlns:a16="http://schemas.microsoft.com/office/drawing/2014/main" id="{D1AADF3A-9F2E-1FE0-8992-78ADCFABD161}"/>
              </a:ext>
            </a:extLst>
          </p:cNvPr>
          <p:cNvSpPr/>
          <p:nvPr/>
        </p:nvSpPr>
        <p:spPr>
          <a:xfrm>
            <a:off x="5761536" y="457063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642"/>
                </a:lnTo>
                <a:lnTo>
                  <a:pt x="64770" y="3225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36">
            <a:extLst>
              <a:ext uri="{FF2B5EF4-FFF2-40B4-BE49-F238E27FC236}">
                <a16:creationId xmlns:a16="http://schemas.microsoft.com/office/drawing/2014/main" id="{DC40D095-AA23-FFBB-5683-E83D99075BA3}"/>
              </a:ext>
            </a:extLst>
          </p:cNvPr>
          <p:cNvSpPr/>
          <p:nvPr/>
        </p:nvSpPr>
        <p:spPr>
          <a:xfrm>
            <a:off x="5333420" y="4687852"/>
            <a:ext cx="436245" cy="402590"/>
          </a:xfrm>
          <a:custGeom>
            <a:avLst/>
            <a:gdLst/>
            <a:ahLst/>
            <a:cxnLst/>
            <a:rect l="l" t="t" r="r" b="b"/>
            <a:pathLst>
              <a:path w="436244" h="402589">
                <a:moveTo>
                  <a:pt x="0" y="0"/>
                </a:moveTo>
                <a:lnTo>
                  <a:pt x="242887" y="0"/>
                </a:lnTo>
                <a:lnTo>
                  <a:pt x="242887" y="402463"/>
                </a:lnTo>
                <a:lnTo>
                  <a:pt x="436244" y="40246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37">
            <a:extLst>
              <a:ext uri="{FF2B5EF4-FFF2-40B4-BE49-F238E27FC236}">
                <a16:creationId xmlns:a16="http://schemas.microsoft.com/office/drawing/2014/main" id="{E0305D3B-4841-88E0-E3AB-54CA7E8AFEE4}"/>
              </a:ext>
            </a:extLst>
          </p:cNvPr>
          <p:cNvSpPr/>
          <p:nvPr/>
        </p:nvSpPr>
        <p:spPr>
          <a:xfrm>
            <a:off x="5761536" y="505793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38">
            <a:extLst>
              <a:ext uri="{FF2B5EF4-FFF2-40B4-BE49-F238E27FC236}">
                <a16:creationId xmlns:a16="http://schemas.microsoft.com/office/drawing/2014/main" id="{EC348364-6152-1298-B397-3DCA6C97A274}"/>
              </a:ext>
            </a:extLst>
          </p:cNvPr>
          <p:cNvSpPr/>
          <p:nvPr/>
        </p:nvSpPr>
        <p:spPr>
          <a:xfrm>
            <a:off x="5333420" y="5245001"/>
            <a:ext cx="436245" cy="0"/>
          </a:xfrm>
          <a:custGeom>
            <a:avLst/>
            <a:gdLst/>
            <a:ahLst/>
            <a:cxnLst/>
            <a:rect l="l" t="t" r="r" b="b"/>
            <a:pathLst>
              <a:path w="436244">
                <a:moveTo>
                  <a:pt x="0" y="0"/>
                </a:move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39">
            <a:extLst>
              <a:ext uri="{FF2B5EF4-FFF2-40B4-BE49-F238E27FC236}">
                <a16:creationId xmlns:a16="http://schemas.microsoft.com/office/drawing/2014/main" id="{61438D88-B907-9BDF-6B63-51E266853290}"/>
              </a:ext>
            </a:extLst>
          </p:cNvPr>
          <p:cNvSpPr/>
          <p:nvPr/>
        </p:nvSpPr>
        <p:spPr>
          <a:xfrm>
            <a:off x="5761536" y="521261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40">
            <a:extLst>
              <a:ext uri="{FF2B5EF4-FFF2-40B4-BE49-F238E27FC236}">
                <a16:creationId xmlns:a16="http://schemas.microsoft.com/office/drawing/2014/main" id="{F5622A97-D827-589B-91E7-7F53AC695958}"/>
              </a:ext>
            </a:extLst>
          </p:cNvPr>
          <p:cNvSpPr/>
          <p:nvPr/>
        </p:nvSpPr>
        <p:spPr>
          <a:xfrm>
            <a:off x="4504745" y="3213510"/>
            <a:ext cx="2143125" cy="1028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41">
            <a:extLst>
              <a:ext uri="{FF2B5EF4-FFF2-40B4-BE49-F238E27FC236}">
                <a16:creationId xmlns:a16="http://schemas.microsoft.com/office/drawing/2014/main" id="{65653967-28B3-D60D-282D-81ED22EAFC59}"/>
              </a:ext>
            </a:extLst>
          </p:cNvPr>
          <p:cNvSpPr/>
          <p:nvPr/>
        </p:nvSpPr>
        <p:spPr>
          <a:xfrm>
            <a:off x="4504745" y="3213510"/>
            <a:ext cx="2143125" cy="1028700"/>
          </a:xfrm>
          <a:custGeom>
            <a:avLst/>
            <a:gdLst/>
            <a:ahLst/>
            <a:cxnLst/>
            <a:rect l="l" t="t" r="r" b="b"/>
            <a:pathLst>
              <a:path w="2143125" h="1028700">
                <a:moveTo>
                  <a:pt x="0" y="1028700"/>
                </a:moveTo>
                <a:lnTo>
                  <a:pt x="2143125" y="1028700"/>
                </a:lnTo>
                <a:lnTo>
                  <a:pt x="2143125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42">
            <a:extLst>
              <a:ext uri="{FF2B5EF4-FFF2-40B4-BE49-F238E27FC236}">
                <a16:creationId xmlns:a16="http://schemas.microsoft.com/office/drawing/2014/main" id="{BBBD220D-B2C2-59DF-B1F4-412D688056ED}"/>
              </a:ext>
            </a:extLst>
          </p:cNvPr>
          <p:cNvSpPr/>
          <p:nvPr/>
        </p:nvSpPr>
        <p:spPr>
          <a:xfrm>
            <a:off x="5333420" y="3421955"/>
            <a:ext cx="436245" cy="38100"/>
          </a:xfrm>
          <a:custGeom>
            <a:avLst/>
            <a:gdLst/>
            <a:ahLst/>
            <a:cxnLst/>
            <a:rect l="l" t="t" r="r" b="b"/>
            <a:pathLst>
              <a:path w="436244" h="38100">
                <a:moveTo>
                  <a:pt x="0" y="37934"/>
                </a:moveTo>
                <a:lnTo>
                  <a:pt x="76200" y="37934"/>
                </a:lnTo>
                <a:lnTo>
                  <a:pt x="78871" y="23926"/>
                </a:lnTo>
                <a:lnTo>
                  <a:pt x="86201" y="12236"/>
                </a:lnTo>
                <a:lnTo>
                  <a:pt x="97163" y="3911"/>
                </a:lnTo>
                <a:lnTo>
                  <a:pt x="110731" y="0"/>
                </a:lnTo>
                <a:lnTo>
                  <a:pt x="126056" y="2352"/>
                </a:lnTo>
                <a:lnTo>
                  <a:pt x="138453" y="9023"/>
                </a:lnTo>
                <a:lnTo>
                  <a:pt x="147274" y="19095"/>
                </a:lnTo>
                <a:lnTo>
                  <a:pt x="151877" y="31651"/>
                </a:lnTo>
                <a:lnTo>
                  <a:pt x="436244" y="3793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43">
            <a:extLst>
              <a:ext uri="{FF2B5EF4-FFF2-40B4-BE49-F238E27FC236}">
                <a16:creationId xmlns:a16="http://schemas.microsoft.com/office/drawing/2014/main" id="{C8D4741C-BFE0-EC35-053D-58C6EE0CD1AA}"/>
              </a:ext>
            </a:extLst>
          </p:cNvPr>
          <p:cNvSpPr/>
          <p:nvPr/>
        </p:nvSpPr>
        <p:spPr>
          <a:xfrm>
            <a:off x="5761536" y="342763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643"/>
                </a:lnTo>
                <a:lnTo>
                  <a:pt x="64770" y="322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44">
            <a:extLst>
              <a:ext uri="{FF2B5EF4-FFF2-40B4-BE49-F238E27FC236}">
                <a16:creationId xmlns:a16="http://schemas.microsoft.com/office/drawing/2014/main" id="{0B08C98E-6614-9D9F-5170-7920496C51B3}"/>
              </a:ext>
            </a:extLst>
          </p:cNvPr>
          <p:cNvSpPr/>
          <p:nvPr/>
        </p:nvSpPr>
        <p:spPr>
          <a:xfrm>
            <a:off x="5333420" y="3507680"/>
            <a:ext cx="434975" cy="495300"/>
          </a:xfrm>
          <a:custGeom>
            <a:avLst/>
            <a:gdLst/>
            <a:ahLst/>
            <a:cxnLst/>
            <a:rect l="l" t="t" r="r" b="b"/>
            <a:pathLst>
              <a:path w="434975" h="495300">
                <a:moveTo>
                  <a:pt x="0" y="37934"/>
                </a:moveTo>
                <a:lnTo>
                  <a:pt x="76200" y="37934"/>
                </a:lnTo>
                <a:lnTo>
                  <a:pt x="78871" y="23926"/>
                </a:lnTo>
                <a:lnTo>
                  <a:pt x="86201" y="12236"/>
                </a:lnTo>
                <a:lnTo>
                  <a:pt x="97163" y="3911"/>
                </a:lnTo>
                <a:lnTo>
                  <a:pt x="110731" y="0"/>
                </a:lnTo>
                <a:lnTo>
                  <a:pt x="126056" y="2352"/>
                </a:lnTo>
                <a:lnTo>
                  <a:pt x="138453" y="9023"/>
                </a:lnTo>
                <a:lnTo>
                  <a:pt x="147274" y="19095"/>
                </a:lnTo>
                <a:lnTo>
                  <a:pt x="151877" y="31651"/>
                </a:lnTo>
                <a:lnTo>
                  <a:pt x="329691" y="37934"/>
                </a:lnTo>
                <a:lnTo>
                  <a:pt x="329691" y="495134"/>
                </a:lnTo>
                <a:lnTo>
                  <a:pt x="434466" y="49513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45">
            <a:extLst>
              <a:ext uri="{FF2B5EF4-FFF2-40B4-BE49-F238E27FC236}">
                <a16:creationId xmlns:a16="http://schemas.microsoft.com/office/drawing/2014/main" id="{5C7EE977-45CA-95B2-AA5F-76100BE17610}"/>
              </a:ext>
            </a:extLst>
          </p:cNvPr>
          <p:cNvSpPr/>
          <p:nvPr/>
        </p:nvSpPr>
        <p:spPr>
          <a:xfrm>
            <a:off x="5759758" y="397055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643"/>
                </a:lnTo>
                <a:lnTo>
                  <a:pt x="64770" y="322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46">
            <a:extLst>
              <a:ext uri="{FF2B5EF4-FFF2-40B4-BE49-F238E27FC236}">
                <a16:creationId xmlns:a16="http://schemas.microsoft.com/office/drawing/2014/main" id="{3C2B1EF7-B649-7BE1-2F8E-E9B5AF23422D}"/>
              </a:ext>
            </a:extLst>
          </p:cNvPr>
          <p:cNvSpPr txBox="1"/>
          <p:nvPr/>
        </p:nvSpPr>
        <p:spPr>
          <a:xfrm>
            <a:off x="13710085" y="66672"/>
            <a:ext cx="1874519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CA" sz="950" spc="30" dirty="0">
                <a:latin typeface="Calibri"/>
                <a:cs typeface="Calibri"/>
              </a:rPr>
              <a:t>Last modified: </a:t>
            </a:r>
            <a:r>
              <a:rPr sz="950" spc="30" dirty="0">
                <a:latin typeface="Calibri"/>
                <a:cs typeface="Calibri"/>
              </a:rPr>
              <a:t>04</a:t>
            </a:r>
            <a:r>
              <a:rPr sz="950" dirty="0">
                <a:latin typeface="Calibri"/>
                <a:cs typeface="Calibri"/>
              </a:rPr>
              <a:t>/</a:t>
            </a:r>
            <a:r>
              <a:rPr sz="950" spc="-45" dirty="0">
                <a:latin typeface="Calibri"/>
                <a:cs typeface="Calibri"/>
              </a:rPr>
              <a:t>0</a:t>
            </a:r>
            <a:r>
              <a:rPr sz="950" spc="30" dirty="0">
                <a:latin typeface="Calibri"/>
                <a:cs typeface="Calibri"/>
              </a:rPr>
              <a:t>1</a:t>
            </a:r>
            <a:r>
              <a:rPr sz="950" dirty="0">
                <a:latin typeface="Calibri"/>
                <a:cs typeface="Calibri"/>
              </a:rPr>
              <a:t>/</a:t>
            </a:r>
            <a:r>
              <a:rPr sz="950" spc="30" dirty="0">
                <a:latin typeface="Calibri"/>
                <a:cs typeface="Calibri"/>
              </a:rPr>
              <a:t>202</a:t>
            </a:r>
            <a:r>
              <a:rPr sz="950" spc="5" dirty="0">
                <a:latin typeface="Calibri"/>
                <a:cs typeface="Calibri"/>
              </a:rPr>
              <a:t>1</a:t>
            </a:r>
            <a:endParaRPr sz="950" dirty="0">
              <a:latin typeface="Calibri"/>
              <a:cs typeface="Calibri"/>
            </a:endParaRPr>
          </a:p>
        </p:txBody>
      </p:sp>
      <p:sp>
        <p:nvSpPr>
          <p:cNvPr id="159" name="object 147">
            <a:extLst>
              <a:ext uri="{FF2B5EF4-FFF2-40B4-BE49-F238E27FC236}">
                <a16:creationId xmlns:a16="http://schemas.microsoft.com/office/drawing/2014/main" id="{A0851045-238D-C9C0-A026-FDD6B9ADB47A}"/>
              </a:ext>
            </a:extLst>
          </p:cNvPr>
          <p:cNvSpPr txBox="1"/>
          <p:nvPr/>
        </p:nvSpPr>
        <p:spPr>
          <a:xfrm>
            <a:off x="4380216" y="3478293"/>
            <a:ext cx="130810" cy="5137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3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ee</a:t>
            </a:r>
            <a:r>
              <a:rPr sz="800" spc="-40" dirty="0">
                <a:solidFill>
                  <a:srgbClr val="585858"/>
                </a:solidFill>
                <a:latin typeface="Arial"/>
                <a:cs typeface="Arial"/>
              </a:rPr>
              <a:t>k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800" spc="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spc="-60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160" name="object 148">
            <a:extLst>
              <a:ext uri="{FF2B5EF4-FFF2-40B4-BE49-F238E27FC236}">
                <a16:creationId xmlns:a16="http://schemas.microsoft.com/office/drawing/2014/main" id="{9431FE35-0655-E7ED-54DA-C77AEC268AD6}"/>
              </a:ext>
            </a:extLst>
          </p:cNvPr>
          <p:cNvSpPr/>
          <p:nvPr/>
        </p:nvSpPr>
        <p:spPr>
          <a:xfrm>
            <a:off x="5847770" y="381714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49">
            <a:extLst>
              <a:ext uri="{FF2B5EF4-FFF2-40B4-BE49-F238E27FC236}">
                <a16:creationId xmlns:a16="http://schemas.microsoft.com/office/drawing/2014/main" id="{657B9D2A-73B6-7400-79B3-A65AC4B0B986}"/>
              </a:ext>
            </a:extLst>
          </p:cNvPr>
          <p:cNvSpPr txBox="1"/>
          <p:nvPr/>
        </p:nvSpPr>
        <p:spPr>
          <a:xfrm>
            <a:off x="5847770" y="3817141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6985" algn="ctr">
              <a:lnSpc>
                <a:spcPts val="71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D</a:t>
            </a:r>
            <a:r>
              <a:rPr sz="600" spc="-25" dirty="0">
                <a:latin typeface="Arial Narrow"/>
                <a:cs typeface="Arial Narrow"/>
              </a:rPr>
              <a:t>y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127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2" name="object 150">
            <a:extLst>
              <a:ext uri="{FF2B5EF4-FFF2-40B4-BE49-F238E27FC236}">
                <a16:creationId xmlns:a16="http://schemas.microsoft.com/office/drawing/2014/main" id="{623DA94B-9524-24D9-AD05-3B5289D2DCF3}"/>
              </a:ext>
            </a:extLst>
          </p:cNvPr>
          <p:cNvSpPr/>
          <p:nvPr/>
        </p:nvSpPr>
        <p:spPr>
          <a:xfrm>
            <a:off x="5847770" y="327421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51">
            <a:extLst>
              <a:ext uri="{FF2B5EF4-FFF2-40B4-BE49-F238E27FC236}">
                <a16:creationId xmlns:a16="http://schemas.microsoft.com/office/drawing/2014/main" id="{A7D5E91B-2502-624D-0DAE-270C0558A723}"/>
              </a:ext>
            </a:extLst>
          </p:cNvPr>
          <p:cNvSpPr/>
          <p:nvPr/>
        </p:nvSpPr>
        <p:spPr>
          <a:xfrm>
            <a:off x="5847770" y="327421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52">
            <a:extLst>
              <a:ext uri="{FF2B5EF4-FFF2-40B4-BE49-F238E27FC236}">
                <a16:creationId xmlns:a16="http://schemas.microsoft.com/office/drawing/2014/main" id="{6698BED5-C46F-A5C9-7C91-D2155D225FE1}"/>
              </a:ext>
            </a:extLst>
          </p:cNvPr>
          <p:cNvSpPr txBox="1"/>
          <p:nvPr/>
        </p:nvSpPr>
        <p:spPr>
          <a:xfrm>
            <a:off x="5922700" y="3296474"/>
            <a:ext cx="535305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  <a:p>
            <a:pPr marL="3175" algn="ctr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marL="2540"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5" name="object 153">
            <a:extLst>
              <a:ext uri="{FF2B5EF4-FFF2-40B4-BE49-F238E27FC236}">
                <a16:creationId xmlns:a16="http://schemas.microsoft.com/office/drawing/2014/main" id="{660C880E-B59D-0B23-6F37-ACC13A7A989D}"/>
              </a:ext>
            </a:extLst>
          </p:cNvPr>
          <p:cNvSpPr/>
          <p:nvPr/>
        </p:nvSpPr>
        <p:spPr>
          <a:xfrm>
            <a:off x="4626182" y="3817141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54">
            <a:extLst>
              <a:ext uri="{FF2B5EF4-FFF2-40B4-BE49-F238E27FC236}">
                <a16:creationId xmlns:a16="http://schemas.microsoft.com/office/drawing/2014/main" id="{C5EAD05E-64E7-D019-1AD5-48A3A8C98E82}"/>
              </a:ext>
            </a:extLst>
          </p:cNvPr>
          <p:cNvSpPr txBox="1"/>
          <p:nvPr/>
        </p:nvSpPr>
        <p:spPr>
          <a:xfrm>
            <a:off x="4626182" y="3817141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31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marL="129539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V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s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r>
              <a:rPr sz="600" spc="50" dirty="0">
                <a:latin typeface="Arial Narrow"/>
                <a:cs typeface="Arial Narrow"/>
              </a:rPr>
              <a:t> </a:t>
            </a:r>
            <a:r>
              <a:rPr sz="600" spc="-60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40" dirty="0">
                <a:latin typeface="Arial Narrow"/>
                <a:cs typeface="Arial Narrow"/>
              </a:rPr>
              <a:t>m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dirty="0">
                <a:latin typeface="Arial Narrow"/>
                <a:cs typeface="Arial Narrow"/>
              </a:rPr>
              <a:t>.</a:t>
            </a:r>
            <a:endParaRPr sz="600">
              <a:latin typeface="Arial Narrow"/>
              <a:cs typeface="Arial Narrow"/>
            </a:endParaRPr>
          </a:p>
          <a:p>
            <a:pPr marL="90170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7" name="object 155">
            <a:extLst>
              <a:ext uri="{FF2B5EF4-FFF2-40B4-BE49-F238E27FC236}">
                <a16:creationId xmlns:a16="http://schemas.microsoft.com/office/drawing/2014/main" id="{AB25F7B3-E802-C0CA-2CA2-19F596E00454}"/>
              </a:ext>
            </a:extLst>
          </p:cNvPr>
          <p:cNvSpPr/>
          <p:nvPr/>
        </p:nvSpPr>
        <p:spPr>
          <a:xfrm>
            <a:off x="4626182" y="3274216"/>
            <a:ext cx="685800" cy="371475"/>
          </a:xfrm>
          <a:custGeom>
            <a:avLst/>
            <a:gdLst/>
            <a:ahLst/>
            <a:cxnLst/>
            <a:rect l="l" t="t" r="r" b="b"/>
            <a:pathLst>
              <a:path w="685800" h="371475">
                <a:moveTo>
                  <a:pt x="0" y="371475"/>
                </a:moveTo>
                <a:lnTo>
                  <a:pt x="685800" y="371475"/>
                </a:lnTo>
                <a:lnTo>
                  <a:pt x="685800" y="0"/>
                </a:lnTo>
                <a:lnTo>
                  <a:pt x="0" y="0"/>
                </a:lnTo>
                <a:lnTo>
                  <a:pt x="0" y="371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56">
            <a:extLst>
              <a:ext uri="{FF2B5EF4-FFF2-40B4-BE49-F238E27FC236}">
                <a16:creationId xmlns:a16="http://schemas.microsoft.com/office/drawing/2014/main" id="{F23AB8D4-F0E0-7967-98AA-FFD10840DE9F}"/>
              </a:ext>
            </a:extLst>
          </p:cNvPr>
          <p:cNvSpPr txBox="1"/>
          <p:nvPr/>
        </p:nvSpPr>
        <p:spPr>
          <a:xfrm>
            <a:off x="4626182" y="3274216"/>
            <a:ext cx="685800" cy="3714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1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ts val="71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ts val="95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25</a:t>
            </a:r>
            <a:r>
              <a:rPr sz="800" b="1" spc="-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69" name="object 157">
            <a:extLst>
              <a:ext uri="{FF2B5EF4-FFF2-40B4-BE49-F238E27FC236}">
                <a16:creationId xmlns:a16="http://schemas.microsoft.com/office/drawing/2014/main" id="{2132C67B-3F85-95FD-2998-E8A0083382F3}"/>
              </a:ext>
            </a:extLst>
          </p:cNvPr>
          <p:cNvSpPr txBox="1"/>
          <p:nvPr/>
        </p:nvSpPr>
        <p:spPr>
          <a:xfrm>
            <a:off x="9508925" y="6356747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77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8590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60" dirty="0">
                <a:latin typeface="Arial"/>
                <a:cs typeface="Arial"/>
              </a:rPr>
              <a:t>l</a:t>
            </a:r>
            <a:r>
              <a:rPr sz="750" b="1" spc="30" dirty="0">
                <a:latin typeface="Arial"/>
                <a:cs typeface="Arial"/>
              </a:rPr>
              <a:t>ec</a:t>
            </a:r>
            <a:r>
              <a:rPr sz="750" b="1" spc="-30" dirty="0">
                <a:latin typeface="Arial"/>
                <a:cs typeface="Arial"/>
              </a:rPr>
              <a:t>t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-4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endParaRPr sz="750">
              <a:latin typeface="Arial"/>
              <a:cs typeface="Arial"/>
            </a:endParaRPr>
          </a:p>
          <a:p>
            <a:pPr marL="106045" indent="1905">
              <a:lnSpc>
                <a:spcPct val="100000"/>
              </a:lnSpc>
              <a:spcBef>
                <a:spcPts val="15"/>
              </a:spcBef>
            </a:pPr>
            <a:r>
              <a:rPr sz="600" spc="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35" dirty="0">
                <a:latin typeface="Arial Narrow"/>
                <a:cs typeface="Arial Narrow"/>
              </a:rPr>
              <a:t>m</a:t>
            </a:r>
            <a:r>
              <a:rPr sz="600" spc="-50" dirty="0">
                <a:latin typeface="Arial Narrow"/>
                <a:cs typeface="Arial Narrow"/>
              </a:rPr>
              <a:t>p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06045">
              <a:lnSpc>
                <a:spcPct val="100000"/>
              </a:lnSpc>
              <a:spcBef>
                <a:spcPts val="135"/>
              </a:spcBef>
            </a:pPr>
            <a:r>
              <a:rPr sz="600" spc="-30" dirty="0">
                <a:latin typeface="Arial Narrow"/>
                <a:cs typeface="Arial Narrow"/>
              </a:rPr>
              <a:t>S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0" dirty="0">
                <a:latin typeface="Arial Narrow"/>
                <a:cs typeface="Arial Narrow"/>
              </a:rPr>
              <a:t>u</a:t>
            </a:r>
            <a:r>
              <a:rPr sz="600" spc="-50" dirty="0">
                <a:latin typeface="Arial Narrow"/>
                <a:cs typeface="Arial Narrow"/>
              </a:rPr>
              <a:t>d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dirty="0">
                <a:latin typeface="Arial Narrow"/>
                <a:cs typeface="Arial Narrow"/>
              </a:rPr>
              <a:t>s</a:t>
            </a:r>
            <a:r>
              <a:rPr sz="600" spc="-10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0" name="object 158">
            <a:extLst>
              <a:ext uri="{FF2B5EF4-FFF2-40B4-BE49-F238E27FC236}">
                <a16:creationId xmlns:a16="http://schemas.microsoft.com/office/drawing/2014/main" id="{FEB7E49A-0F2A-1D1C-24DD-B6F470A00800}"/>
              </a:ext>
            </a:extLst>
          </p:cNvPr>
          <p:cNvSpPr/>
          <p:nvPr/>
        </p:nvSpPr>
        <p:spPr>
          <a:xfrm>
            <a:off x="10734095" y="527813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59">
            <a:extLst>
              <a:ext uri="{FF2B5EF4-FFF2-40B4-BE49-F238E27FC236}">
                <a16:creationId xmlns:a16="http://schemas.microsoft.com/office/drawing/2014/main" id="{F939F24A-4A81-100C-CBF4-08D7A17A7C61}"/>
              </a:ext>
            </a:extLst>
          </p:cNvPr>
          <p:cNvSpPr/>
          <p:nvPr/>
        </p:nvSpPr>
        <p:spPr>
          <a:xfrm>
            <a:off x="10734095" y="527813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60">
            <a:extLst>
              <a:ext uri="{FF2B5EF4-FFF2-40B4-BE49-F238E27FC236}">
                <a16:creationId xmlns:a16="http://schemas.microsoft.com/office/drawing/2014/main" id="{46438368-5793-FC44-57E7-C3210680F58E}"/>
              </a:ext>
            </a:extLst>
          </p:cNvPr>
          <p:cNvSpPr txBox="1"/>
          <p:nvPr/>
        </p:nvSpPr>
        <p:spPr>
          <a:xfrm>
            <a:off x="10813850" y="5417247"/>
            <a:ext cx="535305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3</a:t>
            </a:r>
            <a:r>
              <a:rPr sz="750" b="1" spc="30" dirty="0">
                <a:latin typeface="Arial"/>
                <a:cs typeface="Arial"/>
              </a:rPr>
              <a:t>8</a:t>
            </a:r>
            <a:r>
              <a:rPr sz="750" b="1" spc="-45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5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  <a:p>
            <a:pPr marL="635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55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no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3" name="object 161">
            <a:extLst>
              <a:ext uri="{FF2B5EF4-FFF2-40B4-BE49-F238E27FC236}">
                <a16:creationId xmlns:a16="http://schemas.microsoft.com/office/drawing/2014/main" id="{47A96457-4AEA-E1B8-F2AA-7D9AA62A304E}"/>
              </a:ext>
            </a:extLst>
          </p:cNvPr>
          <p:cNvSpPr txBox="1"/>
          <p:nvPr/>
        </p:nvSpPr>
        <p:spPr>
          <a:xfrm>
            <a:off x="11261399" y="5168523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4" name="object 162">
            <a:extLst>
              <a:ext uri="{FF2B5EF4-FFF2-40B4-BE49-F238E27FC236}">
                <a16:creationId xmlns:a16="http://schemas.microsoft.com/office/drawing/2014/main" id="{C165A73D-BC25-43FC-10B0-479A01FBEB6B}"/>
              </a:ext>
            </a:extLst>
          </p:cNvPr>
          <p:cNvSpPr txBox="1"/>
          <p:nvPr/>
        </p:nvSpPr>
        <p:spPr>
          <a:xfrm>
            <a:off x="9512481" y="4174379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8425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9</a:t>
            </a:r>
            <a:endParaRPr sz="750">
              <a:latin typeface="Arial"/>
              <a:cs typeface="Arial"/>
            </a:endParaRPr>
          </a:p>
          <a:p>
            <a:pPr marL="97790">
              <a:lnSpc>
                <a:spcPct val="100000"/>
              </a:lnSpc>
              <a:spcBef>
                <a:spcPts val="150"/>
              </a:spcBef>
            </a:pPr>
            <a:r>
              <a:rPr sz="600" spc="-35" dirty="0">
                <a:latin typeface="Arial Narrow"/>
                <a:cs typeface="Arial Narrow"/>
              </a:rPr>
              <a:t>B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25" dirty="0">
                <a:latin typeface="Arial Narrow"/>
                <a:cs typeface="Arial Narrow"/>
              </a:rPr>
              <a:t>d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-40" dirty="0">
                <a:latin typeface="Arial Narrow"/>
                <a:cs typeface="Arial Narrow"/>
              </a:rPr>
              <a:t> </a:t>
            </a:r>
            <a:r>
              <a:rPr sz="600" spc="35" dirty="0">
                <a:latin typeface="Arial Narrow"/>
                <a:cs typeface="Arial Narrow"/>
              </a:rPr>
              <a:t>S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en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5" name="object 163">
            <a:extLst>
              <a:ext uri="{FF2B5EF4-FFF2-40B4-BE49-F238E27FC236}">
                <a16:creationId xmlns:a16="http://schemas.microsoft.com/office/drawing/2014/main" id="{C536D287-9508-5C7C-F750-9F4DA0CE88A5}"/>
              </a:ext>
            </a:extLst>
          </p:cNvPr>
          <p:cNvSpPr txBox="1"/>
          <p:nvPr/>
        </p:nvSpPr>
        <p:spPr>
          <a:xfrm>
            <a:off x="10038770" y="4063369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6" name="object 164">
            <a:extLst>
              <a:ext uri="{FF2B5EF4-FFF2-40B4-BE49-F238E27FC236}">
                <a16:creationId xmlns:a16="http://schemas.microsoft.com/office/drawing/2014/main" id="{1AF4196E-9BF7-C836-58D1-F6EF63529E77}"/>
              </a:ext>
            </a:extLst>
          </p:cNvPr>
          <p:cNvSpPr/>
          <p:nvPr/>
        </p:nvSpPr>
        <p:spPr>
          <a:xfrm>
            <a:off x="9512481" y="30530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65">
            <a:extLst>
              <a:ext uri="{FF2B5EF4-FFF2-40B4-BE49-F238E27FC236}">
                <a16:creationId xmlns:a16="http://schemas.microsoft.com/office/drawing/2014/main" id="{A18CE43D-E267-FA35-96CC-12DDF8BAA75E}"/>
              </a:ext>
            </a:extLst>
          </p:cNvPr>
          <p:cNvSpPr/>
          <p:nvPr/>
        </p:nvSpPr>
        <p:spPr>
          <a:xfrm>
            <a:off x="9512481" y="30530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66">
            <a:extLst>
              <a:ext uri="{FF2B5EF4-FFF2-40B4-BE49-F238E27FC236}">
                <a16:creationId xmlns:a16="http://schemas.microsoft.com/office/drawing/2014/main" id="{100662BF-4DAF-57D3-10C7-57184C730FBA}"/>
              </a:ext>
            </a:extLst>
          </p:cNvPr>
          <p:cNvSpPr txBox="1"/>
          <p:nvPr/>
        </p:nvSpPr>
        <p:spPr>
          <a:xfrm>
            <a:off x="9617510" y="3189156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3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8</a:t>
            </a:r>
            <a:endParaRPr sz="750">
              <a:latin typeface="Arial"/>
              <a:cs typeface="Arial"/>
            </a:endParaRPr>
          </a:p>
          <a:p>
            <a:pPr marL="93345" indent="-33020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G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25" dirty="0">
                <a:latin typeface="Arial Narrow"/>
                <a:cs typeface="Arial Narrow"/>
              </a:rPr>
              <a:t>ha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s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79" name="object 167">
            <a:extLst>
              <a:ext uri="{FF2B5EF4-FFF2-40B4-BE49-F238E27FC236}">
                <a16:creationId xmlns:a16="http://schemas.microsoft.com/office/drawing/2014/main" id="{4817A6DC-5557-4BF4-F08A-97B2F7623335}"/>
              </a:ext>
            </a:extLst>
          </p:cNvPr>
          <p:cNvSpPr txBox="1"/>
          <p:nvPr/>
        </p:nvSpPr>
        <p:spPr>
          <a:xfrm>
            <a:off x="10038770" y="2940308"/>
            <a:ext cx="1174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3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dirty="0">
                <a:latin typeface="Arial Narrow"/>
                <a:cs typeface="Arial Narrow"/>
              </a:rPr>
              <a:t>d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0" name="object 168">
            <a:extLst>
              <a:ext uri="{FF2B5EF4-FFF2-40B4-BE49-F238E27FC236}">
                <a16:creationId xmlns:a16="http://schemas.microsoft.com/office/drawing/2014/main" id="{2D819AD3-E469-EA68-918E-13F70F931DC6}"/>
              </a:ext>
            </a:extLst>
          </p:cNvPr>
          <p:cNvSpPr/>
          <p:nvPr/>
        </p:nvSpPr>
        <p:spPr>
          <a:xfrm>
            <a:off x="12587913" y="63567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69">
            <a:extLst>
              <a:ext uri="{FF2B5EF4-FFF2-40B4-BE49-F238E27FC236}">
                <a16:creationId xmlns:a16="http://schemas.microsoft.com/office/drawing/2014/main" id="{092ED857-A569-2639-7B53-55291B5387D7}"/>
              </a:ext>
            </a:extLst>
          </p:cNvPr>
          <p:cNvSpPr/>
          <p:nvPr/>
        </p:nvSpPr>
        <p:spPr>
          <a:xfrm>
            <a:off x="12587913" y="63567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70">
            <a:extLst>
              <a:ext uri="{FF2B5EF4-FFF2-40B4-BE49-F238E27FC236}">
                <a16:creationId xmlns:a16="http://schemas.microsoft.com/office/drawing/2014/main" id="{1F8363EA-3D62-A9BC-64B6-7CFCED586C97}"/>
              </a:ext>
            </a:extLst>
          </p:cNvPr>
          <p:cNvSpPr txBox="1"/>
          <p:nvPr/>
        </p:nvSpPr>
        <p:spPr>
          <a:xfrm>
            <a:off x="12733963" y="6491057"/>
            <a:ext cx="408305" cy="130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50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</p:txBody>
      </p:sp>
      <p:sp>
        <p:nvSpPr>
          <p:cNvPr id="183" name="object 171">
            <a:extLst>
              <a:ext uri="{FF2B5EF4-FFF2-40B4-BE49-F238E27FC236}">
                <a16:creationId xmlns:a16="http://schemas.microsoft.com/office/drawing/2014/main" id="{71A77830-4C6D-5FD5-71F4-BF1356801792}"/>
              </a:ext>
            </a:extLst>
          </p:cNvPr>
          <p:cNvSpPr txBox="1"/>
          <p:nvPr/>
        </p:nvSpPr>
        <p:spPr>
          <a:xfrm>
            <a:off x="12641380" y="6613466"/>
            <a:ext cx="59309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40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4" name="object 172">
            <a:extLst>
              <a:ext uri="{FF2B5EF4-FFF2-40B4-BE49-F238E27FC236}">
                <a16:creationId xmlns:a16="http://schemas.microsoft.com/office/drawing/2014/main" id="{052D48FC-BB28-3B12-7904-77DE9C4DF46D}"/>
              </a:ext>
            </a:extLst>
          </p:cNvPr>
          <p:cNvSpPr txBox="1"/>
          <p:nvPr/>
        </p:nvSpPr>
        <p:spPr>
          <a:xfrm>
            <a:off x="12818546" y="6721792"/>
            <a:ext cx="236854" cy="1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15" dirty="0">
                <a:latin typeface="Arial Narrow"/>
                <a:cs typeface="Arial Narrow"/>
              </a:rPr>
              <a:t>(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5" name="object 173">
            <a:extLst>
              <a:ext uri="{FF2B5EF4-FFF2-40B4-BE49-F238E27FC236}">
                <a16:creationId xmlns:a16="http://schemas.microsoft.com/office/drawing/2014/main" id="{59BDEDB2-8CA9-A6A1-B691-58EA0377B1D3}"/>
              </a:ext>
            </a:extLst>
          </p:cNvPr>
          <p:cNvSpPr/>
          <p:nvPr/>
        </p:nvSpPr>
        <p:spPr>
          <a:xfrm>
            <a:off x="13177321" y="1931432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74">
            <a:extLst>
              <a:ext uri="{FF2B5EF4-FFF2-40B4-BE49-F238E27FC236}">
                <a16:creationId xmlns:a16="http://schemas.microsoft.com/office/drawing/2014/main" id="{2CE80031-7492-51DD-0950-E0CD91C1EDC5}"/>
              </a:ext>
            </a:extLst>
          </p:cNvPr>
          <p:cNvSpPr txBox="1"/>
          <p:nvPr/>
        </p:nvSpPr>
        <p:spPr>
          <a:xfrm>
            <a:off x="13177321" y="1931432"/>
            <a:ext cx="685800" cy="593090"/>
          </a:xfrm>
          <a:prstGeom prst="rect">
            <a:avLst/>
          </a:prstGeom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0" algn="ctr">
              <a:lnSpc>
                <a:spcPct val="100000"/>
              </a:lnSpc>
            </a:pPr>
            <a:r>
              <a:rPr sz="750" b="1" spc="-15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5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3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2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9</a:t>
            </a:r>
            <a:endParaRPr sz="750">
              <a:latin typeface="Arial"/>
              <a:cs typeface="Arial"/>
            </a:endParaRPr>
          </a:p>
          <a:p>
            <a:pPr marL="13335" algn="ctr">
              <a:lnSpc>
                <a:spcPct val="100000"/>
              </a:lnSpc>
              <a:spcBef>
                <a:spcPts val="10"/>
              </a:spcBef>
            </a:pPr>
            <a:r>
              <a:rPr sz="600" spc="15" dirty="0">
                <a:latin typeface="Arial Narrow"/>
                <a:cs typeface="Arial Narrow"/>
              </a:rPr>
              <a:t>H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g</a:t>
            </a:r>
            <a:r>
              <a:rPr sz="600" spc="-50" dirty="0">
                <a:latin typeface="Arial Narrow"/>
                <a:cs typeface="Arial Narrow"/>
              </a:rPr>
              <a:t>h</a:t>
            </a:r>
            <a:r>
              <a:rPr sz="600" spc="15" dirty="0">
                <a:latin typeface="Arial Narrow"/>
                <a:cs typeface="Arial Narrow"/>
              </a:rPr>
              <a:t>w</a:t>
            </a:r>
            <a:r>
              <a:rPr sz="600" spc="2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y</a:t>
            </a:r>
            <a:endParaRPr sz="600">
              <a:latin typeface="Arial Narrow"/>
              <a:cs typeface="Arial Narrow"/>
            </a:endParaRPr>
          </a:p>
          <a:p>
            <a:pPr marL="1333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7" name="object 175">
            <a:extLst>
              <a:ext uri="{FF2B5EF4-FFF2-40B4-BE49-F238E27FC236}">
                <a16:creationId xmlns:a16="http://schemas.microsoft.com/office/drawing/2014/main" id="{8DF82B99-AD61-0437-4C67-BB6E50F7F481}"/>
              </a:ext>
            </a:extLst>
          </p:cNvPr>
          <p:cNvSpPr txBox="1"/>
          <p:nvPr/>
        </p:nvSpPr>
        <p:spPr>
          <a:xfrm>
            <a:off x="13724945" y="1817247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88" name="object 176">
            <a:extLst>
              <a:ext uri="{FF2B5EF4-FFF2-40B4-BE49-F238E27FC236}">
                <a16:creationId xmlns:a16="http://schemas.microsoft.com/office/drawing/2014/main" id="{CEB26676-0720-3EEF-BCDD-F421F71F5F9A}"/>
              </a:ext>
            </a:extLst>
          </p:cNvPr>
          <p:cNvSpPr/>
          <p:nvPr/>
        </p:nvSpPr>
        <p:spPr>
          <a:xfrm>
            <a:off x="11955708" y="30530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77">
            <a:extLst>
              <a:ext uri="{FF2B5EF4-FFF2-40B4-BE49-F238E27FC236}">
                <a16:creationId xmlns:a16="http://schemas.microsoft.com/office/drawing/2014/main" id="{683CF19C-0D6A-9655-54E5-F83A99F1402C}"/>
              </a:ext>
            </a:extLst>
          </p:cNvPr>
          <p:cNvSpPr/>
          <p:nvPr/>
        </p:nvSpPr>
        <p:spPr>
          <a:xfrm>
            <a:off x="11955708" y="30530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ln w="38100">
            <a:solidFill>
              <a:srgbClr val="003B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78">
            <a:extLst>
              <a:ext uri="{FF2B5EF4-FFF2-40B4-BE49-F238E27FC236}">
                <a16:creationId xmlns:a16="http://schemas.microsoft.com/office/drawing/2014/main" id="{502AF205-B17F-A359-F59F-23E8402C34C1}"/>
              </a:ext>
            </a:extLst>
          </p:cNvPr>
          <p:cNvSpPr txBox="1"/>
          <p:nvPr/>
        </p:nvSpPr>
        <p:spPr>
          <a:xfrm>
            <a:off x="12062896" y="3189156"/>
            <a:ext cx="487680" cy="32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un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p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1" name="object 179">
            <a:extLst>
              <a:ext uri="{FF2B5EF4-FFF2-40B4-BE49-F238E27FC236}">
                <a16:creationId xmlns:a16="http://schemas.microsoft.com/office/drawing/2014/main" id="{ACC8115F-D48B-3A39-0344-C8DCE52C92EF}"/>
              </a:ext>
            </a:extLst>
          </p:cNvPr>
          <p:cNvSpPr txBox="1"/>
          <p:nvPr/>
        </p:nvSpPr>
        <p:spPr>
          <a:xfrm>
            <a:off x="12500411" y="2940308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2" name="object 180">
            <a:extLst>
              <a:ext uri="{FF2B5EF4-FFF2-40B4-BE49-F238E27FC236}">
                <a16:creationId xmlns:a16="http://schemas.microsoft.com/office/drawing/2014/main" id="{B717434F-2A27-8145-0C1B-F5909C40EFB5}"/>
              </a:ext>
            </a:extLst>
          </p:cNvPr>
          <p:cNvSpPr txBox="1"/>
          <p:nvPr/>
        </p:nvSpPr>
        <p:spPr>
          <a:xfrm>
            <a:off x="11955708" y="4174379"/>
            <a:ext cx="685800" cy="59309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BE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0330">
              <a:lnSpc>
                <a:spcPct val="100000"/>
              </a:lnSpc>
            </a:pP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5" dirty="0">
                <a:latin typeface="Arial"/>
                <a:cs typeface="Arial"/>
              </a:rPr>
              <a:t>I</a:t>
            </a:r>
            <a:r>
              <a:rPr sz="750" b="1" spc="20" dirty="0">
                <a:latin typeface="Arial"/>
                <a:cs typeface="Arial"/>
              </a:rPr>
              <a:t>V</a:t>
            </a:r>
            <a:r>
              <a:rPr sz="750" b="1" dirty="0">
                <a:latin typeface="Arial"/>
                <a:cs typeface="Arial"/>
              </a:rPr>
              <a:t>E</a:t>
            </a:r>
            <a:r>
              <a:rPr sz="750" b="1" spc="-40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4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0</a:t>
            </a:r>
            <a:r>
              <a:rPr sz="750" b="1" dirty="0">
                <a:latin typeface="Arial"/>
                <a:cs typeface="Arial"/>
              </a:rPr>
              <a:t>0</a:t>
            </a:r>
            <a:endParaRPr sz="750">
              <a:latin typeface="Arial"/>
              <a:cs typeface="Arial"/>
            </a:endParaRPr>
          </a:p>
          <a:p>
            <a:pPr marL="16510" algn="ctr">
              <a:lnSpc>
                <a:spcPct val="100000"/>
              </a:lnSpc>
              <a:spcBef>
                <a:spcPts val="15"/>
              </a:spcBef>
            </a:pPr>
            <a:r>
              <a:rPr sz="600" spc="10" dirty="0">
                <a:latin typeface="Arial Narrow"/>
                <a:cs typeface="Arial Narrow"/>
              </a:rPr>
              <a:t>C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20" dirty="0">
                <a:latin typeface="Arial Narrow"/>
                <a:cs typeface="Arial Narrow"/>
              </a:rPr>
              <a:t>s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u</a:t>
            </a:r>
            <a:r>
              <a:rPr sz="600" spc="-20" dirty="0">
                <a:latin typeface="Arial Narrow"/>
                <a:cs typeface="Arial Narrow"/>
              </a:rPr>
              <a:t>c</a:t>
            </a:r>
            <a:r>
              <a:rPr sz="600" spc="15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15" dirty="0">
                <a:latin typeface="Arial Narrow"/>
                <a:cs typeface="Arial Narrow"/>
              </a:rPr>
              <a:t>/</a:t>
            </a: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j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  <a:p>
            <a:pPr marL="11430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an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25" dirty="0">
                <a:latin typeface="Arial Narrow"/>
                <a:cs typeface="Arial Narrow"/>
              </a:rPr>
              <a:t>ge</a:t>
            </a:r>
            <a:r>
              <a:rPr sz="600" spc="-35" dirty="0">
                <a:latin typeface="Arial Narrow"/>
                <a:cs typeface="Arial Narrow"/>
              </a:rPr>
              <a:t>m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t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3" name="object 181">
            <a:extLst>
              <a:ext uri="{FF2B5EF4-FFF2-40B4-BE49-F238E27FC236}">
                <a16:creationId xmlns:a16="http://schemas.microsoft.com/office/drawing/2014/main" id="{08FD7A8D-E2E6-EF17-8915-8B1CBDF3357F}"/>
              </a:ext>
            </a:extLst>
          </p:cNvPr>
          <p:cNvSpPr txBox="1"/>
          <p:nvPr/>
        </p:nvSpPr>
        <p:spPr>
          <a:xfrm>
            <a:off x="12501935" y="4063623"/>
            <a:ext cx="10858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4" name="object 182">
            <a:extLst>
              <a:ext uri="{FF2B5EF4-FFF2-40B4-BE49-F238E27FC236}">
                <a16:creationId xmlns:a16="http://schemas.microsoft.com/office/drawing/2014/main" id="{FBDE0F94-F396-1FB5-E68D-41A699D7D6FE}"/>
              </a:ext>
            </a:extLst>
          </p:cNvPr>
          <p:cNvSpPr/>
          <p:nvPr/>
        </p:nvSpPr>
        <p:spPr>
          <a:xfrm>
            <a:off x="13177321" y="527813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83">
            <a:extLst>
              <a:ext uri="{FF2B5EF4-FFF2-40B4-BE49-F238E27FC236}">
                <a16:creationId xmlns:a16="http://schemas.microsoft.com/office/drawing/2014/main" id="{62D31869-AA7B-865E-6502-E0923AFC9206}"/>
              </a:ext>
            </a:extLst>
          </p:cNvPr>
          <p:cNvSpPr txBox="1"/>
          <p:nvPr/>
        </p:nvSpPr>
        <p:spPr>
          <a:xfrm>
            <a:off x="13177321" y="5278136"/>
            <a:ext cx="685800" cy="593090"/>
          </a:xfrm>
          <a:prstGeom prst="rect">
            <a:avLst/>
          </a:prstGeom>
          <a:ln w="3810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604" algn="ctr">
              <a:lnSpc>
                <a:spcPct val="100000"/>
              </a:lnSpc>
            </a:pPr>
            <a:r>
              <a:rPr sz="800" b="1" spc="-15" dirty="0">
                <a:latin typeface="Arial"/>
                <a:cs typeface="Arial"/>
              </a:rPr>
              <a:t>E</a:t>
            </a:r>
            <a:r>
              <a:rPr sz="800" b="1" dirty="0">
                <a:latin typeface="Arial"/>
                <a:cs typeface="Arial"/>
              </a:rPr>
              <a:t>lec</a:t>
            </a:r>
            <a:r>
              <a:rPr sz="800" b="1" spc="-45" dirty="0">
                <a:latin typeface="Arial"/>
                <a:cs typeface="Arial"/>
              </a:rPr>
              <a:t>t</a:t>
            </a:r>
            <a:r>
              <a:rPr sz="800" b="1" dirty="0">
                <a:latin typeface="Arial"/>
                <a:cs typeface="Arial"/>
              </a:rPr>
              <a:t>iv</a:t>
            </a:r>
            <a:r>
              <a:rPr sz="800" b="1" spc="1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14604" algn="ctr">
              <a:lnSpc>
                <a:spcPct val="100000"/>
              </a:lnSpc>
              <a:spcBef>
                <a:spcPts val="20"/>
              </a:spcBef>
            </a:pP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0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0" dirty="0">
                <a:latin typeface="Arial Narrow"/>
                <a:cs typeface="Arial Narrow"/>
              </a:rPr>
              <a:t>e</a:t>
            </a:r>
            <a:r>
              <a:rPr sz="600" spc="-15" dirty="0">
                <a:latin typeface="Arial Narrow"/>
                <a:cs typeface="Arial Narrow"/>
              </a:rPr>
              <a:t>r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3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l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50" dirty="0">
                <a:latin typeface="Arial Narrow"/>
                <a:cs typeface="Arial Narrow"/>
              </a:rPr>
              <a:t>c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spc="35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v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  <a:p>
            <a:pPr marL="12065" algn="ctr">
              <a:lnSpc>
                <a:spcPct val="100000"/>
              </a:lnSpc>
              <a:spcBef>
                <a:spcPts val="135"/>
              </a:spcBef>
            </a:pPr>
            <a:r>
              <a:rPr sz="600" spc="-20" dirty="0">
                <a:latin typeface="Arial Narrow"/>
                <a:cs typeface="Arial Narrow"/>
              </a:rPr>
              <a:t>(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e</a:t>
            </a:r>
            <a:r>
              <a:rPr sz="600" spc="35" dirty="0">
                <a:latin typeface="Arial Narrow"/>
                <a:cs typeface="Arial Narrow"/>
              </a:rPr>
              <a:t> 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5" dirty="0">
                <a:latin typeface="Arial Narrow"/>
                <a:cs typeface="Arial Narrow"/>
              </a:rPr>
              <a:t>)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196" name="object 184">
            <a:extLst>
              <a:ext uri="{FF2B5EF4-FFF2-40B4-BE49-F238E27FC236}">
                <a16:creationId xmlns:a16="http://schemas.microsoft.com/office/drawing/2014/main" id="{EF9CEABC-918B-0ADC-9C37-E620BF1659CB}"/>
              </a:ext>
            </a:extLst>
          </p:cNvPr>
          <p:cNvSpPr/>
          <p:nvPr/>
        </p:nvSpPr>
        <p:spPr>
          <a:xfrm>
            <a:off x="5333420" y="952529"/>
            <a:ext cx="436245" cy="1693545"/>
          </a:xfrm>
          <a:custGeom>
            <a:avLst/>
            <a:gdLst/>
            <a:ahLst/>
            <a:cxnLst/>
            <a:rect l="l" t="t" r="r" b="b"/>
            <a:pathLst>
              <a:path w="436244" h="1693545">
                <a:moveTo>
                  <a:pt x="0" y="0"/>
                </a:moveTo>
                <a:lnTo>
                  <a:pt x="250037" y="0"/>
                </a:lnTo>
                <a:lnTo>
                  <a:pt x="250037" y="1693036"/>
                </a:lnTo>
                <a:lnTo>
                  <a:pt x="436244" y="169303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85">
            <a:extLst>
              <a:ext uri="{FF2B5EF4-FFF2-40B4-BE49-F238E27FC236}">
                <a16:creationId xmlns:a16="http://schemas.microsoft.com/office/drawing/2014/main" id="{694232D4-3D16-A846-09CD-39DC9572A3A3}"/>
              </a:ext>
            </a:extLst>
          </p:cNvPr>
          <p:cNvSpPr/>
          <p:nvPr/>
        </p:nvSpPr>
        <p:spPr>
          <a:xfrm>
            <a:off x="5761536" y="2613180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86">
            <a:extLst>
              <a:ext uri="{FF2B5EF4-FFF2-40B4-BE49-F238E27FC236}">
                <a16:creationId xmlns:a16="http://schemas.microsoft.com/office/drawing/2014/main" id="{F9C836A5-35B2-35C9-81A0-EAC042313940}"/>
              </a:ext>
            </a:extLst>
          </p:cNvPr>
          <p:cNvSpPr/>
          <p:nvPr/>
        </p:nvSpPr>
        <p:spPr>
          <a:xfrm>
            <a:off x="4966339" y="685612"/>
            <a:ext cx="2025014" cy="259715"/>
          </a:xfrm>
          <a:custGeom>
            <a:avLst/>
            <a:gdLst/>
            <a:ahLst/>
            <a:cxnLst/>
            <a:rect l="l" t="t" r="r" b="b"/>
            <a:pathLst>
              <a:path w="2025014" h="259715">
                <a:moveTo>
                  <a:pt x="0" y="102578"/>
                </a:moveTo>
                <a:lnTo>
                  <a:pt x="0" y="37935"/>
                </a:lnTo>
                <a:lnTo>
                  <a:pt x="1183436" y="37935"/>
                </a:lnTo>
                <a:lnTo>
                  <a:pt x="1186119" y="23875"/>
                </a:lnTo>
                <a:lnTo>
                  <a:pt x="1193469" y="12187"/>
                </a:lnTo>
                <a:lnTo>
                  <a:pt x="1204439" y="3889"/>
                </a:lnTo>
                <a:lnTo>
                  <a:pt x="1217981" y="0"/>
                </a:lnTo>
                <a:lnTo>
                  <a:pt x="1233318" y="2339"/>
                </a:lnTo>
                <a:lnTo>
                  <a:pt x="1245711" y="8985"/>
                </a:lnTo>
                <a:lnTo>
                  <a:pt x="1254524" y="19046"/>
                </a:lnTo>
                <a:lnTo>
                  <a:pt x="1259116" y="31632"/>
                </a:lnTo>
                <a:lnTo>
                  <a:pt x="1838756" y="37935"/>
                </a:lnTo>
                <a:lnTo>
                  <a:pt x="1838756" y="259677"/>
                </a:lnTo>
                <a:lnTo>
                  <a:pt x="2024938" y="25967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87">
            <a:extLst>
              <a:ext uri="{FF2B5EF4-FFF2-40B4-BE49-F238E27FC236}">
                <a16:creationId xmlns:a16="http://schemas.microsoft.com/office/drawing/2014/main" id="{287DE842-6436-9549-42B5-87F633AF9BCB}"/>
              </a:ext>
            </a:extLst>
          </p:cNvPr>
          <p:cNvSpPr/>
          <p:nvPr/>
        </p:nvSpPr>
        <p:spPr>
          <a:xfrm>
            <a:off x="6983149" y="91303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642"/>
                </a:lnTo>
                <a:lnTo>
                  <a:pt x="64769" y="3225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188">
            <a:extLst>
              <a:ext uri="{FF2B5EF4-FFF2-40B4-BE49-F238E27FC236}">
                <a16:creationId xmlns:a16="http://schemas.microsoft.com/office/drawing/2014/main" id="{12DC06E6-45DB-2F95-0C39-7A7E9038FF72}"/>
              </a:ext>
            </a:extLst>
          </p:cNvPr>
          <p:cNvSpPr/>
          <p:nvPr/>
        </p:nvSpPr>
        <p:spPr>
          <a:xfrm>
            <a:off x="6555033" y="1106071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4" h="634">
                <a:moveTo>
                  <a:pt x="0" y="126"/>
                </a:moveTo>
                <a:lnTo>
                  <a:pt x="149987" y="126"/>
                </a:ln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189">
            <a:extLst>
              <a:ext uri="{FF2B5EF4-FFF2-40B4-BE49-F238E27FC236}">
                <a16:creationId xmlns:a16="http://schemas.microsoft.com/office/drawing/2014/main" id="{29382565-4BE1-FFA2-4661-D764696CE853}"/>
              </a:ext>
            </a:extLst>
          </p:cNvPr>
          <p:cNvSpPr/>
          <p:nvPr/>
        </p:nvSpPr>
        <p:spPr>
          <a:xfrm>
            <a:off x="6983149" y="107368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190">
            <a:extLst>
              <a:ext uri="{FF2B5EF4-FFF2-40B4-BE49-F238E27FC236}">
                <a16:creationId xmlns:a16="http://schemas.microsoft.com/office/drawing/2014/main" id="{C19636D1-C465-1E5E-BB69-E19F167FFB99}"/>
              </a:ext>
            </a:extLst>
          </p:cNvPr>
          <p:cNvSpPr/>
          <p:nvPr/>
        </p:nvSpPr>
        <p:spPr>
          <a:xfrm>
            <a:off x="6187875" y="638331"/>
            <a:ext cx="2267585" cy="149860"/>
          </a:xfrm>
          <a:custGeom>
            <a:avLst/>
            <a:gdLst/>
            <a:ahLst/>
            <a:cxnLst/>
            <a:rect l="l" t="t" r="r" b="b"/>
            <a:pathLst>
              <a:path w="2267585" h="149859">
                <a:moveTo>
                  <a:pt x="0" y="149859"/>
                </a:moveTo>
                <a:lnTo>
                  <a:pt x="0" y="0"/>
                </a:lnTo>
                <a:lnTo>
                  <a:pt x="2267331" y="0"/>
                </a:lnTo>
                <a:lnTo>
                  <a:pt x="2267331" y="9537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191">
            <a:extLst>
              <a:ext uri="{FF2B5EF4-FFF2-40B4-BE49-F238E27FC236}">
                <a16:creationId xmlns:a16="http://schemas.microsoft.com/office/drawing/2014/main" id="{2C87AD53-58AA-482E-D265-62C7AA83B8D5}"/>
              </a:ext>
            </a:extLst>
          </p:cNvPr>
          <p:cNvSpPr/>
          <p:nvPr/>
        </p:nvSpPr>
        <p:spPr>
          <a:xfrm>
            <a:off x="8422822" y="72570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70" y="0"/>
                </a:moveTo>
                <a:lnTo>
                  <a:pt x="0" y="0"/>
                </a:lnTo>
                <a:lnTo>
                  <a:pt x="32385" y="64769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192">
            <a:extLst>
              <a:ext uri="{FF2B5EF4-FFF2-40B4-BE49-F238E27FC236}">
                <a16:creationId xmlns:a16="http://schemas.microsoft.com/office/drawing/2014/main" id="{DADF2237-4DEF-794E-C27A-2F6A104CD6B3}"/>
              </a:ext>
            </a:extLst>
          </p:cNvPr>
          <p:cNvSpPr/>
          <p:nvPr/>
        </p:nvSpPr>
        <p:spPr>
          <a:xfrm>
            <a:off x="7776646" y="1106071"/>
            <a:ext cx="436245" cy="635"/>
          </a:xfrm>
          <a:custGeom>
            <a:avLst/>
            <a:gdLst/>
            <a:ahLst/>
            <a:cxnLst/>
            <a:rect l="l" t="t" r="r" b="b"/>
            <a:pathLst>
              <a:path w="436245" h="634">
                <a:moveTo>
                  <a:pt x="0" y="126"/>
                </a:moveTo>
                <a:lnTo>
                  <a:pt x="149987" y="126"/>
                </a:lnTo>
                <a:lnTo>
                  <a:pt x="43624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193">
            <a:extLst>
              <a:ext uri="{FF2B5EF4-FFF2-40B4-BE49-F238E27FC236}">
                <a16:creationId xmlns:a16="http://schemas.microsoft.com/office/drawing/2014/main" id="{49EE49AF-CF98-F831-D486-2FABFF24C562}"/>
              </a:ext>
            </a:extLst>
          </p:cNvPr>
          <p:cNvSpPr/>
          <p:nvPr/>
        </p:nvSpPr>
        <p:spPr>
          <a:xfrm>
            <a:off x="8204762" y="107368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70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194">
            <a:extLst>
              <a:ext uri="{FF2B5EF4-FFF2-40B4-BE49-F238E27FC236}">
                <a16:creationId xmlns:a16="http://schemas.microsoft.com/office/drawing/2014/main" id="{5D7B6F45-40ED-FA94-73A0-643293DAACD7}"/>
              </a:ext>
            </a:extLst>
          </p:cNvPr>
          <p:cNvSpPr/>
          <p:nvPr/>
        </p:nvSpPr>
        <p:spPr>
          <a:xfrm>
            <a:off x="7408727" y="1423952"/>
            <a:ext cx="3661410" cy="236220"/>
          </a:xfrm>
          <a:custGeom>
            <a:avLst/>
            <a:gdLst/>
            <a:ahLst/>
            <a:cxnLst/>
            <a:rect l="l" t="t" r="r" b="b"/>
            <a:pathLst>
              <a:path w="3661409" h="236219">
                <a:moveTo>
                  <a:pt x="0" y="0"/>
                </a:moveTo>
                <a:lnTo>
                  <a:pt x="0" y="235712"/>
                </a:lnTo>
                <a:lnTo>
                  <a:pt x="1801368" y="235712"/>
                </a:lnTo>
                <a:lnTo>
                  <a:pt x="1804034" y="221704"/>
                </a:lnTo>
                <a:lnTo>
                  <a:pt x="1811356" y="210014"/>
                </a:lnTo>
                <a:lnTo>
                  <a:pt x="1822315" y="201689"/>
                </a:lnTo>
                <a:lnTo>
                  <a:pt x="1835893" y="197777"/>
                </a:lnTo>
                <a:lnTo>
                  <a:pt x="1851236" y="200130"/>
                </a:lnTo>
                <a:lnTo>
                  <a:pt x="1863634" y="206799"/>
                </a:lnTo>
                <a:lnTo>
                  <a:pt x="1872449" y="216870"/>
                </a:lnTo>
                <a:lnTo>
                  <a:pt x="1877045" y="229425"/>
                </a:lnTo>
                <a:lnTo>
                  <a:pt x="3661156" y="235712"/>
                </a:lnTo>
                <a:lnTo>
                  <a:pt x="3661156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195">
            <a:extLst>
              <a:ext uri="{FF2B5EF4-FFF2-40B4-BE49-F238E27FC236}">
                <a16:creationId xmlns:a16="http://schemas.microsoft.com/office/drawing/2014/main" id="{4627F990-DA85-0275-90FD-3B6C487B9A22}"/>
              </a:ext>
            </a:extLst>
          </p:cNvPr>
          <p:cNvSpPr/>
          <p:nvPr/>
        </p:nvSpPr>
        <p:spPr>
          <a:xfrm>
            <a:off x="11037498" y="142395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196">
            <a:extLst>
              <a:ext uri="{FF2B5EF4-FFF2-40B4-BE49-F238E27FC236}">
                <a16:creationId xmlns:a16="http://schemas.microsoft.com/office/drawing/2014/main" id="{CF81D802-7ACC-ACB4-EC72-8FCA625B7F93}"/>
              </a:ext>
            </a:extLst>
          </p:cNvPr>
          <p:cNvSpPr/>
          <p:nvPr/>
        </p:nvSpPr>
        <p:spPr>
          <a:xfrm>
            <a:off x="8798106" y="638331"/>
            <a:ext cx="2272665" cy="149860"/>
          </a:xfrm>
          <a:custGeom>
            <a:avLst/>
            <a:gdLst/>
            <a:ahLst/>
            <a:cxnLst/>
            <a:rect l="l" t="t" r="r" b="b"/>
            <a:pathLst>
              <a:path w="2272665" h="149859">
                <a:moveTo>
                  <a:pt x="0" y="149859"/>
                </a:moveTo>
                <a:lnTo>
                  <a:pt x="0" y="0"/>
                </a:lnTo>
                <a:lnTo>
                  <a:pt x="2272538" y="0"/>
                </a:lnTo>
                <a:lnTo>
                  <a:pt x="2272538" y="9321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197">
            <a:extLst>
              <a:ext uri="{FF2B5EF4-FFF2-40B4-BE49-F238E27FC236}">
                <a16:creationId xmlns:a16="http://schemas.microsoft.com/office/drawing/2014/main" id="{6B588B1B-F632-4565-E70D-9526470F4A89}"/>
              </a:ext>
            </a:extLst>
          </p:cNvPr>
          <p:cNvSpPr/>
          <p:nvPr/>
        </p:nvSpPr>
        <p:spPr>
          <a:xfrm>
            <a:off x="11038260" y="72342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64769" y="0"/>
                </a:moveTo>
                <a:lnTo>
                  <a:pt x="0" y="0"/>
                </a:lnTo>
                <a:lnTo>
                  <a:pt x="32384" y="64770"/>
                </a:lnTo>
                <a:lnTo>
                  <a:pt x="647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198">
            <a:extLst>
              <a:ext uri="{FF2B5EF4-FFF2-40B4-BE49-F238E27FC236}">
                <a16:creationId xmlns:a16="http://schemas.microsoft.com/office/drawing/2014/main" id="{00550016-8308-235B-3C21-79BDC86B78D5}"/>
              </a:ext>
            </a:extLst>
          </p:cNvPr>
          <p:cNvSpPr/>
          <p:nvPr/>
        </p:nvSpPr>
        <p:spPr>
          <a:xfrm>
            <a:off x="7772962" y="1106071"/>
            <a:ext cx="1661795" cy="2089785"/>
          </a:xfrm>
          <a:custGeom>
            <a:avLst/>
            <a:gdLst/>
            <a:ahLst/>
            <a:cxnLst/>
            <a:rect l="l" t="t" r="r" b="b"/>
            <a:pathLst>
              <a:path w="1661795" h="2089785">
                <a:moveTo>
                  <a:pt x="0" y="2089658"/>
                </a:moveTo>
                <a:lnTo>
                  <a:pt x="103632" y="2089658"/>
                </a:lnTo>
                <a:lnTo>
                  <a:pt x="103632" y="679831"/>
                </a:lnTo>
                <a:lnTo>
                  <a:pt x="1475232" y="679831"/>
                </a:lnTo>
                <a:lnTo>
                  <a:pt x="1475232" y="0"/>
                </a:lnTo>
                <a:lnTo>
                  <a:pt x="166141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199">
            <a:extLst>
              <a:ext uri="{FF2B5EF4-FFF2-40B4-BE49-F238E27FC236}">
                <a16:creationId xmlns:a16="http://schemas.microsoft.com/office/drawing/2014/main" id="{6BA52F48-E43E-6584-7514-6EDAEC3DB7EF}"/>
              </a:ext>
            </a:extLst>
          </p:cNvPr>
          <p:cNvSpPr/>
          <p:nvPr/>
        </p:nvSpPr>
        <p:spPr>
          <a:xfrm>
            <a:off x="9426248" y="1073687"/>
            <a:ext cx="65405" cy="64769"/>
          </a:xfrm>
          <a:custGeom>
            <a:avLst/>
            <a:gdLst/>
            <a:ahLst/>
            <a:cxnLst/>
            <a:rect l="l" t="t" r="r" b="b"/>
            <a:pathLst>
              <a:path w="65404" h="64769">
                <a:moveTo>
                  <a:pt x="0" y="0"/>
                </a:moveTo>
                <a:lnTo>
                  <a:pt x="0" y="64770"/>
                </a:lnTo>
                <a:lnTo>
                  <a:pt x="64897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00">
            <a:extLst>
              <a:ext uri="{FF2B5EF4-FFF2-40B4-BE49-F238E27FC236}">
                <a16:creationId xmlns:a16="http://schemas.microsoft.com/office/drawing/2014/main" id="{FD0DCD9F-5AFE-11DB-5F6E-CA79B0470213}"/>
              </a:ext>
            </a:extLst>
          </p:cNvPr>
          <p:cNvSpPr/>
          <p:nvPr/>
        </p:nvSpPr>
        <p:spPr>
          <a:xfrm>
            <a:off x="7772962" y="2602258"/>
            <a:ext cx="2078989" cy="747395"/>
          </a:xfrm>
          <a:custGeom>
            <a:avLst/>
            <a:gdLst/>
            <a:ahLst/>
            <a:cxnLst/>
            <a:rect l="l" t="t" r="r" b="b"/>
            <a:pathLst>
              <a:path w="2078989" h="747395">
                <a:moveTo>
                  <a:pt x="0" y="747141"/>
                </a:moveTo>
                <a:lnTo>
                  <a:pt x="246507" y="747141"/>
                </a:lnTo>
                <a:lnTo>
                  <a:pt x="246507" y="59182"/>
                </a:lnTo>
                <a:lnTo>
                  <a:pt x="1437132" y="59182"/>
                </a:lnTo>
                <a:lnTo>
                  <a:pt x="1439798" y="45121"/>
                </a:lnTo>
                <a:lnTo>
                  <a:pt x="1447120" y="33433"/>
                </a:lnTo>
                <a:lnTo>
                  <a:pt x="1458079" y="25136"/>
                </a:lnTo>
                <a:lnTo>
                  <a:pt x="1471657" y="21246"/>
                </a:lnTo>
                <a:lnTo>
                  <a:pt x="1487000" y="23584"/>
                </a:lnTo>
                <a:lnTo>
                  <a:pt x="1499398" y="30227"/>
                </a:lnTo>
                <a:lnTo>
                  <a:pt x="1508213" y="40284"/>
                </a:lnTo>
                <a:lnTo>
                  <a:pt x="1512809" y="52865"/>
                </a:lnTo>
                <a:lnTo>
                  <a:pt x="2078863" y="59182"/>
                </a:lnTo>
                <a:lnTo>
                  <a:pt x="2078863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01">
            <a:extLst>
              <a:ext uri="{FF2B5EF4-FFF2-40B4-BE49-F238E27FC236}">
                <a16:creationId xmlns:a16="http://schemas.microsoft.com/office/drawing/2014/main" id="{ADDD2F49-AD9A-95D1-67F5-F75B20379ADB}"/>
              </a:ext>
            </a:extLst>
          </p:cNvPr>
          <p:cNvSpPr/>
          <p:nvPr/>
        </p:nvSpPr>
        <p:spPr>
          <a:xfrm>
            <a:off x="9819441" y="254561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02">
            <a:extLst>
              <a:ext uri="{FF2B5EF4-FFF2-40B4-BE49-F238E27FC236}">
                <a16:creationId xmlns:a16="http://schemas.microsoft.com/office/drawing/2014/main" id="{BB0AB3D3-70DB-069D-9E0E-52C071D2C018}"/>
              </a:ext>
            </a:extLst>
          </p:cNvPr>
          <p:cNvSpPr/>
          <p:nvPr/>
        </p:nvSpPr>
        <p:spPr>
          <a:xfrm>
            <a:off x="7772962" y="2602258"/>
            <a:ext cx="3300729" cy="901065"/>
          </a:xfrm>
          <a:custGeom>
            <a:avLst/>
            <a:gdLst/>
            <a:ahLst/>
            <a:cxnLst/>
            <a:rect l="l" t="t" r="r" b="b"/>
            <a:pathLst>
              <a:path w="3300729" h="901064">
                <a:moveTo>
                  <a:pt x="0" y="900684"/>
                </a:moveTo>
                <a:lnTo>
                  <a:pt x="389382" y="900684"/>
                </a:lnTo>
                <a:lnTo>
                  <a:pt x="389382" y="194056"/>
                </a:lnTo>
                <a:lnTo>
                  <a:pt x="1437132" y="194056"/>
                </a:lnTo>
                <a:lnTo>
                  <a:pt x="1439798" y="180048"/>
                </a:lnTo>
                <a:lnTo>
                  <a:pt x="1447120" y="168358"/>
                </a:lnTo>
                <a:lnTo>
                  <a:pt x="1458079" y="160033"/>
                </a:lnTo>
                <a:lnTo>
                  <a:pt x="1471657" y="156121"/>
                </a:lnTo>
                <a:lnTo>
                  <a:pt x="1487000" y="158474"/>
                </a:lnTo>
                <a:lnTo>
                  <a:pt x="1499398" y="165143"/>
                </a:lnTo>
                <a:lnTo>
                  <a:pt x="1508213" y="175214"/>
                </a:lnTo>
                <a:lnTo>
                  <a:pt x="1512809" y="187769"/>
                </a:lnTo>
                <a:lnTo>
                  <a:pt x="3300476" y="194056"/>
                </a:lnTo>
                <a:lnTo>
                  <a:pt x="330047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03">
            <a:extLst>
              <a:ext uri="{FF2B5EF4-FFF2-40B4-BE49-F238E27FC236}">
                <a16:creationId xmlns:a16="http://schemas.microsoft.com/office/drawing/2014/main" id="{F8E64328-C78F-A00B-0ECE-F9B4D2BCD58A}"/>
              </a:ext>
            </a:extLst>
          </p:cNvPr>
          <p:cNvSpPr/>
          <p:nvPr/>
        </p:nvSpPr>
        <p:spPr>
          <a:xfrm>
            <a:off x="11041053" y="254561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04">
            <a:extLst>
              <a:ext uri="{FF2B5EF4-FFF2-40B4-BE49-F238E27FC236}">
                <a16:creationId xmlns:a16="http://schemas.microsoft.com/office/drawing/2014/main" id="{BAF1BEC6-6AFD-9011-20A0-C06F0CBBC1BB}"/>
              </a:ext>
            </a:extLst>
          </p:cNvPr>
          <p:cNvSpPr/>
          <p:nvPr/>
        </p:nvSpPr>
        <p:spPr>
          <a:xfrm>
            <a:off x="7580177" y="3667154"/>
            <a:ext cx="3493770" cy="150495"/>
          </a:xfrm>
          <a:custGeom>
            <a:avLst/>
            <a:gdLst/>
            <a:ahLst/>
            <a:cxnLst/>
            <a:rect l="l" t="t" r="r" b="b"/>
            <a:pathLst>
              <a:path w="3493770" h="150495">
                <a:moveTo>
                  <a:pt x="0" y="0"/>
                </a:moveTo>
                <a:lnTo>
                  <a:pt x="0" y="150113"/>
                </a:lnTo>
                <a:lnTo>
                  <a:pt x="1629918" y="150113"/>
                </a:lnTo>
                <a:lnTo>
                  <a:pt x="1632584" y="136053"/>
                </a:lnTo>
                <a:lnTo>
                  <a:pt x="1639906" y="124365"/>
                </a:lnTo>
                <a:lnTo>
                  <a:pt x="1650865" y="116068"/>
                </a:lnTo>
                <a:lnTo>
                  <a:pt x="1664443" y="112178"/>
                </a:lnTo>
                <a:lnTo>
                  <a:pt x="1679786" y="114516"/>
                </a:lnTo>
                <a:lnTo>
                  <a:pt x="1692184" y="121159"/>
                </a:lnTo>
                <a:lnTo>
                  <a:pt x="1700999" y="131216"/>
                </a:lnTo>
                <a:lnTo>
                  <a:pt x="1705595" y="143797"/>
                </a:lnTo>
                <a:lnTo>
                  <a:pt x="2944368" y="150113"/>
                </a:lnTo>
                <a:lnTo>
                  <a:pt x="2947034" y="136053"/>
                </a:lnTo>
                <a:lnTo>
                  <a:pt x="2954356" y="124365"/>
                </a:lnTo>
                <a:lnTo>
                  <a:pt x="2965315" y="116068"/>
                </a:lnTo>
                <a:lnTo>
                  <a:pt x="2978893" y="112178"/>
                </a:lnTo>
                <a:lnTo>
                  <a:pt x="2994236" y="114516"/>
                </a:lnTo>
                <a:lnTo>
                  <a:pt x="3006634" y="121159"/>
                </a:lnTo>
                <a:lnTo>
                  <a:pt x="3015449" y="131216"/>
                </a:lnTo>
                <a:lnTo>
                  <a:pt x="3020045" y="143797"/>
                </a:lnTo>
                <a:lnTo>
                  <a:pt x="3493262" y="150113"/>
                </a:lnTo>
                <a:lnTo>
                  <a:pt x="3493262" y="5676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05">
            <a:extLst>
              <a:ext uri="{FF2B5EF4-FFF2-40B4-BE49-F238E27FC236}">
                <a16:creationId xmlns:a16="http://schemas.microsoft.com/office/drawing/2014/main" id="{1593E3FC-B138-1F84-718F-3A19EAD18E65}"/>
              </a:ext>
            </a:extLst>
          </p:cNvPr>
          <p:cNvSpPr/>
          <p:nvPr/>
        </p:nvSpPr>
        <p:spPr>
          <a:xfrm>
            <a:off x="11041053" y="366728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06">
            <a:extLst>
              <a:ext uri="{FF2B5EF4-FFF2-40B4-BE49-F238E27FC236}">
                <a16:creationId xmlns:a16="http://schemas.microsoft.com/office/drawing/2014/main" id="{5C024878-7EF1-819B-D7B0-421EB86A02D2}"/>
              </a:ext>
            </a:extLst>
          </p:cNvPr>
          <p:cNvSpPr/>
          <p:nvPr/>
        </p:nvSpPr>
        <p:spPr>
          <a:xfrm>
            <a:off x="7230037" y="3667154"/>
            <a:ext cx="3844290" cy="429259"/>
          </a:xfrm>
          <a:custGeom>
            <a:avLst/>
            <a:gdLst/>
            <a:ahLst/>
            <a:cxnLst/>
            <a:rect l="l" t="t" r="r" b="b"/>
            <a:pathLst>
              <a:path w="3844290" h="429260">
                <a:moveTo>
                  <a:pt x="0" y="0"/>
                </a:moveTo>
                <a:lnTo>
                  <a:pt x="0" y="292862"/>
                </a:lnTo>
                <a:lnTo>
                  <a:pt x="1980057" y="292862"/>
                </a:lnTo>
                <a:lnTo>
                  <a:pt x="1982723" y="278801"/>
                </a:lnTo>
                <a:lnTo>
                  <a:pt x="1990045" y="267113"/>
                </a:lnTo>
                <a:lnTo>
                  <a:pt x="2001004" y="258816"/>
                </a:lnTo>
                <a:lnTo>
                  <a:pt x="2014582" y="254926"/>
                </a:lnTo>
                <a:lnTo>
                  <a:pt x="2029925" y="257264"/>
                </a:lnTo>
                <a:lnTo>
                  <a:pt x="2042323" y="263907"/>
                </a:lnTo>
                <a:lnTo>
                  <a:pt x="2051138" y="273964"/>
                </a:lnTo>
                <a:lnTo>
                  <a:pt x="2055734" y="286545"/>
                </a:lnTo>
                <a:lnTo>
                  <a:pt x="3294506" y="292862"/>
                </a:lnTo>
                <a:lnTo>
                  <a:pt x="3297173" y="278801"/>
                </a:lnTo>
                <a:lnTo>
                  <a:pt x="3304495" y="267113"/>
                </a:lnTo>
                <a:lnTo>
                  <a:pt x="3315454" y="258816"/>
                </a:lnTo>
                <a:lnTo>
                  <a:pt x="3329032" y="254926"/>
                </a:lnTo>
                <a:lnTo>
                  <a:pt x="3344375" y="257264"/>
                </a:lnTo>
                <a:lnTo>
                  <a:pt x="3356773" y="263907"/>
                </a:lnTo>
                <a:lnTo>
                  <a:pt x="3365588" y="273964"/>
                </a:lnTo>
                <a:lnTo>
                  <a:pt x="3370184" y="286545"/>
                </a:lnTo>
                <a:lnTo>
                  <a:pt x="3844162" y="292862"/>
                </a:lnTo>
                <a:lnTo>
                  <a:pt x="3844162" y="42900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07">
            <a:extLst>
              <a:ext uri="{FF2B5EF4-FFF2-40B4-BE49-F238E27FC236}">
                <a16:creationId xmlns:a16="http://schemas.microsoft.com/office/drawing/2014/main" id="{B00A5C4E-474B-EFAD-BC28-75E8CE87935D}"/>
              </a:ext>
            </a:extLst>
          </p:cNvPr>
          <p:cNvSpPr/>
          <p:nvPr/>
        </p:nvSpPr>
        <p:spPr>
          <a:xfrm>
            <a:off x="11041815" y="408803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64770" y="0"/>
                </a:moveTo>
                <a:lnTo>
                  <a:pt x="0" y="0"/>
                </a:lnTo>
                <a:lnTo>
                  <a:pt x="32384" y="64770"/>
                </a:lnTo>
                <a:lnTo>
                  <a:pt x="64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08">
            <a:extLst>
              <a:ext uri="{FF2B5EF4-FFF2-40B4-BE49-F238E27FC236}">
                <a16:creationId xmlns:a16="http://schemas.microsoft.com/office/drawing/2014/main" id="{9C3D3483-4598-26A0-7494-CC904E2B6202}"/>
              </a:ext>
            </a:extLst>
          </p:cNvPr>
          <p:cNvSpPr/>
          <p:nvPr/>
        </p:nvSpPr>
        <p:spPr>
          <a:xfrm>
            <a:off x="7772962" y="3349400"/>
            <a:ext cx="2883535" cy="2072005"/>
          </a:xfrm>
          <a:custGeom>
            <a:avLst/>
            <a:gdLst/>
            <a:ahLst/>
            <a:cxnLst/>
            <a:rect l="l" t="t" r="r" b="b"/>
            <a:pathLst>
              <a:path w="2883535" h="2072004">
                <a:moveTo>
                  <a:pt x="0" y="2071496"/>
                </a:moveTo>
                <a:lnTo>
                  <a:pt x="137922" y="2071496"/>
                </a:lnTo>
                <a:lnTo>
                  <a:pt x="137922" y="1582165"/>
                </a:lnTo>
                <a:lnTo>
                  <a:pt x="2789682" y="1582165"/>
                </a:lnTo>
                <a:lnTo>
                  <a:pt x="2789682" y="0"/>
                </a:lnTo>
                <a:lnTo>
                  <a:pt x="28830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09">
            <a:extLst>
              <a:ext uri="{FF2B5EF4-FFF2-40B4-BE49-F238E27FC236}">
                <a16:creationId xmlns:a16="http://schemas.microsoft.com/office/drawing/2014/main" id="{4D65521A-5248-3197-FA77-181C0B9B5E25}"/>
              </a:ext>
            </a:extLst>
          </p:cNvPr>
          <p:cNvSpPr/>
          <p:nvPr/>
        </p:nvSpPr>
        <p:spPr>
          <a:xfrm>
            <a:off x="10647861" y="3317014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10">
            <a:extLst>
              <a:ext uri="{FF2B5EF4-FFF2-40B4-BE49-F238E27FC236}">
                <a16:creationId xmlns:a16="http://schemas.microsoft.com/office/drawing/2014/main" id="{388C8143-39C9-4A5F-188E-B062E2296874}"/>
              </a:ext>
            </a:extLst>
          </p:cNvPr>
          <p:cNvSpPr/>
          <p:nvPr/>
        </p:nvSpPr>
        <p:spPr>
          <a:xfrm>
            <a:off x="7772962" y="4845332"/>
            <a:ext cx="3300729" cy="883285"/>
          </a:xfrm>
          <a:custGeom>
            <a:avLst/>
            <a:gdLst/>
            <a:ahLst/>
            <a:cxnLst/>
            <a:rect l="l" t="t" r="r" b="b"/>
            <a:pathLst>
              <a:path w="3300729" h="883285">
                <a:moveTo>
                  <a:pt x="0" y="882776"/>
                </a:moveTo>
                <a:lnTo>
                  <a:pt x="360807" y="882776"/>
                </a:lnTo>
                <a:lnTo>
                  <a:pt x="360807" y="257682"/>
                </a:lnTo>
                <a:lnTo>
                  <a:pt x="3300476" y="257682"/>
                </a:lnTo>
                <a:lnTo>
                  <a:pt x="330047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11">
            <a:extLst>
              <a:ext uri="{FF2B5EF4-FFF2-40B4-BE49-F238E27FC236}">
                <a16:creationId xmlns:a16="http://schemas.microsoft.com/office/drawing/2014/main" id="{A092D98B-8883-CE74-FF8F-53A9FBA13C4E}"/>
              </a:ext>
            </a:extLst>
          </p:cNvPr>
          <p:cNvSpPr/>
          <p:nvPr/>
        </p:nvSpPr>
        <p:spPr>
          <a:xfrm>
            <a:off x="11041053" y="478869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32385" y="0"/>
                </a:moveTo>
                <a:lnTo>
                  <a:pt x="0" y="64769"/>
                </a:lnTo>
                <a:lnTo>
                  <a:pt x="64770" y="64769"/>
                </a:lnTo>
                <a:lnTo>
                  <a:pt x="323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12">
            <a:extLst>
              <a:ext uri="{FF2B5EF4-FFF2-40B4-BE49-F238E27FC236}">
                <a16:creationId xmlns:a16="http://schemas.microsoft.com/office/drawing/2014/main" id="{8F6DA392-F073-C805-3BCE-7A65F2D32B2F}"/>
              </a:ext>
            </a:extLst>
          </p:cNvPr>
          <p:cNvSpPr/>
          <p:nvPr/>
        </p:nvSpPr>
        <p:spPr>
          <a:xfrm>
            <a:off x="8994575" y="2227736"/>
            <a:ext cx="440055" cy="2243455"/>
          </a:xfrm>
          <a:custGeom>
            <a:avLst/>
            <a:gdLst/>
            <a:ahLst/>
            <a:cxnLst/>
            <a:rect l="l" t="t" r="r" b="b"/>
            <a:pathLst>
              <a:path w="440054" h="2243454">
                <a:moveTo>
                  <a:pt x="0" y="0"/>
                </a:moveTo>
                <a:lnTo>
                  <a:pt x="253619" y="0"/>
                </a:lnTo>
                <a:lnTo>
                  <a:pt x="253619" y="2243074"/>
                </a:lnTo>
                <a:lnTo>
                  <a:pt x="439801" y="224307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13">
            <a:extLst>
              <a:ext uri="{FF2B5EF4-FFF2-40B4-BE49-F238E27FC236}">
                <a16:creationId xmlns:a16="http://schemas.microsoft.com/office/drawing/2014/main" id="{452D77CB-9166-DDD7-7081-21897BBEA514}"/>
              </a:ext>
            </a:extLst>
          </p:cNvPr>
          <p:cNvSpPr/>
          <p:nvPr/>
        </p:nvSpPr>
        <p:spPr>
          <a:xfrm>
            <a:off x="9426248" y="4438425"/>
            <a:ext cx="65405" cy="64769"/>
          </a:xfrm>
          <a:custGeom>
            <a:avLst/>
            <a:gdLst/>
            <a:ahLst/>
            <a:cxnLst/>
            <a:rect l="l" t="t" r="r" b="b"/>
            <a:pathLst>
              <a:path w="65404" h="64770">
                <a:moveTo>
                  <a:pt x="0" y="0"/>
                </a:moveTo>
                <a:lnTo>
                  <a:pt x="0" y="64769"/>
                </a:lnTo>
                <a:lnTo>
                  <a:pt x="64897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14">
            <a:extLst>
              <a:ext uri="{FF2B5EF4-FFF2-40B4-BE49-F238E27FC236}">
                <a16:creationId xmlns:a16="http://schemas.microsoft.com/office/drawing/2014/main" id="{39F61873-D222-9D91-461E-33514CFB33DC}"/>
              </a:ext>
            </a:extLst>
          </p:cNvPr>
          <p:cNvSpPr/>
          <p:nvPr/>
        </p:nvSpPr>
        <p:spPr>
          <a:xfrm>
            <a:off x="10219745" y="2602258"/>
            <a:ext cx="2075814" cy="747395"/>
          </a:xfrm>
          <a:custGeom>
            <a:avLst/>
            <a:gdLst/>
            <a:ahLst/>
            <a:cxnLst/>
            <a:rect l="l" t="t" r="r" b="b"/>
            <a:pathLst>
              <a:path w="2075815" h="747395">
                <a:moveTo>
                  <a:pt x="0" y="747268"/>
                </a:moveTo>
                <a:lnTo>
                  <a:pt x="142875" y="747268"/>
                </a:lnTo>
                <a:lnTo>
                  <a:pt x="142875" y="329057"/>
                </a:lnTo>
                <a:lnTo>
                  <a:pt x="1433576" y="329057"/>
                </a:lnTo>
                <a:lnTo>
                  <a:pt x="1436242" y="314996"/>
                </a:lnTo>
                <a:lnTo>
                  <a:pt x="1443564" y="303308"/>
                </a:lnTo>
                <a:lnTo>
                  <a:pt x="1454523" y="295011"/>
                </a:lnTo>
                <a:lnTo>
                  <a:pt x="1468101" y="291121"/>
                </a:lnTo>
                <a:lnTo>
                  <a:pt x="1483393" y="293459"/>
                </a:lnTo>
                <a:lnTo>
                  <a:pt x="1495790" y="300102"/>
                </a:lnTo>
                <a:lnTo>
                  <a:pt x="1504630" y="310159"/>
                </a:lnTo>
                <a:lnTo>
                  <a:pt x="1509250" y="322740"/>
                </a:lnTo>
                <a:lnTo>
                  <a:pt x="2075306" y="329057"/>
                </a:lnTo>
                <a:lnTo>
                  <a:pt x="207530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15">
            <a:extLst>
              <a:ext uri="{FF2B5EF4-FFF2-40B4-BE49-F238E27FC236}">
                <a16:creationId xmlns:a16="http://schemas.microsoft.com/office/drawing/2014/main" id="{D7D685C6-093E-4538-9646-E02DB1325319}"/>
              </a:ext>
            </a:extLst>
          </p:cNvPr>
          <p:cNvSpPr/>
          <p:nvPr/>
        </p:nvSpPr>
        <p:spPr>
          <a:xfrm>
            <a:off x="12262666" y="2545617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70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16">
            <a:extLst>
              <a:ext uri="{FF2B5EF4-FFF2-40B4-BE49-F238E27FC236}">
                <a16:creationId xmlns:a16="http://schemas.microsoft.com/office/drawing/2014/main" id="{837E1F47-367E-2BD0-EB32-B470DC5A74F9}"/>
              </a:ext>
            </a:extLst>
          </p:cNvPr>
          <p:cNvSpPr/>
          <p:nvPr/>
        </p:nvSpPr>
        <p:spPr>
          <a:xfrm>
            <a:off x="11441358" y="1109627"/>
            <a:ext cx="443865" cy="4465320"/>
          </a:xfrm>
          <a:custGeom>
            <a:avLst/>
            <a:gdLst/>
            <a:ahLst/>
            <a:cxnLst/>
            <a:rect l="l" t="t" r="r" b="b"/>
            <a:pathLst>
              <a:path w="443865" h="4465320">
                <a:moveTo>
                  <a:pt x="0" y="4464939"/>
                </a:moveTo>
                <a:lnTo>
                  <a:pt x="250062" y="4464939"/>
                </a:lnTo>
                <a:lnTo>
                  <a:pt x="250062" y="0"/>
                </a:lnTo>
                <a:lnTo>
                  <a:pt x="44335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17">
            <a:extLst>
              <a:ext uri="{FF2B5EF4-FFF2-40B4-BE49-F238E27FC236}">
                <a16:creationId xmlns:a16="http://schemas.microsoft.com/office/drawing/2014/main" id="{6B5BA9BA-E926-4417-1A99-70BD0787126B}"/>
              </a:ext>
            </a:extLst>
          </p:cNvPr>
          <p:cNvSpPr/>
          <p:nvPr/>
        </p:nvSpPr>
        <p:spPr>
          <a:xfrm>
            <a:off x="11876587" y="1077243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0" y="0"/>
                </a:moveTo>
                <a:lnTo>
                  <a:pt x="0" y="64770"/>
                </a:lnTo>
                <a:lnTo>
                  <a:pt x="64769" y="323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18">
            <a:extLst>
              <a:ext uri="{FF2B5EF4-FFF2-40B4-BE49-F238E27FC236}">
                <a16:creationId xmlns:a16="http://schemas.microsoft.com/office/drawing/2014/main" id="{BADDF6D2-617F-8AAE-A43A-28C4D92E6906}"/>
              </a:ext>
            </a:extLst>
          </p:cNvPr>
          <p:cNvSpPr/>
          <p:nvPr/>
        </p:nvSpPr>
        <p:spPr>
          <a:xfrm>
            <a:off x="13177321" y="3053096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89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19">
            <a:extLst>
              <a:ext uri="{FF2B5EF4-FFF2-40B4-BE49-F238E27FC236}">
                <a16:creationId xmlns:a16="http://schemas.microsoft.com/office/drawing/2014/main" id="{22A9B58A-8690-0B9C-4ABE-22B17B2E5BF2}"/>
              </a:ext>
            </a:extLst>
          </p:cNvPr>
          <p:cNvSpPr txBox="1"/>
          <p:nvPr/>
        </p:nvSpPr>
        <p:spPr>
          <a:xfrm>
            <a:off x="13177321" y="3053096"/>
            <a:ext cx="685800" cy="593090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5" dirty="0">
                <a:latin typeface="Arial"/>
                <a:cs typeface="Arial"/>
              </a:rPr>
              <a:t> </a:t>
            </a:r>
            <a:r>
              <a:rPr sz="750" b="1" spc="-45" dirty="0">
                <a:latin typeface="Arial"/>
                <a:cs typeface="Arial"/>
              </a:rPr>
              <a:t>4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2286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15" dirty="0">
                <a:latin typeface="Arial Narrow"/>
                <a:cs typeface="Arial Narrow"/>
              </a:rPr>
              <a:t>f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ss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o</a:t>
            </a:r>
            <a:r>
              <a:rPr sz="600" spc="25" dirty="0">
                <a:latin typeface="Arial Narrow"/>
                <a:cs typeface="Arial Narrow"/>
              </a:rPr>
              <a:t>na</a:t>
            </a:r>
            <a:r>
              <a:rPr sz="600" dirty="0">
                <a:latin typeface="Arial Narrow"/>
                <a:cs typeface="Arial Narrow"/>
              </a:rPr>
              <a:t>l</a:t>
            </a:r>
            <a:endParaRPr sz="600">
              <a:latin typeface="Arial Narrow"/>
              <a:cs typeface="Arial Narrow"/>
            </a:endParaRPr>
          </a:p>
          <a:p>
            <a:pPr marL="15875" algn="ctr">
              <a:lnSpc>
                <a:spcPct val="100000"/>
              </a:lnSpc>
              <a:spcBef>
                <a:spcPts val="135"/>
              </a:spcBef>
            </a:pP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50" dirty="0">
                <a:latin typeface="Arial Narrow"/>
                <a:cs typeface="Arial Narrow"/>
              </a:rPr>
              <a:t>r</a:t>
            </a:r>
            <a:r>
              <a:rPr sz="600" spc="-50" dirty="0">
                <a:latin typeface="Arial Narrow"/>
                <a:cs typeface="Arial Narrow"/>
              </a:rPr>
              <a:t>a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spc="10" dirty="0">
                <a:latin typeface="Arial Narrow"/>
                <a:cs typeface="Arial Narrow"/>
              </a:rPr>
              <a:t>t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25" dirty="0">
                <a:latin typeface="Arial Narrow"/>
                <a:cs typeface="Arial Narrow"/>
              </a:rPr>
              <a:t>c</a:t>
            </a:r>
            <a:r>
              <a:rPr sz="600" dirty="0">
                <a:latin typeface="Arial Narrow"/>
                <a:cs typeface="Arial Narrow"/>
              </a:rPr>
              <a:t>e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32" name="object 220">
            <a:extLst>
              <a:ext uri="{FF2B5EF4-FFF2-40B4-BE49-F238E27FC236}">
                <a16:creationId xmlns:a16="http://schemas.microsoft.com/office/drawing/2014/main" id="{D8820B7E-6672-5635-D8F5-F023D8CA9F7F}"/>
              </a:ext>
            </a:extLst>
          </p:cNvPr>
          <p:cNvSpPr txBox="1"/>
          <p:nvPr/>
        </p:nvSpPr>
        <p:spPr>
          <a:xfrm>
            <a:off x="13724945" y="2940308"/>
            <a:ext cx="1079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25" dirty="0">
                <a:latin typeface="Arial Narrow"/>
                <a:cs typeface="Arial Narrow"/>
              </a:rPr>
              <a:t>4</a:t>
            </a:r>
            <a:r>
              <a:rPr sz="600" spc="-65" dirty="0">
                <a:latin typeface="Arial Narrow"/>
                <a:cs typeface="Arial Narrow"/>
              </a:rPr>
              <a:t>t</a:t>
            </a:r>
            <a:r>
              <a:rPr sz="600" dirty="0">
                <a:latin typeface="Arial Narrow"/>
                <a:cs typeface="Arial Narrow"/>
              </a:rPr>
              <a:t>h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233" name="object 221">
            <a:extLst>
              <a:ext uri="{FF2B5EF4-FFF2-40B4-BE49-F238E27FC236}">
                <a16:creationId xmlns:a16="http://schemas.microsoft.com/office/drawing/2014/main" id="{41104199-CA39-D65F-093D-9E74AECA4577}"/>
              </a:ext>
            </a:extLst>
          </p:cNvPr>
          <p:cNvSpPr/>
          <p:nvPr/>
        </p:nvSpPr>
        <p:spPr>
          <a:xfrm>
            <a:off x="4965513" y="1423952"/>
            <a:ext cx="4886325" cy="107314"/>
          </a:xfrm>
          <a:custGeom>
            <a:avLst/>
            <a:gdLst/>
            <a:ahLst/>
            <a:cxnLst/>
            <a:rect l="l" t="t" r="r" b="b"/>
            <a:pathLst>
              <a:path w="4886325" h="107315">
                <a:moveTo>
                  <a:pt x="0" y="0"/>
                </a:moveTo>
                <a:lnTo>
                  <a:pt x="0" y="107187"/>
                </a:lnTo>
                <a:lnTo>
                  <a:pt x="444106" y="107187"/>
                </a:lnTo>
                <a:lnTo>
                  <a:pt x="446777" y="93127"/>
                </a:lnTo>
                <a:lnTo>
                  <a:pt x="454108" y="81439"/>
                </a:lnTo>
                <a:lnTo>
                  <a:pt x="465070" y="73142"/>
                </a:lnTo>
                <a:lnTo>
                  <a:pt x="478637" y="69252"/>
                </a:lnTo>
                <a:lnTo>
                  <a:pt x="493963" y="71591"/>
                </a:lnTo>
                <a:lnTo>
                  <a:pt x="506359" y="78234"/>
                </a:lnTo>
                <a:lnTo>
                  <a:pt x="515181" y="88292"/>
                </a:lnTo>
                <a:lnTo>
                  <a:pt x="519783" y="100875"/>
                </a:lnTo>
                <a:lnTo>
                  <a:pt x="579843" y="107187"/>
                </a:lnTo>
                <a:lnTo>
                  <a:pt x="582515" y="93127"/>
                </a:lnTo>
                <a:lnTo>
                  <a:pt x="589845" y="81439"/>
                </a:lnTo>
                <a:lnTo>
                  <a:pt x="600807" y="73142"/>
                </a:lnTo>
                <a:lnTo>
                  <a:pt x="614374" y="69252"/>
                </a:lnTo>
                <a:lnTo>
                  <a:pt x="629695" y="71591"/>
                </a:lnTo>
                <a:lnTo>
                  <a:pt x="642092" y="78234"/>
                </a:lnTo>
                <a:lnTo>
                  <a:pt x="650916" y="88292"/>
                </a:lnTo>
                <a:lnTo>
                  <a:pt x="655520" y="100875"/>
                </a:lnTo>
                <a:lnTo>
                  <a:pt x="2405113" y="107187"/>
                </a:lnTo>
                <a:lnTo>
                  <a:pt x="2407780" y="93127"/>
                </a:lnTo>
                <a:lnTo>
                  <a:pt x="2415101" y="81439"/>
                </a:lnTo>
                <a:lnTo>
                  <a:pt x="2426060" y="73142"/>
                </a:lnTo>
                <a:lnTo>
                  <a:pt x="2439638" y="69252"/>
                </a:lnTo>
                <a:lnTo>
                  <a:pt x="2454930" y="71590"/>
                </a:lnTo>
                <a:lnTo>
                  <a:pt x="2467327" y="78233"/>
                </a:lnTo>
                <a:lnTo>
                  <a:pt x="2476167" y="88290"/>
                </a:lnTo>
                <a:lnTo>
                  <a:pt x="2480787" y="100871"/>
                </a:lnTo>
                <a:lnTo>
                  <a:pt x="4244581" y="107187"/>
                </a:lnTo>
                <a:lnTo>
                  <a:pt x="4247248" y="93127"/>
                </a:lnTo>
                <a:lnTo>
                  <a:pt x="4254569" y="81439"/>
                </a:lnTo>
                <a:lnTo>
                  <a:pt x="4265528" y="73142"/>
                </a:lnTo>
                <a:lnTo>
                  <a:pt x="4279106" y="69252"/>
                </a:lnTo>
                <a:lnTo>
                  <a:pt x="4294450" y="71590"/>
                </a:lnTo>
                <a:lnTo>
                  <a:pt x="4306847" y="78233"/>
                </a:lnTo>
                <a:lnTo>
                  <a:pt x="4315662" y="88290"/>
                </a:lnTo>
                <a:lnTo>
                  <a:pt x="4320258" y="100871"/>
                </a:lnTo>
                <a:lnTo>
                  <a:pt x="4886312" y="107187"/>
                </a:lnTo>
                <a:lnTo>
                  <a:pt x="4886312" y="5664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22">
            <a:extLst>
              <a:ext uri="{FF2B5EF4-FFF2-40B4-BE49-F238E27FC236}">
                <a16:creationId xmlns:a16="http://schemas.microsoft.com/office/drawing/2014/main" id="{5D08444B-951F-CA7B-0FDD-63287B60135B}"/>
              </a:ext>
            </a:extLst>
          </p:cNvPr>
          <p:cNvSpPr/>
          <p:nvPr/>
        </p:nvSpPr>
        <p:spPr>
          <a:xfrm>
            <a:off x="9819441" y="1423952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69">
                <a:moveTo>
                  <a:pt x="32384" y="0"/>
                </a:moveTo>
                <a:lnTo>
                  <a:pt x="0" y="64770"/>
                </a:lnTo>
                <a:lnTo>
                  <a:pt x="64769" y="64770"/>
                </a:lnTo>
                <a:lnTo>
                  <a:pt x="323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23">
            <a:extLst>
              <a:ext uri="{FF2B5EF4-FFF2-40B4-BE49-F238E27FC236}">
                <a16:creationId xmlns:a16="http://schemas.microsoft.com/office/drawing/2014/main" id="{D31B0C8D-D2A0-CB3C-4655-2C4422EEC7FC}"/>
              </a:ext>
            </a:extLst>
          </p:cNvPr>
          <p:cNvSpPr/>
          <p:nvPr/>
        </p:nvSpPr>
        <p:spPr>
          <a:xfrm>
            <a:off x="10734095" y="63567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24">
            <a:extLst>
              <a:ext uri="{FF2B5EF4-FFF2-40B4-BE49-F238E27FC236}">
                <a16:creationId xmlns:a16="http://schemas.microsoft.com/office/drawing/2014/main" id="{8885BAB3-7938-9E0E-C314-BC3AC8DDFE81}"/>
              </a:ext>
            </a:extLst>
          </p:cNvPr>
          <p:cNvSpPr/>
          <p:nvPr/>
        </p:nvSpPr>
        <p:spPr>
          <a:xfrm>
            <a:off x="10734095" y="6356747"/>
            <a:ext cx="685800" cy="593090"/>
          </a:xfrm>
          <a:custGeom>
            <a:avLst/>
            <a:gdLst/>
            <a:ahLst/>
            <a:cxnLst/>
            <a:rect l="l" t="t" r="r" b="b"/>
            <a:pathLst>
              <a:path w="685800" h="593090">
                <a:moveTo>
                  <a:pt x="0" y="592848"/>
                </a:moveTo>
                <a:lnTo>
                  <a:pt x="685800" y="592848"/>
                </a:lnTo>
                <a:lnTo>
                  <a:pt x="685800" y="0"/>
                </a:lnTo>
                <a:lnTo>
                  <a:pt x="0" y="0"/>
                </a:lnTo>
                <a:lnTo>
                  <a:pt x="0" y="59284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25">
            <a:extLst>
              <a:ext uri="{FF2B5EF4-FFF2-40B4-BE49-F238E27FC236}">
                <a16:creationId xmlns:a16="http://schemas.microsoft.com/office/drawing/2014/main" id="{4F613736-08CA-DD9B-B331-9A668BB69B5A}"/>
              </a:ext>
            </a:extLst>
          </p:cNvPr>
          <p:cNvSpPr txBox="1"/>
          <p:nvPr/>
        </p:nvSpPr>
        <p:spPr>
          <a:xfrm>
            <a:off x="10813850" y="6447341"/>
            <a:ext cx="542290" cy="425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20" dirty="0">
                <a:latin typeface="Arial"/>
                <a:cs typeface="Arial"/>
              </a:rPr>
              <a:t>E</a:t>
            </a:r>
            <a:r>
              <a:rPr sz="750" b="1" spc="-20" dirty="0">
                <a:latin typeface="Arial"/>
                <a:cs typeface="Arial"/>
              </a:rPr>
              <a:t>C</a:t>
            </a:r>
            <a:r>
              <a:rPr sz="750" b="1" spc="10" dirty="0">
                <a:latin typeface="Arial"/>
                <a:cs typeface="Arial"/>
              </a:rPr>
              <a:t>O</a:t>
            </a:r>
            <a:r>
              <a:rPr sz="750" b="1" dirty="0">
                <a:latin typeface="Arial"/>
                <a:cs typeface="Arial"/>
              </a:rPr>
              <a:t>R</a:t>
            </a:r>
            <a:r>
              <a:rPr sz="750" b="1" spc="-25" dirty="0">
                <a:latin typeface="Arial"/>
                <a:cs typeface="Arial"/>
              </a:rPr>
              <a:t> </a:t>
            </a:r>
            <a:r>
              <a:rPr sz="750" b="1" spc="30" dirty="0">
                <a:latin typeface="Arial"/>
                <a:cs typeface="Arial"/>
              </a:rPr>
              <a:t>2</a:t>
            </a:r>
            <a:r>
              <a:rPr sz="750" b="1" spc="-45" dirty="0">
                <a:latin typeface="Arial"/>
                <a:cs typeface="Arial"/>
              </a:rPr>
              <a:t>9</a:t>
            </a:r>
            <a:r>
              <a:rPr sz="750" b="1" spc="30" dirty="0">
                <a:latin typeface="Arial"/>
                <a:cs typeface="Arial"/>
              </a:rPr>
              <a:t>9</a:t>
            </a:r>
            <a:r>
              <a:rPr sz="750" b="1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  <a:p>
            <a:pPr marL="102235" marR="99060" algn="ctr">
              <a:lnSpc>
                <a:spcPct val="100000"/>
              </a:lnSpc>
              <a:spcBef>
                <a:spcPts val="15"/>
              </a:spcBef>
            </a:pPr>
            <a:r>
              <a:rPr sz="600" spc="-35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ng</a:t>
            </a:r>
            <a:r>
              <a:rPr sz="600" spc="-35" dirty="0">
                <a:latin typeface="Arial Narrow"/>
                <a:cs typeface="Arial Narrow"/>
              </a:rPr>
              <a:t>i</a:t>
            </a:r>
            <a:r>
              <a:rPr sz="600" spc="25" dirty="0">
                <a:latin typeface="Arial Narrow"/>
                <a:cs typeface="Arial Narrow"/>
              </a:rPr>
              <a:t>n</a:t>
            </a:r>
            <a:r>
              <a:rPr sz="600" spc="-50" dirty="0">
                <a:latin typeface="Arial Narrow"/>
                <a:cs typeface="Arial Narrow"/>
              </a:rPr>
              <a:t>e</a:t>
            </a:r>
            <a:r>
              <a:rPr sz="600" spc="25" dirty="0">
                <a:latin typeface="Arial Narrow"/>
                <a:cs typeface="Arial Narrow"/>
              </a:rPr>
              <a:t>e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40" dirty="0">
                <a:latin typeface="Arial Narrow"/>
                <a:cs typeface="Arial Narrow"/>
              </a:rPr>
              <a:t>i</a:t>
            </a:r>
            <a:r>
              <a:rPr sz="600" spc="-50" dirty="0">
                <a:latin typeface="Arial Narrow"/>
                <a:cs typeface="Arial Narrow"/>
              </a:rPr>
              <a:t>n</a:t>
            </a:r>
            <a:r>
              <a:rPr sz="600" dirty="0">
                <a:latin typeface="Arial Narrow"/>
                <a:cs typeface="Arial Narrow"/>
              </a:rPr>
              <a:t>g </a:t>
            </a:r>
            <a:r>
              <a:rPr sz="600" spc="-35" dirty="0">
                <a:latin typeface="Arial Narrow"/>
                <a:cs typeface="Arial Narrow"/>
              </a:rPr>
              <a:t>P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20" dirty="0">
                <a:latin typeface="Arial Narrow"/>
                <a:cs typeface="Arial Narrow"/>
              </a:rPr>
              <a:t>r</a:t>
            </a:r>
            <a:r>
              <a:rPr sz="600" spc="10" dirty="0">
                <a:latin typeface="Arial Narrow"/>
                <a:cs typeface="Arial Narrow"/>
              </a:rPr>
              <a:t>tf</a:t>
            </a:r>
            <a:r>
              <a:rPr sz="600" spc="25" dirty="0">
                <a:latin typeface="Arial Narrow"/>
                <a:cs typeface="Arial Narrow"/>
              </a:rPr>
              <a:t>o</a:t>
            </a:r>
            <a:r>
              <a:rPr sz="600" spc="-35" dirty="0">
                <a:latin typeface="Arial Narrow"/>
                <a:cs typeface="Arial Narrow"/>
              </a:rPr>
              <a:t>li</a:t>
            </a:r>
            <a:r>
              <a:rPr sz="600" dirty="0">
                <a:latin typeface="Arial Narrow"/>
                <a:cs typeface="Arial Narrow"/>
              </a:rPr>
              <a:t>o</a:t>
            </a:r>
            <a:endParaRPr sz="600">
              <a:latin typeface="Arial Narrow"/>
              <a:cs typeface="Arial Narrow"/>
            </a:endParaRPr>
          </a:p>
          <a:p>
            <a:pPr marL="58419">
              <a:lnSpc>
                <a:spcPts val="940"/>
              </a:lnSpc>
            </a:pP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(0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.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0</a:t>
            </a:r>
            <a:r>
              <a:rPr sz="800" b="1" spc="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800" b="1" spc="-70" dirty="0">
                <a:solidFill>
                  <a:srgbClr val="006FC0"/>
                </a:solidFill>
                <a:latin typeface="Arial Narrow"/>
                <a:cs typeface="Arial Narrow"/>
              </a:rPr>
              <a:t>c</a:t>
            </a:r>
            <a:r>
              <a:rPr sz="800" b="1" spc="40" dirty="0">
                <a:solidFill>
                  <a:srgbClr val="006FC0"/>
                </a:solidFill>
                <a:latin typeface="Arial Narrow"/>
                <a:cs typeface="Arial Narrow"/>
              </a:rPr>
              <a:t>r</a:t>
            </a:r>
            <a:r>
              <a:rPr sz="800" b="1" spc="10" dirty="0">
                <a:solidFill>
                  <a:srgbClr val="006FC0"/>
                </a:solidFill>
                <a:latin typeface="Arial Narrow"/>
                <a:cs typeface="Arial Narrow"/>
              </a:rPr>
              <a:t>e</a:t>
            </a:r>
            <a:r>
              <a:rPr sz="800" b="1" spc="-35" dirty="0">
                <a:solidFill>
                  <a:srgbClr val="006FC0"/>
                </a:solidFill>
                <a:latin typeface="Arial Narrow"/>
                <a:cs typeface="Arial Narrow"/>
              </a:rPr>
              <a:t>di</a:t>
            </a:r>
            <a:r>
              <a:rPr sz="800" b="1" spc="5" dirty="0">
                <a:solidFill>
                  <a:srgbClr val="006FC0"/>
                </a:solidFill>
                <a:latin typeface="Arial Narrow"/>
                <a:cs typeface="Arial Narrow"/>
              </a:rPr>
              <a:t>t)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38" name="object 226">
            <a:extLst>
              <a:ext uri="{FF2B5EF4-FFF2-40B4-BE49-F238E27FC236}">
                <a16:creationId xmlns:a16="http://schemas.microsoft.com/office/drawing/2014/main" id="{29AF719F-00F3-8E71-1174-2329C98B7B47}"/>
              </a:ext>
            </a:extLst>
          </p:cNvPr>
          <p:cNvSpPr/>
          <p:nvPr/>
        </p:nvSpPr>
        <p:spPr>
          <a:xfrm>
            <a:off x="11074327" y="3350416"/>
            <a:ext cx="2025014" cy="2985135"/>
          </a:xfrm>
          <a:custGeom>
            <a:avLst/>
            <a:gdLst/>
            <a:ahLst/>
            <a:cxnLst/>
            <a:rect l="l" t="t" r="r" b="b"/>
            <a:pathLst>
              <a:path w="2025015" h="2985135">
                <a:moveTo>
                  <a:pt x="0" y="2984881"/>
                </a:moveTo>
                <a:lnTo>
                  <a:pt x="0" y="2781300"/>
                </a:lnTo>
                <a:lnTo>
                  <a:pt x="1838578" y="2781300"/>
                </a:lnTo>
                <a:lnTo>
                  <a:pt x="1838578" y="0"/>
                </a:lnTo>
                <a:lnTo>
                  <a:pt x="202476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27">
            <a:extLst>
              <a:ext uri="{FF2B5EF4-FFF2-40B4-BE49-F238E27FC236}">
                <a16:creationId xmlns:a16="http://schemas.microsoft.com/office/drawing/2014/main" id="{56D0B838-31E5-0CDE-FFB0-525C13E5CDFA}"/>
              </a:ext>
            </a:extLst>
          </p:cNvPr>
          <p:cNvSpPr/>
          <p:nvPr/>
        </p:nvSpPr>
        <p:spPr>
          <a:xfrm>
            <a:off x="13091088" y="3318031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70" h="64770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28">
            <a:extLst>
              <a:ext uri="{FF2B5EF4-FFF2-40B4-BE49-F238E27FC236}">
                <a16:creationId xmlns:a16="http://schemas.microsoft.com/office/drawing/2014/main" id="{3F85B1C8-234F-E27C-7525-09A386002A11}"/>
              </a:ext>
            </a:extLst>
          </p:cNvPr>
          <p:cNvSpPr/>
          <p:nvPr/>
        </p:nvSpPr>
        <p:spPr>
          <a:xfrm>
            <a:off x="5333420" y="1259615"/>
            <a:ext cx="436245" cy="3273425"/>
          </a:xfrm>
          <a:custGeom>
            <a:avLst/>
            <a:gdLst/>
            <a:ahLst/>
            <a:cxnLst/>
            <a:rect l="l" t="t" r="r" b="b"/>
            <a:pathLst>
              <a:path w="436244" h="3273425">
                <a:moveTo>
                  <a:pt x="0" y="0"/>
                </a:moveTo>
                <a:lnTo>
                  <a:pt x="114300" y="0"/>
                </a:lnTo>
                <a:lnTo>
                  <a:pt x="114300" y="3273425"/>
                </a:lnTo>
                <a:lnTo>
                  <a:pt x="436244" y="3273425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29">
            <a:extLst>
              <a:ext uri="{FF2B5EF4-FFF2-40B4-BE49-F238E27FC236}">
                <a16:creationId xmlns:a16="http://schemas.microsoft.com/office/drawing/2014/main" id="{51733A2D-44EB-3BD3-A299-F41B9FC795AB}"/>
              </a:ext>
            </a:extLst>
          </p:cNvPr>
          <p:cNvSpPr/>
          <p:nvPr/>
        </p:nvSpPr>
        <p:spPr>
          <a:xfrm>
            <a:off x="5761536" y="4500655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70">
                <a:moveTo>
                  <a:pt x="0" y="0"/>
                </a:moveTo>
                <a:lnTo>
                  <a:pt x="0" y="64769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30">
            <a:extLst>
              <a:ext uri="{FF2B5EF4-FFF2-40B4-BE49-F238E27FC236}">
                <a16:creationId xmlns:a16="http://schemas.microsoft.com/office/drawing/2014/main" id="{523C7F51-E6B4-14E7-45A8-DBC31EE0EB6E}"/>
              </a:ext>
            </a:extLst>
          </p:cNvPr>
          <p:cNvSpPr/>
          <p:nvPr/>
        </p:nvSpPr>
        <p:spPr>
          <a:xfrm>
            <a:off x="5668827" y="2925982"/>
            <a:ext cx="157480" cy="469900"/>
          </a:xfrm>
          <a:custGeom>
            <a:avLst/>
            <a:gdLst/>
            <a:ahLst/>
            <a:cxnLst/>
            <a:rect l="l" t="t" r="r" b="b"/>
            <a:pathLst>
              <a:path w="157480" h="469900">
                <a:moveTo>
                  <a:pt x="157480" y="469646"/>
                </a:moveTo>
                <a:lnTo>
                  <a:pt x="0" y="469646"/>
                </a:lnTo>
                <a:lnTo>
                  <a:pt x="0" y="0"/>
                </a:lnTo>
                <a:lnTo>
                  <a:pt x="100837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31">
            <a:extLst>
              <a:ext uri="{FF2B5EF4-FFF2-40B4-BE49-F238E27FC236}">
                <a16:creationId xmlns:a16="http://schemas.microsoft.com/office/drawing/2014/main" id="{B46E42D4-33A5-0184-9F16-46B7FE7501BE}"/>
              </a:ext>
            </a:extLst>
          </p:cNvPr>
          <p:cNvSpPr/>
          <p:nvPr/>
        </p:nvSpPr>
        <p:spPr>
          <a:xfrm>
            <a:off x="5761536" y="2893596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32">
            <a:extLst>
              <a:ext uri="{FF2B5EF4-FFF2-40B4-BE49-F238E27FC236}">
                <a16:creationId xmlns:a16="http://schemas.microsoft.com/office/drawing/2014/main" id="{739FBDB9-941C-1E14-FBB9-A84603C82B98}"/>
              </a:ext>
            </a:extLst>
          </p:cNvPr>
          <p:cNvSpPr/>
          <p:nvPr/>
        </p:nvSpPr>
        <p:spPr>
          <a:xfrm>
            <a:off x="5333420" y="2793774"/>
            <a:ext cx="436245" cy="601980"/>
          </a:xfrm>
          <a:custGeom>
            <a:avLst/>
            <a:gdLst/>
            <a:ahLst/>
            <a:cxnLst/>
            <a:rect l="l" t="t" r="r" b="b"/>
            <a:pathLst>
              <a:path w="436244" h="601979">
                <a:moveTo>
                  <a:pt x="0" y="601852"/>
                </a:moveTo>
                <a:lnTo>
                  <a:pt x="76200" y="601852"/>
                </a:lnTo>
                <a:lnTo>
                  <a:pt x="78871" y="587845"/>
                </a:lnTo>
                <a:lnTo>
                  <a:pt x="86201" y="576155"/>
                </a:lnTo>
                <a:lnTo>
                  <a:pt x="97163" y="567830"/>
                </a:lnTo>
                <a:lnTo>
                  <a:pt x="110731" y="563918"/>
                </a:lnTo>
                <a:lnTo>
                  <a:pt x="126056" y="566271"/>
                </a:lnTo>
                <a:lnTo>
                  <a:pt x="138453" y="572941"/>
                </a:lnTo>
                <a:lnTo>
                  <a:pt x="147274" y="583013"/>
                </a:lnTo>
                <a:lnTo>
                  <a:pt x="151877" y="595570"/>
                </a:lnTo>
                <a:lnTo>
                  <a:pt x="250037" y="601852"/>
                </a:lnTo>
                <a:lnTo>
                  <a:pt x="250037" y="0"/>
                </a:lnTo>
                <a:lnTo>
                  <a:pt x="436244" y="0"/>
                </a:lnTo>
              </a:path>
            </a:pathLst>
          </a:custGeom>
          <a:ln w="9525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33">
            <a:extLst>
              <a:ext uri="{FF2B5EF4-FFF2-40B4-BE49-F238E27FC236}">
                <a16:creationId xmlns:a16="http://schemas.microsoft.com/office/drawing/2014/main" id="{60181B05-FCA6-E5F0-6431-68B4C77CF840}"/>
              </a:ext>
            </a:extLst>
          </p:cNvPr>
          <p:cNvSpPr/>
          <p:nvPr/>
        </p:nvSpPr>
        <p:spPr>
          <a:xfrm>
            <a:off x="5761536" y="2761389"/>
            <a:ext cx="64769" cy="64769"/>
          </a:xfrm>
          <a:custGeom>
            <a:avLst/>
            <a:gdLst/>
            <a:ahLst/>
            <a:cxnLst/>
            <a:rect l="l" t="t" r="r" b="b"/>
            <a:pathLst>
              <a:path w="64769" h="64769">
                <a:moveTo>
                  <a:pt x="0" y="0"/>
                </a:moveTo>
                <a:lnTo>
                  <a:pt x="0" y="64770"/>
                </a:lnTo>
                <a:lnTo>
                  <a:pt x="64770" y="323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55">
            <a:extLst>
              <a:ext uri="{FF2B5EF4-FFF2-40B4-BE49-F238E27FC236}">
                <a16:creationId xmlns:a16="http://schemas.microsoft.com/office/drawing/2014/main" id="{D92F6946-C113-F85F-C769-7008EBD3BDB8}"/>
              </a:ext>
            </a:extLst>
          </p:cNvPr>
          <p:cNvSpPr txBox="1"/>
          <p:nvPr/>
        </p:nvSpPr>
        <p:spPr>
          <a:xfrm>
            <a:off x="3022655" y="111812"/>
            <a:ext cx="1339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tal</a:t>
            </a:r>
            <a:r>
              <a:rPr sz="1200" spc="-10" dirty="0">
                <a:latin typeface="Calibri"/>
                <a:cs typeface="Calibri"/>
              </a:rPr>
              <a:t>og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Y</a:t>
            </a:r>
            <a:r>
              <a:rPr sz="1200" spc="-2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ar: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2</a:t>
            </a:r>
            <a:r>
              <a:rPr sz="1200" spc="-10" dirty="0">
                <a:latin typeface="Calibri"/>
                <a:cs typeface="Calibri"/>
              </a:rPr>
              <a:t>0</a:t>
            </a:r>
            <a:r>
              <a:rPr lang="en-CA" sz="1200" spc="-5" dirty="0">
                <a:latin typeface="Calibri"/>
                <a:cs typeface="Calibri"/>
              </a:rPr>
              <a:t>20</a:t>
            </a:r>
            <a:r>
              <a:rPr sz="1200" spc="-10" dirty="0">
                <a:latin typeface="Calibri"/>
                <a:cs typeface="Calibri"/>
              </a:rPr>
              <a:t>30</a:t>
            </a:r>
            <a:endParaRPr sz="1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6424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6433</Words>
  <Application>Microsoft Office PowerPoint</Application>
  <PresentationFormat>Custom</PresentationFormat>
  <Paragraphs>1932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Mark Williams</dc:creator>
  <cp:lastModifiedBy>Christian Viau</cp:lastModifiedBy>
  <cp:revision>17</cp:revision>
  <dcterms:created xsi:type="dcterms:W3CDTF">2025-04-03T15:30:43Z</dcterms:created>
  <dcterms:modified xsi:type="dcterms:W3CDTF">2026-06-17T16:14:24Z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2024-05-15T00:00:00Z</vt:filetime>
  </property>
  <property fmtid="{D5CDD505-2E9C-101B-9397-08002B2CF9AE}" pid="3" name="LastSaved">
    <vt:filetime>2025-04-03T00:00:00Z</vt:filetime>
  </property>
</Properties>
</file>