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  <p:sldMasterId id="2147483733" r:id="rId5"/>
  </p:sldMasterIdLst>
  <p:notesMasterIdLst>
    <p:notesMasterId r:id="rId25"/>
  </p:notesMasterIdLst>
  <p:sldIdLst>
    <p:sldId id="412" r:id="rId6"/>
    <p:sldId id="387" r:id="rId7"/>
    <p:sldId id="416" r:id="rId8"/>
    <p:sldId id="266" r:id="rId9"/>
    <p:sldId id="258" r:id="rId10"/>
    <p:sldId id="270" r:id="rId11"/>
    <p:sldId id="259" r:id="rId12"/>
    <p:sldId id="260" r:id="rId13"/>
    <p:sldId id="418" r:id="rId14"/>
    <p:sldId id="262" r:id="rId15"/>
    <p:sldId id="261" r:id="rId16"/>
    <p:sldId id="267" r:id="rId17"/>
    <p:sldId id="413" r:id="rId18"/>
    <p:sldId id="414" r:id="rId19"/>
    <p:sldId id="415" r:id="rId20"/>
    <p:sldId id="419" r:id="rId21"/>
    <p:sldId id="420" r:id="rId22"/>
    <p:sldId id="421" r:id="rId23"/>
    <p:sldId id="366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A22"/>
    <a:srgbClr val="969696"/>
    <a:srgbClr val="FBD2D3"/>
    <a:srgbClr val="D5D6D6"/>
    <a:srgbClr val="D5D5D5"/>
    <a:srgbClr val="9F9FA1"/>
    <a:srgbClr val="3E4040"/>
    <a:srgbClr val="D73C32"/>
    <a:srgbClr val="E91C24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DA0AB6-3104-4017-BF94-4C1FA4B1170C}" v="7" dt="2026-06-16T13:08:02.803"/>
    <p1510:client id="{AF34D028-89A6-E949-1400-47530D19FD2C}" v="180" dt="2026-06-15T20:05:58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Cornell" userId="S::katecornell@cunet.carleton.ca::96eb6676-7e75-41f5-937d-e933ffc464ba" providerId="AD" clId="Web-{18F4B4E2-B9ED-33DF-7710-EE9FC14EBE72}"/>
    <pc:docChg chg="addSld modSld sldOrd">
      <pc:chgData name="Kate Cornell" userId="S::katecornell@cunet.carleton.ca::96eb6676-7e75-41f5-937d-e933ffc464ba" providerId="AD" clId="Web-{18F4B4E2-B9ED-33DF-7710-EE9FC14EBE72}" dt="2026-06-08T14:30:31.053" v="350" actId="20577"/>
      <pc:docMkLst>
        <pc:docMk/>
      </pc:docMkLst>
      <pc:sldChg chg="modSp">
        <pc:chgData name="Kate Cornell" userId="S::katecornell@cunet.carleton.ca::96eb6676-7e75-41f5-937d-e933ffc464ba" providerId="AD" clId="Web-{18F4B4E2-B9ED-33DF-7710-EE9FC14EBE72}" dt="2026-06-08T14:29:51.240" v="346" actId="14100"/>
        <pc:sldMkLst>
          <pc:docMk/>
          <pc:sldMk cId="4100281247" sldId="267"/>
        </pc:sldMkLst>
        <pc:spChg chg="mod">
          <ac:chgData name="Kate Cornell" userId="S::katecornell@cunet.carleton.ca::96eb6676-7e75-41f5-937d-e933ffc464ba" providerId="AD" clId="Web-{18F4B4E2-B9ED-33DF-7710-EE9FC14EBE72}" dt="2026-06-08T14:29:51.240" v="346" actId="14100"/>
          <ac:spMkLst>
            <pc:docMk/>
            <pc:sldMk cId="4100281247" sldId="267"/>
            <ac:spMk id="3" creationId="{235A945C-42F1-1266-CEDF-CC76BFC61A98}"/>
          </ac:spMkLst>
        </pc:spChg>
      </pc:sldChg>
      <pc:sldChg chg="modSp">
        <pc:chgData name="Kate Cornell" userId="S::katecornell@cunet.carleton.ca::96eb6676-7e75-41f5-937d-e933ffc464ba" providerId="AD" clId="Web-{18F4B4E2-B9ED-33DF-7710-EE9FC14EBE72}" dt="2026-06-08T14:30:31.053" v="350" actId="20577"/>
        <pc:sldMkLst>
          <pc:docMk/>
          <pc:sldMk cId="695473751" sldId="413"/>
        </pc:sldMkLst>
        <pc:spChg chg="mod">
          <ac:chgData name="Kate Cornell" userId="S::katecornell@cunet.carleton.ca::96eb6676-7e75-41f5-937d-e933ffc464ba" providerId="AD" clId="Web-{18F4B4E2-B9ED-33DF-7710-EE9FC14EBE72}" dt="2026-06-08T14:22:06.282" v="177" actId="20577"/>
          <ac:spMkLst>
            <pc:docMk/>
            <pc:sldMk cId="695473751" sldId="413"/>
            <ac:spMk id="3" creationId="{5BC4A52C-41B9-99D8-92F7-877BB7413CCE}"/>
          </ac:spMkLst>
        </pc:spChg>
        <pc:spChg chg="mod">
          <ac:chgData name="Kate Cornell" userId="S::katecornell@cunet.carleton.ca::96eb6676-7e75-41f5-937d-e933ffc464ba" providerId="AD" clId="Web-{18F4B4E2-B9ED-33DF-7710-EE9FC14EBE72}" dt="2026-06-08T14:30:31.053" v="350" actId="20577"/>
          <ac:spMkLst>
            <pc:docMk/>
            <pc:sldMk cId="695473751" sldId="413"/>
            <ac:spMk id="4" creationId="{D8A5B406-F128-D786-3AC8-56BC3FF3BF8D}"/>
          </ac:spMkLst>
        </pc:spChg>
      </pc:sldChg>
      <pc:sldChg chg="modSp">
        <pc:chgData name="Kate Cornell" userId="S::katecornell@cunet.carleton.ca::96eb6676-7e75-41f5-937d-e933ffc464ba" providerId="AD" clId="Web-{18F4B4E2-B9ED-33DF-7710-EE9FC14EBE72}" dt="2026-06-08T14:23:17.908" v="206" actId="20577"/>
        <pc:sldMkLst>
          <pc:docMk/>
          <pc:sldMk cId="1509093268" sldId="414"/>
        </pc:sldMkLst>
        <pc:spChg chg="mod">
          <ac:chgData name="Kate Cornell" userId="S::katecornell@cunet.carleton.ca::96eb6676-7e75-41f5-937d-e933ffc464ba" providerId="AD" clId="Web-{18F4B4E2-B9ED-33DF-7710-EE9FC14EBE72}" dt="2026-06-08T14:23:17.908" v="206" actId="20577"/>
          <ac:spMkLst>
            <pc:docMk/>
            <pc:sldMk cId="1509093268" sldId="414"/>
            <ac:spMk id="2" creationId="{7DC27158-6BD8-E3AD-AE0E-BE75FED203C0}"/>
          </ac:spMkLst>
        </pc:spChg>
        <pc:graphicFrameChg chg="modGraphic">
          <ac:chgData name="Kate Cornell" userId="S::katecornell@cunet.carleton.ca::96eb6676-7e75-41f5-937d-e933ffc464ba" providerId="AD" clId="Web-{18F4B4E2-B9ED-33DF-7710-EE9FC14EBE72}" dt="2026-06-08T14:20:10.703" v="165"/>
          <ac:graphicFrameMkLst>
            <pc:docMk/>
            <pc:sldMk cId="1509093268" sldId="414"/>
            <ac:graphicFrameMk id="5" creationId="{945790EF-039F-62BA-4EE2-F7CF9183CA2C}"/>
          </ac:graphicFrameMkLst>
        </pc:graphicFrameChg>
      </pc:sldChg>
      <pc:sldChg chg="addSp modSp add ord replId">
        <pc:chgData name="Kate Cornell" userId="S::katecornell@cunet.carleton.ca::96eb6676-7e75-41f5-937d-e933ffc464ba" providerId="AD" clId="Web-{18F4B4E2-B9ED-33DF-7710-EE9FC14EBE72}" dt="2026-06-08T14:29:17.927" v="342" actId="20577"/>
        <pc:sldMkLst>
          <pc:docMk/>
          <pc:sldMk cId="1216489746" sldId="415"/>
        </pc:sldMkLst>
        <pc:spChg chg="mod">
          <ac:chgData name="Kate Cornell" userId="S::katecornell@cunet.carleton.ca::96eb6676-7e75-41f5-937d-e933ffc464ba" providerId="AD" clId="Web-{18F4B4E2-B9ED-33DF-7710-EE9FC14EBE72}" dt="2026-06-08T14:25:18.143" v="225" actId="20577"/>
          <ac:spMkLst>
            <pc:docMk/>
            <pc:sldMk cId="1216489746" sldId="415"/>
            <ac:spMk id="2" creationId="{95E71A9B-0E90-F081-7E7E-A0746D4AB551}"/>
          </ac:spMkLst>
        </pc:spChg>
        <pc:spChg chg="mod">
          <ac:chgData name="Kate Cornell" userId="S::katecornell@cunet.carleton.ca::96eb6676-7e75-41f5-937d-e933ffc464ba" providerId="AD" clId="Web-{18F4B4E2-B9ED-33DF-7710-EE9FC14EBE72}" dt="2026-06-08T14:24:57.409" v="210" actId="20577"/>
          <ac:spMkLst>
            <pc:docMk/>
            <pc:sldMk cId="1216489746" sldId="415"/>
            <ac:spMk id="3" creationId="{A8C0A072-A9CD-4F9C-6401-A98B87EEDE3B}"/>
          </ac:spMkLst>
        </pc:spChg>
      </pc:sldChg>
    </pc:docChg>
  </pc:docChgLst>
  <pc:docChgLst>
    <pc:chgData name="Kate Cornell" userId="S::katecornell@cunet.carleton.ca::96eb6676-7e75-41f5-937d-e933ffc464ba" providerId="AD" clId="Web-{AF34D028-89A6-E949-1400-47530D19FD2C}"/>
    <pc:docChg chg="addSld modSld sldOrd">
      <pc:chgData name="Kate Cornell" userId="S::katecornell@cunet.carleton.ca::96eb6676-7e75-41f5-937d-e933ffc464ba" providerId="AD" clId="Web-{AF34D028-89A6-E949-1400-47530D19FD2C}" dt="2026-06-15T20:05:58.066" v="350" actId="20577"/>
      <pc:docMkLst>
        <pc:docMk/>
      </pc:docMkLst>
      <pc:sldChg chg="modSp">
        <pc:chgData name="Kate Cornell" userId="S::katecornell@cunet.carleton.ca::96eb6676-7e75-41f5-937d-e933ffc464ba" providerId="AD" clId="Web-{AF34D028-89A6-E949-1400-47530D19FD2C}" dt="2026-06-10T14:47:16.107" v="76" actId="20577"/>
        <pc:sldMkLst>
          <pc:docMk/>
          <pc:sldMk cId="695473751" sldId="413"/>
        </pc:sldMkLst>
        <pc:spChg chg="mod">
          <ac:chgData name="Kate Cornell" userId="S::katecornell@cunet.carleton.ca::96eb6676-7e75-41f5-937d-e933ffc464ba" providerId="AD" clId="Web-{AF34D028-89A6-E949-1400-47530D19FD2C}" dt="2026-06-10T14:47:16.107" v="76" actId="20577"/>
          <ac:spMkLst>
            <pc:docMk/>
            <pc:sldMk cId="695473751" sldId="413"/>
            <ac:spMk id="4" creationId="{D8A5B406-F128-D786-3AC8-56BC3FF3BF8D}"/>
          </ac:spMkLst>
        </pc:spChg>
      </pc:sldChg>
      <pc:sldChg chg="modSp">
        <pc:chgData name="Kate Cornell" userId="S::katecornell@cunet.carleton.ca::96eb6676-7e75-41f5-937d-e933ffc464ba" providerId="AD" clId="Web-{AF34D028-89A6-E949-1400-47530D19FD2C}" dt="2026-06-10T14:49:06.497" v="128" actId="20577"/>
        <pc:sldMkLst>
          <pc:docMk/>
          <pc:sldMk cId="1509093268" sldId="414"/>
        </pc:sldMkLst>
        <pc:graphicFrameChg chg="modGraphic">
          <ac:chgData name="Kate Cornell" userId="S::katecornell@cunet.carleton.ca::96eb6676-7e75-41f5-937d-e933ffc464ba" providerId="AD" clId="Web-{AF34D028-89A6-E949-1400-47530D19FD2C}" dt="2026-06-10T14:49:06.497" v="128" actId="20577"/>
          <ac:graphicFrameMkLst>
            <pc:docMk/>
            <pc:sldMk cId="1509093268" sldId="414"/>
            <ac:graphicFrameMk id="5" creationId="{945790EF-039F-62BA-4EE2-F7CF9183CA2C}"/>
          </ac:graphicFrameMkLst>
        </pc:graphicFrameChg>
      </pc:sldChg>
      <pc:sldChg chg="addSp delSp modSp">
        <pc:chgData name="Kate Cornell" userId="S::katecornell@cunet.carleton.ca::96eb6676-7e75-41f5-937d-e933ffc464ba" providerId="AD" clId="Web-{AF34D028-89A6-E949-1400-47530D19FD2C}" dt="2026-06-15T20:05:04.503" v="343" actId="20577"/>
        <pc:sldMkLst>
          <pc:docMk/>
          <pc:sldMk cId="1216489746" sldId="415"/>
        </pc:sldMkLst>
        <pc:spChg chg="mod">
          <ac:chgData name="Kate Cornell" userId="S::katecornell@cunet.carleton.ca::96eb6676-7e75-41f5-937d-e933ffc464ba" providerId="AD" clId="Web-{AF34D028-89A6-E949-1400-47530D19FD2C}" dt="2026-06-15T20:05:04.503" v="343" actId="20577"/>
          <ac:spMkLst>
            <pc:docMk/>
            <pc:sldMk cId="1216489746" sldId="415"/>
            <ac:spMk id="2" creationId="{95E71A9B-0E90-F081-7E7E-A0746D4AB551}"/>
          </ac:spMkLst>
        </pc:spChg>
        <pc:spChg chg="del mod">
          <ac:chgData name="Kate Cornell" userId="S::katecornell@cunet.carleton.ca::96eb6676-7e75-41f5-937d-e933ffc464ba" providerId="AD" clId="Web-{AF34D028-89A6-E949-1400-47530D19FD2C}" dt="2026-06-15T19:45:04.125" v="131"/>
          <ac:spMkLst>
            <pc:docMk/>
            <pc:sldMk cId="1216489746" sldId="415"/>
            <ac:spMk id="4" creationId="{9EF3C6E3-4F14-6A53-197F-B2C498172D38}"/>
          </ac:spMkLst>
        </pc:spChg>
        <pc:picChg chg="add del mod">
          <ac:chgData name="Kate Cornell" userId="S::katecornell@cunet.carleton.ca::96eb6676-7e75-41f5-937d-e933ffc464ba" providerId="AD" clId="Web-{AF34D028-89A6-E949-1400-47530D19FD2C}" dt="2026-06-15T19:48:45.750" v="146"/>
          <ac:picMkLst>
            <pc:docMk/>
            <pc:sldMk cId="1216489746" sldId="415"/>
            <ac:picMk id="5" creationId="{AC2274DF-A22E-C82A-6982-84460587D712}"/>
          </ac:picMkLst>
        </pc:picChg>
        <pc:picChg chg="add mod">
          <ac:chgData name="Kate Cornell" userId="S::katecornell@cunet.carleton.ca::96eb6676-7e75-41f5-937d-e933ffc464ba" providerId="AD" clId="Web-{AF34D028-89A6-E949-1400-47530D19FD2C}" dt="2026-06-15T19:55:43.861" v="150" actId="14100"/>
          <ac:picMkLst>
            <pc:docMk/>
            <pc:sldMk cId="1216489746" sldId="415"/>
            <ac:picMk id="6" creationId="{55152E10-EE7A-B84C-B734-BA80A5816D2D}"/>
          </ac:picMkLst>
        </pc:picChg>
      </pc:sldChg>
      <pc:sldChg chg="modSp add ord replId">
        <pc:chgData name="Kate Cornell" userId="S::katecornell@cunet.carleton.ca::96eb6676-7e75-41f5-937d-e933ffc464ba" providerId="AD" clId="Web-{AF34D028-89A6-E949-1400-47530D19FD2C}" dt="2026-06-15T20:04:08.831" v="334" actId="20577"/>
        <pc:sldMkLst>
          <pc:docMk/>
          <pc:sldMk cId="2335662828" sldId="419"/>
        </pc:sldMkLst>
        <pc:spChg chg="mod">
          <ac:chgData name="Kate Cornell" userId="S::katecornell@cunet.carleton.ca::96eb6676-7e75-41f5-937d-e933ffc464ba" providerId="AD" clId="Web-{AF34D028-89A6-E949-1400-47530D19FD2C}" dt="2026-06-15T20:03:44.659" v="330" actId="14100"/>
          <ac:spMkLst>
            <pc:docMk/>
            <pc:sldMk cId="2335662828" sldId="419"/>
            <ac:spMk id="2" creationId="{D2F37ED9-58BE-4589-6254-8E6D8A866AAB}"/>
          </ac:spMkLst>
        </pc:spChg>
        <pc:graphicFrameChg chg="modGraphic">
          <ac:chgData name="Kate Cornell" userId="S::katecornell@cunet.carleton.ca::96eb6676-7e75-41f5-937d-e933ffc464ba" providerId="AD" clId="Web-{AF34D028-89A6-E949-1400-47530D19FD2C}" dt="2026-06-15T20:04:08.831" v="334" actId="20577"/>
          <ac:graphicFrameMkLst>
            <pc:docMk/>
            <pc:sldMk cId="2335662828" sldId="419"/>
            <ac:graphicFrameMk id="5" creationId="{677ACB1D-14B3-602F-79DE-699A0E307A66}"/>
          </ac:graphicFrameMkLst>
        </pc:graphicFrameChg>
      </pc:sldChg>
      <pc:sldChg chg="delSp modSp add ord replId">
        <pc:chgData name="Kate Cornell" userId="S::katecornell@cunet.carleton.ca::96eb6676-7e75-41f5-937d-e933ffc464ba" providerId="AD" clId="Web-{AF34D028-89A6-E949-1400-47530D19FD2C}" dt="2026-06-15T20:04:55.441" v="342" actId="20577"/>
        <pc:sldMkLst>
          <pc:docMk/>
          <pc:sldMk cId="664713256" sldId="420"/>
        </pc:sldMkLst>
        <pc:spChg chg="mod">
          <ac:chgData name="Kate Cornell" userId="S::katecornell@cunet.carleton.ca::96eb6676-7e75-41f5-937d-e933ffc464ba" providerId="AD" clId="Web-{AF34D028-89A6-E949-1400-47530D19FD2C}" dt="2026-06-15T20:04:55.441" v="342" actId="20577"/>
          <ac:spMkLst>
            <pc:docMk/>
            <pc:sldMk cId="664713256" sldId="420"/>
            <ac:spMk id="2" creationId="{09BEADAC-7D75-57F9-B469-26CCC7AE667D}"/>
          </ac:spMkLst>
        </pc:spChg>
        <pc:spChg chg="mod">
          <ac:chgData name="Kate Cornell" userId="S::katecornell@cunet.carleton.ca::96eb6676-7e75-41f5-937d-e933ffc464ba" providerId="AD" clId="Web-{AF34D028-89A6-E949-1400-47530D19FD2C}" dt="2026-06-15T20:04:52.956" v="341" actId="20577"/>
          <ac:spMkLst>
            <pc:docMk/>
            <pc:sldMk cId="664713256" sldId="420"/>
            <ac:spMk id="3" creationId="{EC1ACA67-E389-3BA2-DD23-07D82A46E01F}"/>
          </ac:spMkLst>
        </pc:spChg>
        <pc:picChg chg="del">
          <ac:chgData name="Kate Cornell" userId="S::katecornell@cunet.carleton.ca::96eb6676-7e75-41f5-937d-e933ffc464ba" providerId="AD" clId="Web-{AF34D028-89A6-E949-1400-47530D19FD2C}" dt="2026-06-15T19:58:11.971" v="204"/>
          <ac:picMkLst>
            <pc:docMk/>
            <pc:sldMk cId="664713256" sldId="420"/>
            <ac:picMk id="6" creationId="{894C0AB5-7051-63EF-B9A2-3E084D9B85E2}"/>
          </ac:picMkLst>
        </pc:picChg>
      </pc:sldChg>
      <pc:sldChg chg="modSp add replId">
        <pc:chgData name="Kate Cornell" userId="S::katecornell@cunet.carleton.ca::96eb6676-7e75-41f5-937d-e933ffc464ba" providerId="AD" clId="Web-{AF34D028-89A6-E949-1400-47530D19FD2C}" dt="2026-06-15T20:05:58.066" v="350" actId="20577"/>
        <pc:sldMkLst>
          <pc:docMk/>
          <pc:sldMk cId="881916593" sldId="421"/>
        </pc:sldMkLst>
        <pc:spChg chg="mod">
          <ac:chgData name="Kate Cornell" userId="S::katecornell@cunet.carleton.ca::96eb6676-7e75-41f5-937d-e933ffc464ba" providerId="AD" clId="Web-{AF34D028-89A6-E949-1400-47530D19FD2C}" dt="2026-06-15T20:05:58.066" v="350" actId="20577"/>
          <ac:spMkLst>
            <pc:docMk/>
            <pc:sldMk cId="881916593" sldId="421"/>
            <ac:spMk id="2" creationId="{E9F6AF70-8CF6-2D3E-21ED-31B313D718C7}"/>
          </ac:spMkLst>
        </pc:spChg>
      </pc:sldChg>
    </pc:docChg>
  </pc:docChgLst>
  <pc:docChgLst>
    <pc:chgData name="Tara McWhinney" userId="80162763-265e-4d1f-8c16-8dd1b5b09c3d" providerId="ADAL" clId="{CDC144BB-BEEC-4D99-9178-1277F9E41214}"/>
    <pc:docChg chg="undo redo custSel addSld delSld modSld sldOrd">
      <pc:chgData name="Tara McWhinney" userId="80162763-265e-4d1f-8c16-8dd1b5b09c3d" providerId="ADAL" clId="{CDC144BB-BEEC-4D99-9178-1277F9E41214}" dt="2026-06-16T14:14:38.348" v="681" actId="20577"/>
      <pc:docMkLst>
        <pc:docMk/>
      </pc:docMkLst>
      <pc:sldChg chg="addSp delSp modSp add del mod setBg delDesignElem">
        <pc:chgData name="Tara McWhinney" userId="80162763-265e-4d1f-8c16-8dd1b5b09c3d" providerId="ADAL" clId="{CDC144BB-BEEC-4D99-9178-1277F9E41214}" dt="2026-06-10T17:45:07.763" v="558" actId="20577"/>
        <pc:sldMkLst>
          <pc:docMk/>
          <pc:sldMk cId="3893060512" sldId="259"/>
        </pc:sldMkLst>
        <pc:spChg chg="mod">
          <ac:chgData name="Tara McWhinney" userId="80162763-265e-4d1f-8c16-8dd1b5b09c3d" providerId="ADAL" clId="{CDC144BB-BEEC-4D99-9178-1277F9E41214}" dt="2026-06-10T17:45:07.763" v="558" actId="20577"/>
          <ac:spMkLst>
            <pc:docMk/>
            <pc:sldMk cId="3893060512" sldId="259"/>
            <ac:spMk id="3" creationId="{0B382C64-D905-9771-4709-416898B7A918}"/>
          </ac:spMkLst>
        </pc:spChg>
      </pc:sldChg>
      <pc:sldChg chg="addSp delSp modSp add del mod setBg delDesignElem">
        <pc:chgData name="Tara McWhinney" userId="80162763-265e-4d1f-8c16-8dd1b5b09c3d" providerId="ADAL" clId="{CDC144BB-BEEC-4D99-9178-1277F9E41214}" dt="2026-06-08T16:45:39.101" v="354" actId="20577"/>
        <pc:sldMkLst>
          <pc:docMk/>
          <pc:sldMk cId="3300329145" sldId="261"/>
        </pc:sldMkLst>
        <pc:graphicFrameChg chg="modGraphic">
          <ac:chgData name="Tara McWhinney" userId="80162763-265e-4d1f-8c16-8dd1b5b09c3d" providerId="ADAL" clId="{CDC144BB-BEEC-4D99-9178-1277F9E41214}" dt="2026-06-08T16:45:39.101" v="354" actId="20577"/>
          <ac:graphicFrameMkLst>
            <pc:docMk/>
            <pc:sldMk cId="3300329145" sldId="261"/>
            <ac:graphicFrameMk id="5" creationId="{3D8406A9-90DE-7AAD-37BD-1F9AE1CCB42A}"/>
          </ac:graphicFrameMkLst>
        </pc:graphicFrameChg>
      </pc:sldChg>
      <pc:sldChg chg="addSp delSp modSp add del mod setBg delDesignElem">
        <pc:chgData name="Tara McWhinney" userId="80162763-265e-4d1f-8c16-8dd1b5b09c3d" providerId="ADAL" clId="{CDC144BB-BEEC-4D99-9178-1277F9E41214}" dt="2026-06-15T17:58:57.188" v="617" actId="47"/>
        <pc:sldMkLst>
          <pc:docMk/>
          <pc:sldMk cId="234345158" sldId="264"/>
        </pc:sldMkLst>
      </pc:sldChg>
      <pc:sldChg chg="addSp delSp modSp add del mod setBg">
        <pc:chgData name="Tara McWhinney" userId="80162763-265e-4d1f-8c16-8dd1b5b09c3d" providerId="ADAL" clId="{CDC144BB-BEEC-4D99-9178-1277F9E41214}" dt="2026-06-16T12:24:47.160" v="629" actId="20577"/>
        <pc:sldMkLst>
          <pc:docMk/>
          <pc:sldMk cId="2955231643" sldId="266"/>
        </pc:sldMkLst>
        <pc:spChg chg="mod">
          <ac:chgData name="Tara McWhinney" userId="80162763-265e-4d1f-8c16-8dd1b5b09c3d" providerId="ADAL" clId="{CDC144BB-BEEC-4D99-9178-1277F9E41214}" dt="2026-06-08T17:06:26.461" v="494" actId="26606"/>
          <ac:spMkLst>
            <pc:docMk/>
            <pc:sldMk cId="2955231643" sldId="266"/>
            <ac:spMk id="2" creationId="{5871DA46-816B-BF9B-5D57-622D516A2202}"/>
          </ac:spMkLst>
        </pc:spChg>
        <pc:spChg chg="add">
          <ac:chgData name="Tara McWhinney" userId="80162763-265e-4d1f-8c16-8dd1b5b09c3d" providerId="ADAL" clId="{CDC144BB-BEEC-4D99-9178-1277F9E41214}" dt="2026-06-08T17:06:26.461" v="494" actId="26606"/>
          <ac:spMkLst>
            <pc:docMk/>
            <pc:sldMk cId="2955231643" sldId="266"/>
            <ac:spMk id="14" creationId="{9DBC8166-481C-4473-95F5-9A5B9073B7F1}"/>
          </ac:spMkLst>
        </pc:spChg>
        <pc:spChg chg="add">
          <ac:chgData name="Tara McWhinney" userId="80162763-265e-4d1f-8c16-8dd1b5b09c3d" providerId="ADAL" clId="{CDC144BB-BEEC-4D99-9178-1277F9E41214}" dt="2026-06-08T17:06:26.461" v="494" actId="26606"/>
          <ac:spMkLst>
            <pc:docMk/>
            <pc:sldMk cId="2955231643" sldId="266"/>
            <ac:spMk id="15" creationId="{A5A5CE6E-90AF-4D43-A014-1F9EC83EB93D}"/>
          </ac:spMkLst>
        </pc:spChg>
        <pc:graphicFrameChg chg="mod modGraphic">
          <ac:chgData name="Tara McWhinney" userId="80162763-265e-4d1f-8c16-8dd1b5b09c3d" providerId="ADAL" clId="{CDC144BB-BEEC-4D99-9178-1277F9E41214}" dt="2026-06-16T12:24:47.160" v="629" actId="20577"/>
          <ac:graphicFrameMkLst>
            <pc:docMk/>
            <pc:sldMk cId="2955231643" sldId="266"/>
            <ac:graphicFrameMk id="5" creationId="{A7D8AB27-F1AF-BA8E-4804-5FEA67FE77D6}"/>
          </ac:graphicFrameMkLst>
        </pc:graphicFrameChg>
      </pc:sldChg>
      <pc:sldChg chg="addSp delSp modSp add del mod setBg delDesignElem">
        <pc:chgData name="Tara McWhinney" userId="80162763-265e-4d1f-8c16-8dd1b5b09c3d" providerId="ADAL" clId="{CDC144BB-BEEC-4D99-9178-1277F9E41214}" dt="2026-06-11T15:36:33.399" v="616" actId="20577"/>
        <pc:sldMkLst>
          <pc:docMk/>
          <pc:sldMk cId="4100281247" sldId="267"/>
        </pc:sldMkLst>
        <pc:spChg chg="mod">
          <ac:chgData name="Tara McWhinney" userId="80162763-265e-4d1f-8c16-8dd1b5b09c3d" providerId="ADAL" clId="{CDC144BB-BEEC-4D99-9178-1277F9E41214}" dt="2026-06-11T15:36:33.399" v="616" actId="20577"/>
          <ac:spMkLst>
            <pc:docMk/>
            <pc:sldMk cId="4100281247" sldId="267"/>
            <ac:spMk id="2" creationId="{FBF01C85-A17A-ED5E-A9FF-858981BB437A}"/>
          </ac:spMkLst>
        </pc:spChg>
        <pc:spChg chg="mod">
          <ac:chgData name="Tara McWhinney" userId="80162763-265e-4d1f-8c16-8dd1b5b09c3d" providerId="ADAL" clId="{CDC144BB-BEEC-4D99-9178-1277F9E41214}" dt="2026-06-08T14:36:33.360" v="336" actId="20577"/>
          <ac:spMkLst>
            <pc:docMk/>
            <pc:sldMk cId="4100281247" sldId="267"/>
            <ac:spMk id="3" creationId="{235A945C-42F1-1266-CEDF-CC76BFC61A98}"/>
          </ac:spMkLst>
        </pc:spChg>
      </pc:sldChg>
      <pc:sldChg chg="modSp mod">
        <pc:chgData name="Tara McWhinney" userId="80162763-265e-4d1f-8c16-8dd1b5b09c3d" providerId="ADAL" clId="{CDC144BB-BEEC-4D99-9178-1277F9E41214}" dt="2026-06-16T12:31:02.658" v="648" actId="20577"/>
        <pc:sldMkLst>
          <pc:docMk/>
          <pc:sldMk cId="1801649891" sldId="270"/>
        </pc:sldMkLst>
        <pc:spChg chg="mod">
          <ac:chgData name="Tara McWhinney" userId="80162763-265e-4d1f-8c16-8dd1b5b09c3d" providerId="ADAL" clId="{CDC144BB-BEEC-4D99-9178-1277F9E41214}" dt="2026-06-16T12:31:02.658" v="648" actId="20577"/>
          <ac:spMkLst>
            <pc:docMk/>
            <pc:sldMk cId="1801649891" sldId="270"/>
            <ac:spMk id="2" creationId="{7AC3FB0A-19FD-4C4F-BDF1-91E3CAE1D10C}"/>
          </ac:spMkLst>
        </pc:spChg>
      </pc:sldChg>
      <pc:sldChg chg="ord">
        <pc:chgData name="Tara McWhinney" userId="80162763-265e-4d1f-8c16-8dd1b5b09c3d" providerId="ADAL" clId="{CDC144BB-BEEC-4D99-9178-1277F9E41214}" dt="2026-06-16T13:08:02.818" v="650"/>
        <pc:sldMkLst>
          <pc:docMk/>
          <pc:sldMk cId="3719986853" sldId="366"/>
        </pc:sldMkLst>
      </pc:sldChg>
      <pc:sldChg chg="modSp mod">
        <pc:chgData name="Tara McWhinney" userId="80162763-265e-4d1f-8c16-8dd1b5b09c3d" providerId="ADAL" clId="{CDC144BB-BEEC-4D99-9178-1277F9E41214}" dt="2026-06-16T14:14:38.348" v="681" actId="20577"/>
        <pc:sldMkLst>
          <pc:docMk/>
          <pc:sldMk cId="2580843130" sldId="387"/>
        </pc:sldMkLst>
        <pc:spChg chg="mod">
          <ac:chgData name="Tara McWhinney" userId="80162763-265e-4d1f-8c16-8dd1b5b09c3d" providerId="ADAL" clId="{CDC144BB-BEEC-4D99-9178-1277F9E41214}" dt="2026-06-16T14:14:38.348" v="681" actId="20577"/>
          <ac:spMkLst>
            <pc:docMk/>
            <pc:sldMk cId="2580843130" sldId="387"/>
            <ac:spMk id="5" creationId="{19AC0E54-8BC0-B64F-09B0-3C9F76B8F7E5}"/>
          </ac:spMkLst>
        </pc:spChg>
      </pc:sldChg>
      <pc:sldChg chg="modSp mod modClrScheme chgLayout">
        <pc:chgData name="Tara McWhinney" userId="80162763-265e-4d1f-8c16-8dd1b5b09c3d" providerId="ADAL" clId="{CDC144BB-BEEC-4D99-9178-1277F9E41214}" dt="2026-06-08T17:02:49.813" v="482" actId="14100"/>
        <pc:sldMkLst>
          <pc:docMk/>
          <pc:sldMk cId="2192242201" sldId="412"/>
        </pc:sldMkLst>
        <pc:spChg chg="mod">
          <ac:chgData name="Tara McWhinney" userId="80162763-265e-4d1f-8c16-8dd1b5b09c3d" providerId="ADAL" clId="{CDC144BB-BEEC-4D99-9178-1277F9E41214}" dt="2026-06-08T17:02:44.560" v="481" actId="14100"/>
          <ac:spMkLst>
            <pc:docMk/>
            <pc:sldMk cId="2192242201" sldId="412"/>
            <ac:spMk id="19" creationId="{08347E8D-FFF3-804D-B7A8-965A22906E16}"/>
          </ac:spMkLst>
        </pc:spChg>
        <pc:spChg chg="mod">
          <ac:chgData name="Tara McWhinney" userId="80162763-265e-4d1f-8c16-8dd1b5b09c3d" providerId="ADAL" clId="{CDC144BB-BEEC-4D99-9178-1277F9E41214}" dt="2026-06-08T17:02:49.813" v="482" actId="14100"/>
          <ac:spMkLst>
            <pc:docMk/>
            <pc:sldMk cId="2192242201" sldId="412"/>
            <ac:spMk id="21" creationId="{1DB828DD-D226-85BC-B393-32E369F42234}"/>
          </ac:spMkLst>
        </pc:spChg>
      </pc:sldChg>
      <pc:sldChg chg="addSp modSp mod setBg">
        <pc:chgData name="Tara McWhinney" userId="80162763-265e-4d1f-8c16-8dd1b5b09c3d" providerId="ADAL" clId="{CDC144BB-BEEC-4D99-9178-1277F9E41214}" dt="2026-06-08T17:07:23.177" v="495" actId="26606"/>
        <pc:sldMkLst>
          <pc:docMk/>
          <pc:sldMk cId="1509093268" sldId="414"/>
        </pc:sldMkLst>
        <pc:spChg chg="mod">
          <ac:chgData name="Tara McWhinney" userId="80162763-265e-4d1f-8c16-8dd1b5b09c3d" providerId="ADAL" clId="{CDC144BB-BEEC-4D99-9178-1277F9E41214}" dt="2026-06-08T17:07:23.177" v="495" actId="26606"/>
          <ac:spMkLst>
            <pc:docMk/>
            <pc:sldMk cId="1509093268" sldId="414"/>
            <ac:spMk id="2" creationId="{7DC27158-6BD8-E3AD-AE0E-BE75FED203C0}"/>
          </ac:spMkLst>
        </pc:spChg>
        <pc:spChg chg="add">
          <ac:chgData name="Tara McWhinney" userId="80162763-265e-4d1f-8c16-8dd1b5b09c3d" providerId="ADAL" clId="{CDC144BB-BEEC-4D99-9178-1277F9E41214}" dt="2026-06-08T17:07:23.177" v="495" actId="26606"/>
          <ac:spMkLst>
            <pc:docMk/>
            <pc:sldMk cId="1509093268" sldId="414"/>
            <ac:spMk id="10" creationId="{9DBC8166-481C-4473-95F5-9A5B9073B7F1}"/>
          </ac:spMkLst>
        </pc:spChg>
        <pc:spChg chg="add">
          <ac:chgData name="Tara McWhinney" userId="80162763-265e-4d1f-8c16-8dd1b5b09c3d" providerId="ADAL" clId="{CDC144BB-BEEC-4D99-9178-1277F9E41214}" dt="2026-06-08T17:07:23.177" v="495" actId="26606"/>
          <ac:spMkLst>
            <pc:docMk/>
            <pc:sldMk cId="1509093268" sldId="414"/>
            <ac:spMk id="12" creationId="{A5A5CE6E-90AF-4D43-A014-1F9EC83EB93D}"/>
          </ac:spMkLst>
        </pc:spChg>
        <pc:graphicFrameChg chg="mod modGraphic">
          <ac:chgData name="Tara McWhinney" userId="80162763-265e-4d1f-8c16-8dd1b5b09c3d" providerId="ADAL" clId="{CDC144BB-BEEC-4D99-9178-1277F9E41214}" dt="2026-06-08T17:07:23.177" v="495" actId="26606"/>
          <ac:graphicFrameMkLst>
            <pc:docMk/>
            <pc:sldMk cId="1509093268" sldId="414"/>
            <ac:graphicFrameMk id="5" creationId="{945790EF-039F-62BA-4EE2-F7CF9183CA2C}"/>
          </ac:graphicFrameMkLst>
        </pc:graphicFrameChg>
      </pc:sldChg>
      <pc:sldChg chg="addSp delSp modSp add mod setBg modClrScheme chgLayout">
        <pc:chgData name="Tara McWhinney" userId="80162763-265e-4d1f-8c16-8dd1b5b09c3d" providerId="ADAL" clId="{CDC144BB-BEEC-4D99-9178-1277F9E41214}" dt="2026-06-08T17:06:00.368" v="491" actId="26606"/>
        <pc:sldMkLst>
          <pc:docMk/>
          <pc:sldMk cId="3327585464" sldId="416"/>
        </pc:sldMkLst>
        <pc:spChg chg="mod">
          <ac:chgData name="Tara McWhinney" userId="80162763-265e-4d1f-8c16-8dd1b5b09c3d" providerId="ADAL" clId="{CDC144BB-BEEC-4D99-9178-1277F9E41214}" dt="2026-06-08T17:06:00.368" v="491" actId="26606"/>
          <ac:spMkLst>
            <pc:docMk/>
            <pc:sldMk cId="3327585464" sldId="416"/>
            <ac:spMk id="3" creationId="{519E39D0-1038-C1FC-2037-F750C58B505E}"/>
          </ac:spMkLst>
        </pc:spChg>
        <pc:spChg chg="add">
          <ac:chgData name="Tara McWhinney" userId="80162763-265e-4d1f-8c16-8dd1b5b09c3d" providerId="ADAL" clId="{CDC144BB-BEEC-4D99-9178-1277F9E41214}" dt="2026-06-08T17:06:00.368" v="491" actId="26606"/>
          <ac:spMkLst>
            <pc:docMk/>
            <pc:sldMk cId="3327585464" sldId="416"/>
            <ac:spMk id="30" creationId="{35DB3719-6FDC-4E5D-891D-FF40B7300F64}"/>
          </ac:spMkLst>
        </pc:spChg>
        <pc:spChg chg="add">
          <ac:chgData name="Tara McWhinney" userId="80162763-265e-4d1f-8c16-8dd1b5b09c3d" providerId="ADAL" clId="{CDC144BB-BEEC-4D99-9178-1277F9E41214}" dt="2026-06-08T17:06:00.368" v="491" actId="26606"/>
          <ac:spMkLst>
            <pc:docMk/>
            <pc:sldMk cId="3327585464" sldId="416"/>
            <ac:spMk id="32" creationId="{E0CBAC23-2E3F-4A90-BA59-F8299F6A5439}"/>
          </ac:spMkLst>
        </pc:spChg>
        <pc:graphicFrameChg chg="add mod modGraphic">
          <ac:chgData name="Tara McWhinney" userId="80162763-265e-4d1f-8c16-8dd1b5b09c3d" providerId="ADAL" clId="{CDC144BB-BEEC-4D99-9178-1277F9E41214}" dt="2026-06-08T17:05:44.548" v="489" actId="26606"/>
          <ac:graphicFrameMkLst>
            <pc:docMk/>
            <pc:sldMk cId="3327585464" sldId="416"/>
            <ac:graphicFrameMk id="6" creationId="{E24FAEE5-44C0-E182-3947-9086080BB317}"/>
          </ac:graphicFrameMkLst>
        </pc:graphicFrameChg>
      </pc:sldChg>
      <pc:sldChg chg="delSp modSp add del mod setBg delDesignElem">
        <pc:chgData name="Tara McWhinney" userId="80162763-265e-4d1f-8c16-8dd1b5b09c3d" providerId="ADAL" clId="{CDC144BB-BEEC-4D99-9178-1277F9E41214}" dt="2026-06-15T17:59:00.462" v="618" actId="47"/>
        <pc:sldMkLst>
          <pc:docMk/>
          <pc:sldMk cId="913925824" sldId="417"/>
        </pc:sldMkLst>
      </pc:sldChg>
      <pc:sldChg chg="addSp delSp modSp new mod setBg">
        <pc:chgData name="Tara McWhinney" userId="80162763-265e-4d1f-8c16-8dd1b5b09c3d" providerId="ADAL" clId="{CDC144BB-BEEC-4D99-9178-1277F9E41214}" dt="2026-06-10T17:58:38.691" v="561" actId="26606"/>
        <pc:sldMkLst>
          <pc:docMk/>
          <pc:sldMk cId="752655334" sldId="418"/>
        </pc:sldMkLst>
        <pc:spChg chg="add">
          <ac:chgData name="Tara McWhinney" userId="80162763-265e-4d1f-8c16-8dd1b5b09c3d" providerId="ADAL" clId="{CDC144BB-BEEC-4D99-9178-1277F9E41214}" dt="2026-06-10T17:58:38.691" v="561" actId="26606"/>
          <ac:spMkLst>
            <pc:docMk/>
            <pc:sldMk cId="752655334" sldId="418"/>
            <ac:spMk id="10" creationId="{E2BA2BD9-7B54-4190-8F06-3EF3658A0020}"/>
          </ac:spMkLst>
        </pc:spChg>
        <pc:picChg chg="add mod ord">
          <ac:chgData name="Tara McWhinney" userId="80162763-265e-4d1f-8c16-8dd1b5b09c3d" providerId="ADAL" clId="{CDC144BB-BEEC-4D99-9178-1277F9E41214}" dt="2026-06-10T17:58:38.691" v="561" actId="26606"/>
          <ac:picMkLst>
            <pc:docMk/>
            <pc:sldMk cId="752655334" sldId="418"/>
            <ac:picMk id="5" creationId="{23A4671B-1B0F-E4C6-3F54-E5EDD6F70158}"/>
          </ac:picMkLst>
        </pc:picChg>
      </pc:sldChg>
      <pc:sldChg chg="addSp delSp modSp new del mod ord setBg">
        <pc:chgData name="Tara McWhinney" userId="80162763-265e-4d1f-8c16-8dd1b5b09c3d" providerId="ADAL" clId="{CDC144BB-BEEC-4D99-9178-1277F9E41214}" dt="2026-06-15T18:09:54.031" v="619" actId="47"/>
        <pc:sldMkLst>
          <pc:docMk/>
          <pc:sldMk cId="1825271205" sldId="419"/>
        </pc:sldMkLst>
      </pc:sldChg>
    </pc:docChg>
  </pc:docChgLst>
  <pc:docChgLst>
    <pc:chgData name="Kate Cornell" userId="S::katecornell@cunet.carleton.ca::96eb6676-7e75-41f5-937d-e933ffc464ba" providerId="AD" clId="Web-{294B28A5-977B-4C6E-BC55-C7B221E7D0BC}"/>
    <pc:docChg chg="addSld modSld sldOrd">
      <pc:chgData name="Kate Cornell" userId="S::katecornell@cunet.carleton.ca::96eb6676-7e75-41f5-937d-e933ffc464ba" providerId="AD" clId="Web-{294B28A5-977B-4C6E-BC55-C7B221E7D0BC}" dt="2026-06-05T14:33:54.183" v="33" actId="20577"/>
      <pc:docMkLst>
        <pc:docMk/>
      </pc:docMkLst>
      <pc:sldChg chg="ord">
        <pc:chgData name="Kate Cornell" userId="S::katecornell@cunet.carleton.ca::96eb6676-7e75-41f5-937d-e933ffc464ba" providerId="AD" clId="Web-{294B28A5-977B-4C6E-BC55-C7B221E7D0BC}" dt="2026-06-05T14:33:39.620" v="26"/>
        <pc:sldMkLst>
          <pc:docMk/>
          <pc:sldMk cId="3719986853" sldId="366"/>
        </pc:sldMkLst>
      </pc:sldChg>
      <pc:sldChg chg="modSp">
        <pc:chgData name="Kate Cornell" userId="S::katecornell@cunet.carleton.ca::96eb6676-7e75-41f5-937d-e933ffc464ba" providerId="AD" clId="Web-{294B28A5-977B-4C6E-BC55-C7B221E7D0BC}" dt="2026-06-05T14:32:54.854" v="23" actId="20577"/>
        <pc:sldMkLst>
          <pc:docMk/>
          <pc:sldMk cId="695473751" sldId="413"/>
        </pc:sldMkLst>
        <pc:spChg chg="mod">
          <ac:chgData name="Kate Cornell" userId="S::katecornell@cunet.carleton.ca::96eb6676-7e75-41f5-937d-e933ffc464ba" providerId="AD" clId="Web-{294B28A5-977B-4C6E-BC55-C7B221E7D0BC}" dt="2026-06-05T14:32:03.620" v="14" actId="20577"/>
          <ac:spMkLst>
            <pc:docMk/>
            <pc:sldMk cId="695473751" sldId="413"/>
            <ac:spMk id="3" creationId="{5BC4A52C-41B9-99D8-92F7-877BB7413CCE}"/>
          </ac:spMkLst>
        </pc:spChg>
        <pc:spChg chg="mod">
          <ac:chgData name="Kate Cornell" userId="S::katecornell@cunet.carleton.ca::96eb6676-7e75-41f5-937d-e933ffc464ba" providerId="AD" clId="Web-{294B28A5-977B-4C6E-BC55-C7B221E7D0BC}" dt="2026-06-05T14:32:54.854" v="23" actId="20577"/>
          <ac:spMkLst>
            <pc:docMk/>
            <pc:sldMk cId="695473751" sldId="413"/>
            <ac:spMk id="4" creationId="{D8A5B406-F128-D786-3AC8-56BC3FF3BF8D}"/>
          </ac:spMkLst>
        </pc:spChg>
      </pc:sldChg>
      <pc:sldChg chg="modSp add ord replId">
        <pc:chgData name="Kate Cornell" userId="S::katecornell@cunet.carleton.ca::96eb6676-7e75-41f5-937d-e933ffc464ba" providerId="AD" clId="Web-{294B28A5-977B-4C6E-BC55-C7B221E7D0BC}" dt="2026-06-05T14:33:54.183" v="33" actId="20577"/>
        <pc:sldMkLst>
          <pc:docMk/>
          <pc:sldMk cId="1509093268" sldId="414"/>
        </pc:sldMkLst>
        <pc:spChg chg="mod">
          <ac:chgData name="Kate Cornell" userId="S::katecornell@cunet.carleton.ca::96eb6676-7e75-41f5-937d-e933ffc464ba" providerId="AD" clId="Web-{294B28A5-977B-4C6E-BC55-C7B221E7D0BC}" dt="2026-06-05T14:33:54.183" v="33" actId="20577"/>
          <ac:spMkLst>
            <pc:docMk/>
            <pc:sldMk cId="1509093268" sldId="414"/>
            <ac:spMk id="2" creationId="{7DC27158-6BD8-E3AD-AE0E-BE75FED203C0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hyperlink" Target="https://carleton.ca/cicp-pcpob/cicp-survey-results-dashboard/" TargetMode="External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image" Target="../media/image14.svg"/><Relationship Id="rId4" Type="http://schemas.openxmlformats.org/officeDocument/2006/relationships/hyperlink" Target="https://carleton.ca/cicp-pcpob/cicp-survey-results-dashboard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4F1B5-2183-481C-9725-524DB47D0C8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6A47C1-A2AF-49EB-9FCE-2D008873ADA4}">
      <dgm:prSet/>
      <dgm:spPr/>
      <dgm:t>
        <a:bodyPr/>
        <a:lstStyle/>
        <a:p>
          <a:pPr>
            <a:defRPr cap="all"/>
          </a:pPr>
          <a:r>
            <a:rPr lang="en-US"/>
            <a:t>Short weekly survey (</a:t>
          </a:r>
          <a:r>
            <a:rPr lang="en-CA"/>
            <a:t>≈40)</a:t>
          </a:r>
          <a:endParaRPr lang="en-US"/>
        </a:p>
      </dgm:t>
    </dgm:pt>
    <dgm:pt modelId="{6E331AD1-0F0C-41DA-BD7D-3B9742C3A377}" type="parTrans" cxnId="{927E2F9B-C37A-44DB-82D3-71B9DFDD8E55}">
      <dgm:prSet/>
      <dgm:spPr/>
      <dgm:t>
        <a:bodyPr/>
        <a:lstStyle/>
        <a:p>
          <a:endParaRPr lang="en-US"/>
        </a:p>
      </dgm:t>
    </dgm:pt>
    <dgm:pt modelId="{2593942A-76F7-4157-8E90-31063BD5BADF}" type="sibTrans" cxnId="{927E2F9B-C37A-44DB-82D3-71B9DFDD8E55}">
      <dgm:prSet/>
      <dgm:spPr/>
      <dgm:t>
        <a:bodyPr/>
        <a:lstStyle/>
        <a:p>
          <a:endParaRPr lang="en-US"/>
        </a:p>
      </dgm:t>
    </dgm:pt>
    <dgm:pt modelId="{3FC6DCF2-C478-4E41-8DE0-C6D2FB5A823A}">
      <dgm:prSet/>
      <dgm:spPr/>
      <dgm:t>
        <a:bodyPr/>
        <a:lstStyle/>
        <a:p>
          <a:pPr>
            <a:defRPr cap="all"/>
          </a:pPr>
          <a:r>
            <a:rPr lang="en-CA"/>
            <a:t>≈</a:t>
          </a:r>
          <a:r>
            <a:rPr lang="en-US"/>
            <a:t>1000 charities each year</a:t>
          </a:r>
        </a:p>
      </dgm:t>
    </dgm:pt>
    <dgm:pt modelId="{00CD5804-58AA-4D9B-9BE1-8857A0EBAE85}" type="parTrans" cxnId="{4DF5DB64-9A16-4117-85E9-0E7B4645BEE3}">
      <dgm:prSet/>
      <dgm:spPr/>
      <dgm:t>
        <a:bodyPr/>
        <a:lstStyle/>
        <a:p>
          <a:endParaRPr lang="en-US"/>
        </a:p>
      </dgm:t>
    </dgm:pt>
    <dgm:pt modelId="{8B04C300-0A35-46A4-9A45-03779A09802E}" type="sibTrans" cxnId="{4DF5DB64-9A16-4117-85E9-0E7B4645BEE3}">
      <dgm:prSet/>
      <dgm:spPr/>
      <dgm:t>
        <a:bodyPr/>
        <a:lstStyle/>
        <a:p>
          <a:endParaRPr lang="en-US"/>
        </a:p>
      </dgm:t>
    </dgm:pt>
    <dgm:pt modelId="{108A98F0-1987-4825-B21A-69CD15045F81}">
      <dgm:prSet/>
      <dgm:spPr/>
      <dgm:t>
        <a:bodyPr/>
        <a:lstStyle/>
        <a:p>
          <a:pPr>
            <a:defRPr cap="all"/>
          </a:pPr>
          <a:r>
            <a:rPr lang="en-US"/>
            <a:t>2023-present</a:t>
          </a:r>
        </a:p>
      </dgm:t>
    </dgm:pt>
    <dgm:pt modelId="{AAFB10C8-61D0-4C07-80F1-99B1BF977810}" type="parTrans" cxnId="{5530BCF8-4F92-4D1D-8B94-C33946895499}">
      <dgm:prSet/>
      <dgm:spPr/>
      <dgm:t>
        <a:bodyPr/>
        <a:lstStyle/>
        <a:p>
          <a:endParaRPr lang="en-US"/>
        </a:p>
      </dgm:t>
    </dgm:pt>
    <dgm:pt modelId="{12E20381-CA8B-4207-9D81-8EA08E0DA2EB}" type="sibTrans" cxnId="{5530BCF8-4F92-4D1D-8B94-C33946895499}">
      <dgm:prSet/>
      <dgm:spPr/>
      <dgm:t>
        <a:bodyPr/>
        <a:lstStyle/>
        <a:p>
          <a:endParaRPr lang="en-US"/>
        </a:p>
      </dgm:t>
    </dgm:pt>
    <dgm:pt modelId="{9A7F643B-4AE5-4A61-AEBE-DE1BFA0C1C81}" type="pres">
      <dgm:prSet presAssocID="{9074F1B5-2183-481C-9725-524DB47D0C8D}" presName="diagram" presStyleCnt="0">
        <dgm:presLayoutVars>
          <dgm:dir/>
          <dgm:resizeHandles val="exact"/>
        </dgm:presLayoutVars>
      </dgm:prSet>
      <dgm:spPr/>
    </dgm:pt>
    <dgm:pt modelId="{924A6D64-9C69-4E45-83D4-B1B8C5641E13}" type="pres">
      <dgm:prSet presAssocID="{1B6A47C1-A2AF-49EB-9FCE-2D008873ADA4}" presName="node" presStyleLbl="node1" presStyleIdx="0" presStyleCnt="3">
        <dgm:presLayoutVars>
          <dgm:bulletEnabled val="1"/>
        </dgm:presLayoutVars>
      </dgm:prSet>
      <dgm:spPr/>
    </dgm:pt>
    <dgm:pt modelId="{8A8BBA19-E818-41D2-84A5-04C9134B0AFB}" type="pres">
      <dgm:prSet presAssocID="{2593942A-76F7-4157-8E90-31063BD5BADF}" presName="sibTrans" presStyleCnt="0"/>
      <dgm:spPr/>
    </dgm:pt>
    <dgm:pt modelId="{96947124-B114-4580-9652-B3791E73BF0D}" type="pres">
      <dgm:prSet presAssocID="{3FC6DCF2-C478-4E41-8DE0-C6D2FB5A823A}" presName="node" presStyleLbl="node1" presStyleIdx="1" presStyleCnt="3">
        <dgm:presLayoutVars>
          <dgm:bulletEnabled val="1"/>
        </dgm:presLayoutVars>
      </dgm:prSet>
      <dgm:spPr/>
    </dgm:pt>
    <dgm:pt modelId="{24BEDA38-2C37-42AF-ADF3-EEB587E78D40}" type="pres">
      <dgm:prSet presAssocID="{8B04C300-0A35-46A4-9A45-03779A09802E}" presName="sibTrans" presStyleCnt="0"/>
      <dgm:spPr/>
    </dgm:pt>
    <dgm:pt modelId="{52B06800-55AC-4636-9D3F-108AF60FBF46}" type="pres">
      <dgm:prSet presAssocID="{108A98F0-1987-4825-B21A-69CD15045F81}" presName="node" presStyleLbl="node1" presStyleIdx="2" presStyleCnt="3">
        <dgm:presLayoutVars>
          <dgm:bulletEnabled val="1"/>
        </dgm:presLayoutVars>
      </dgm:prSet>
      <dgm:spPr/>
    </dgm:pt>
  </dgm:ptLst>
  <dgm:cxnLst>
    <dgm:cxn modelId="{3ADB5E1E-3D94-4A90-BA18-D72EE59C6573}" type="presOf" srcId="{3FC6DCF2-C478-4E41-8DE0-C6D2FB5A823A}" destId="{96947124-B114-4580-9652-B3791E73BF0D}" srcOrd="0" destOrd="0" presId="urn:microsoft.com/office/officeart/2005/8/layout/default"/>
    <dgm:cxn modelId="{4DF5DB64-9A16-4117-85E9-0E7B4645BEE3}" srcId="{9074F1B5-2183-481C-9725-524DB47D0C8D}" destId="{3FC6DCF2-C478-4E41-8DE0-C6D2FB5A823A}" srcOrd="1" destOrd="0" parTransId="{00CD5804-58AA-4D9B-9BE1-8857A0EBAE85}" sibTransId="{8B04C300-0A35-46A4-9A45-03779A09802E}"/>
    <dgm:cxn modelId="{81267079-46ED-4993-AF58-4283A8652B2F}" type="presOf" srcId="{108A98F0-1987-4825-B21A-69CD15045F81}" destId="{52B06800-55AC-4636-9D3F-108AF60FBF46}" srcOrd="0" destOrd="0" presId="urn:microsoft.com/office/officeart/2005/8/layout/default"/>
    <dgm:cxn modelId="{BE01ED90-899F-4AE9-A992-B139C1F4B79C}" type="presOf" srcId="{9074F1B5-2183-481C-9725-524DB47D0C8D}" destId="{9A7F643B-4AE5-4A61-AEBE-DE1BFA0C1C81}" srcOrd="0" destOrd="0" presId="urn:microsoft.com/office/officeart/2005/8/layout/default"/>
    <dgm:cxn modelId="{927E2F9B-C37A-44DB-82D3-71B9DFDD8E55}" srcId="{9074F1B5-2183-481C-9725-524DB47D0C8D}" destId="{1B6A47C1-A2AF-49EB-9FCE-2D008873ADA4}" srcOrd="0" destOrd="0" parTransId="{6E331AD1-0F0C-41DA-BD7D-3B9742C3A377}" sibTransId="{2593942A-76F7-4157-8E90-31063BD5BADF}"/>
    <dgm:cxn modelId="{5530BCF8-4F92-4D1D-8B94-C33946895499}" srcId="{9074F1B5-2183-481C-9725-524DB47D0C8D}" destId="{108A98F0-1987-4825-B21A-69CD15045F81}" srcOrd="2" destOrd="0" parTransId="{AAFB10C8-61D0-4C07-80F1-99B1BF977810}" sibTransId="{12E20381-CA8B-4207-9D81-8EA08E0DA2EB}"/>
    <dgm:cxn modelId="{8094D0F9-C40F-4676-A9C2-4F3E4117FA80}" type="presOf" srcId="{1B6A47C1-A2AF-49EB-9FCE-2D008873ADA4}" destId="{924A6D64-9C69-4E45-83D4-B1B8C5641E13}" srcOrd="0" destOrd="0" presId="urn:microsoft.com/office/officeart/2005/8/layout/default"/>
    <dgm:cxn modelId="{E1E4D088-22D7-495A-A8C5-CBE557DE593A}" type="presParOf" srcId="{9A7F643B-4AE5-4A61-AEBE-DE1BFA0C1C81}" destId="{924A6D64-9C69-4E45-83D4-B1B8C5641E13}" srcOrd="0" destOrd="0" presId="urn:microsoft.com/office/officeart/2005/8/layout/default"/>
    <dgm:cxn modelId="{B0AC36C0-F9AC-4782-816E-9B72D56BC2F0}" type="presParOf" srcId="{9A7F643B-4AE5-4A61-AEBE-DE1BFA0C1C81}" destId="{8A8BBA19-E818-41D2-84A5-04C9134B0AFB}" srcOrd="1" destOrd="0" presId="urn:microsoft.com/office/officeart/2005/8/layout/default"/>
    <dgm:cxn modelId="{27ED4F4D-83A6-4A15-A8D5-0DFE21DA644B}" type="presParOf" srcId="{9A7F643B-4AE5-4A61-AEBE-DE1BFA0C1C81}" destId="{96947124-B114-4580-9652-B3791E73BF0D}" srcOrd="2" destOrd="0" presId="urn:microsoft.com/office/officeart/2005/8/layout/default"/>
    <dgm:cxn modelId="{33A92DEA-F5F6-4675-92C4-2DEC15AFA75E}" type="presParOf" srcId="{9A7F643B-4AE5-4A61-AEBE-DE1BFA0C1C81}" destId="{24BEDA38-2C37-42AF-ADF3-EEB587E78D40}" srcOrd="3" destOrd="0" presId="urn:microsoft.com/office/officeart/2005/8/layout/default"/>
    <dgm:cxn modelId="{73DB14E3-4FDE-40ED-8DD1-308937AAED67}" type="presParOf" srcId="{9A7F643B-4AE5-4A61-AEBE-DE1BFA0C1C81}" destId="{52B06800-55AC-4636-9D3F-108AF60FBF4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22EEC-B570-4C9A-BC79-13F16B508F70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F9493A-EF5A-4885-979A-1E9DD4609D4C}">
      <dgm:prSet/>
      <dgm:spPr/>
      <dgm:t>
        <a:bodyPr/>
        <a:lstStyle/>
        <a:p>
          <a:r>
            <a:rPr lang="en-US"/>
            <a:t>Excludes hospitals, places of worship and educational institutions</a:t>
          </a:r>
        </a:p>
      </dgm:t>
    </dgm:pt>
    <dgm:pt modelId="{28F7FC49-1055-4D3C-A2C9-221C1DB91C3D}" type="parTrans" cxnId="{74D58270-8B9D-4B05-BE73-2140389BCACD}">
      <dgm:prSet/>
      <dgm:spPr/>
      <dgm:t>
        <a:bodyPr/>
        <a:lstStyle/>
        <a:p>
          <a:endParaRPr lang="en-US"/>
        </a:p>
      </dgm:t>
    </dgm:pt>
    <dgm:pt modelId="{A532E363-8824-47CD-8892-7460813EB203}" type="sibTrans" cxnId="{74D58270-8B9D-4B05-BE73-2140389BCACD}">
      <dgm:prSet/>
      <dgm:spPr/>
      <dgm:t>
        <a:bodyPr/>
        <a:lstStyle/>
        <a:p>
          <a:endParaRPr lang="en-US"/>
        </a:p>
      </dgm:t>
    </dgm:pt>
    <dgm:pt modelId="{7319CC7C-1428-4BB3-B7C3-C77FE51804BB}">
      <dgm:prSet/>
      <dgm:spPr/>
      <dgm:t>
        <a:bodyPr/>
        <a:lstStyle/>
        <a:p>
          <a:r>
            <a:rPr lang="en-US"/>
            <a:t>Participants are Managers, Supervisors, CEOs and Executive Directors</a:t>
          </a:r>
        </a:p>
      </dgm:t>
    </dgm:pt>
    <dgm:pt modelId="{D1594E93-0BC8-468D-AE68-7C5180E12ACC}" type="parTrans" cxnId="{BE6D045B-C915-418D-BEA1-A4532EEB1537}">
      <dgm:prSet/>
      <dgm:spPr/>
      <dgm:t>
        <a:bodyPr/>
        <a:lstStyle/>
        <a:p>
          <a:endParaRPr lang="en-US"/>
        </a:p>
      </dgm:t>
    </dgm:pt>
    <dgm:pt modelId="{4EE6E337-E023-48A8-9E33-8ED5F395DAEC}" type="sibTrans" cxnId="{BE6D045B-C915-418D-BEA1-A4532EEB1537}">
      <dgm:prSet/>
      <dgm:spPr/>
      <dgm:t>
        <a:bodyPr/>
        <a:lstStyle/>
        <a:p>
          <a:endParaRPr lang="en-US"/>
        </a:p>
      </dgm:t>
    </dgm:pt>
    <dgm:pt modelId="{CE200A00-EFDD-4C39-B305-233DD678FEED}">
      <dgm:prSet/>
      <dgm:spPr/>
      <dgm:t>
        <a:bodyPr/>
        <a:lstStyle/>
        <a:p>
          <a:r>
            <a:rPr lang="en-US"/>
            <a:t>Random selection of charities</a:t>
          </a:r>
        </a:p>
      </dgm:t>
    </dgm:pt>
    <dgm:pt modelId="{19361C2A-DEE0-45FE-9A6B-2EF0A4C1D11B}" type="parTrans" cxnId="{5284FCF2-3525-4714-9F2E-C13EFBB5F358}">
      <dgm:prSet/>
      <dgm:spPr/>
      <dgm:t>
        <a:bodyPr/>
        <a:lstStyle/>
        <a:p>
          <a:endParaRPr lang="en-US"/>
        </a:p>
      </dgm:t>
    </dgm:pt>
    <dgm:pt modelId="{12709507-33BB-4888-9EF9-DF7C8C31A80B}" type="sibTrans" cxnId="{5284FCF2-3525-4714-9F2E-C13EFBB5F358}">
      <dgm:prSet/>
      <dgm:spPr/>
      <dgm:t>
        <a:bodyPr/>
        <a:lstStyle/>
        <a:p>
          <a:endParaRPr lang="en-US"/>
        </a:p>
      </dgm:t>
    </dgm:pt>
    <dgm:pt modelId="{7F33FD16-453D-45DD-BE4E-F8F87E64AA2A}" type="pres">
      <dgm:prSet presAssocID="{E4B22EEC-B570-4C9A-BC79-13F16B508F70}" presName="vert0" presStyleCnt="0">
        <dgm:presLayoutVars>
          <dgm:dir/>
          <dgm:animOne val="branch"/>
          <dgm:animLvl val="lvl"/>
        </dgm:presLayoutVars>
      </dgm:prSet>
      <dgm:spPr/>
    </dgm:pt>
    <dgm:pt modelId="{7DA568AB-BFEF-4116-A45A-1A8EB9E9DB45}" type="pres">
      <dgm:prSet presAssocID="{3CF9493A-EF5A-4885-979A-1E9DD4609D4C}" presName="thickLine" presStyleLbl="alignNode1" presStyleIdx="0" presStyleCnt="3"/>
      <dgm:spPr/>
    </dgm:pt>
    <dgm:pt modelId="{2CFA0DA3-AB79-406B-8FCF-F3F1DF575034}" type="pres">
      <dgm:prSet presAssocID="{3CF9493A-EF5A-4885-979A-1E9DD4609D4C}" presName="horz1" presStyleCnt="0"/>
      <dgm:spPr/>
    </dgm:pt>
    <dgm:pt modelId="{E9ED8B57-2D10-4FA7-BCE8-A137B960D42F}" type="pres">
      <dgm:prSet presAssocID="{3CF9493A-EF5A-4885-979A-1E9DD4609D4C}" presName="tx1" presStyleLbl="revTx" presStyleIdx="0" presStyleCnt="3"/>
      <dgm:spPr/>
    </dgm:pt>
    <dgm:pt modelId="{F5E5A2D0-0485-442F-AB38-33C971EACA03}" type="pres">
      <dgm:prSet presAssocID="{3CF9493A-EF5A-4885-979A-1E9DD4609D4C}" presName="vert1" presStyleCnt="0"/>
      <dgm:spPr/>
    </dgm:pt>
    <dgm:pt modelId="{5E3F0727-DFB6-45D9-8BAF-3FBFAB81CB30}" type="pres">
      <dgm:prSet presAssocID="{CE200A00-EFDD-4C39-B305-233DD678FEED}" presName="thickLine" presStyleLbl="alignNode1" presStyleIdx="1" presStyleCnt="3"/>
      <dgm:spPr/>
    </dgm:pt>
    <dgm:pt modelId="{6D6FFF5C-654E-4205-8E12-F1C0E42207E4}" type="pres">
      <dgm:prSet presAssocID="{CE200A00-EFDD-4C39-B305-233DD678FEED}" presName="horz1" presStyleCnt="0"/>
      <dgm:spPr/>
    </dgm:pt>
    <dgm:pt modelId="{2F07F2C7-ED90-4B2F-9B9B-27E57A94C411}" type="pres">
      <dgm:prSet presAssocID="{CE200A00-EFDD-4C39-B305-233DD678FEED}" presName="tx1" presStyleLbl="revTx" presStyleIdx="1" presStyleCnt="3"/>
      <dgm:spPr/>
    </dgm:pt>
    <dgm:pt modelId="{D7195353-E98B-42C5-8515-FF7B7CC9A4D8}" type="pres">
      <dgm:prSet presAssocID="{CE200A00-EFDD-4C39-B305-233DD678FEED}" presName="vert1" presStyleCnt="0"/>
      <dgm:spPr/>
    </dgm:pt>
    <dgm:pt modelId="{CF1CF90D-A2BF-458F-8663-1DBF190165A6}" type="pres">
      <dgm:prSet presAssocID="{7319CC7C-1428-4BB3-B7C3-C77FE51804BB}" presName="thickLine" presStyleLbl="alignNode1" presStyleIdx="2" presStyleCnt="3"/>
      <dgm:spPr/>
    </dgm:pt>
    <dgm:pt modelId="{FD633B37-EE1F-420A-A5C6-1331891616EA}" type="pres">
      <dgm:prSet presAssocID="{7319CC7C-1428-4BB3-B7C3-C77FE51804BB}" presName="horz1" presStyleCnt="0"/>
      <dgm:spPr/>
    </dgm:pt>
    <dgm:pt modelId="{CC347308-C796-4308-B84D-E7CCF785C2C4}" type="pres">
      <dgm:prSet presAssocID="{7319CC7C-1428-4BB3-B7C3-C77FE51804BB}" presName="tx1" presStyleLbl="revTx" presStyleIdx="2" presStyleCnt="3"/>
      <dgm:spPr/>
    </dgm:pt>
    <dgm:pt modelId="{70A84BA4-0EF5-4DA1-912C-EB2AF0E25FD4}" type="pres">
      <dgm:prSet presAssocID="{7319CC7C-1428-4BB3-B7C3-C77FE51804BB}" presName="vert1" presStyleCnt="0"/>
      <dgm:spPr/>
    </dgm:pt>
  </dgm:ptLst>
  <dgm:cxnLst>
    <dgm:cxn modelId="{CD1AB620-0C07-4888-8B0B-A19689041B9C}" type="presOf" srcId="{3CF9493A-EF5A-4885-979A-1E9DD4609D4C}" destId="{E9ED8B57-2D10-4FA7-BCE8-A137B960D42F}" srcOrd="0" destOrd="0" presId="urn:microsoft.com/office/officeart/2008/layout/LinedList"/>
    <dgm:cxn modelId="{BE6D045B-C915-418D-BEA1-A4532EEB1537}" srcId="{E4B22EEC-B570-4C9A-BC79-13F16B508F70}" destId="{7319CC7C-1428-4BB3-B7C3-C77FE51804BB}" srcOrd="2" destOrd="0" parTransId="{D1594E93-0BC8-468D-AE68-7C5180E12ACC}" sibTransId="{4EE6E337-E023-48A8-9E33-8ED5F395DAEC}"/>
    <dgm:cxn modelId="{787B0468-41B4-4439-B880-BDACE3B3A986}" type="presOf" srcId="{7319CC7C-1428-4BB3-B7C3-C77FE51804BB}" destId="{CC347308-C796-4308-B84D-E7CCF785C2C4}" srcOrd="0" destOrd="0" presId="urn:microsoft.com/office/officeart/2008/layout/LinedList"/>
    <dgm:cxn modelId="{74D58270-8B9D-4B05-BE73-2140389BCACD}" srcId="{E4B22EEC-B570-4C9A-BC79-13F16B508F70}" destId="{3CF9493A-EF5A-4885-979A-1E9DD4609D4C}" srcOrd="0" destOrd="0" parTransId="{28F7FC49-1055-4D3C-A2C9-221C1DB91C3D}" sibTransId="{A532E363-8824-47CD-8892-7460813EB203}"/>
    <dgm:cxn modelId="{6B6B11CE-C5EE-4ED9-8C46-372DB5BB0751}" type="presOf" srcId="{E4B22EEC-B570-4C9A-BC79-13F16B508F70}" destId="{7F33FD16-453D-45DD-BE4E-F8F87E64AA2A}" srcOrd="0" destOrd="0" presId="urn:microsoft.com/office/officeart/2008/layout/LinedList"/>
    <dgm:cxn modelId="{33C3C1D5-34EA-4915-A276-343FA777BC4D}" type="presOf" srcId="{CE200A00-EFDD-4C39-B305-233DD678FEED}" destId="{2F07F2C7-ED90-4B2F-9B9B-27E57A94C411}" srcOrd="0" destOrd="0" presId="urn:microsoft.com/office/officeart/2008/layout/LinedList"/>
    <dgm:cxn modelId="{5284FCF2-3525-4714-9F2E-C13EFBB5F358}" srcId="{E4B22EEC-B570-4C9A-BC79-13F16B508F70}" destId="{CE200A00-EFDD-4C39-B305-233DD678FEED}" srcOrd="1" destOrd="0" parTransId="{19361C2A-DEE0-45FE-9A6B-2EF0A4C1D11B}" sibTransId="{12709507-33BB-4888-9EF9-DF7C8C31A80B}"/>
    <dgm:cxn modelId="{45666DF4-5C0C-491F-9BED-CCFEFDF4E48D}" type="presParOf" srcId="{7F33FD16-453D-45DD-BE4E-F8F87E64AA2A}" destId="{7DA568AB-BFEF-4116-A45A-1A8EB9E9DB45}" srcOrd="0" destOrd="0" presId="urn:microsoft.com/office/officeart/2008/layout/LinedList"/>
    <dgm:cxn modelId="{82135859-5C47-4C09-9BD2-496E77E3AE45}" type="presParOf" srcId="{7F33FD16-453D-45DD-BE4E-F8F87E64AA2A}" destId="{2CFA0DA3-AB79-406B-8FCF-F3F1DF575034}" srcOrd="1" destOrd="0" presId="urn:microsoft.com/office/officeart/2008/layout/LinedList"/>
    <dgm:cxn modelId="{EF63DA43-58BF-41E1-9C36-21C956DB926D}" type="presParOf" srcId="{2CFA0DA3-AB79-406B-8FCF-F3F1DF575034}" destId="{E9ED8B57-2D10-4FA7-BCE8-A137B960D42F}" srcOrd="0" destOrd="0" presId="urn:microsoft.com/office/officeart/2008/layout/LinedList"/>
    <dgm:cxn modelId="{CD892283-6EDC-4839-BDAC-0A786B6043BD}" type="presParOf" srcId="{2CFA0DA3-AB79-406B-8FCF-F3F1DF575034}" destId="{F5E5A2D0-0485-442F-AB38-33C971EACA03}" srcOrd="1" destOrd="0" presId="urn:microsoft.com/office/officeart/2008/layout/LinedList"/>
    <dgm:cxn modelId="{D41F554B-5AB0-430E-9019-6C16CF491228}" type="presParOf" srcId="{7F33FD16-453D-45DD-BE4E-F8F87E64AA2A}" destId="{5E3F0727-DFB6-45D9-8BAF-3FBFAB81CB30}" srcOrd="2" destOrd="0" presId="urn:microsoft.com/office/officeart/2008/layout/LinedList"/>
    <dgm:cxn modelId="{90ABC5CA-2E23-451A-9A1C-B934476A5FD1}" type="presParOf" srcId="{7F33FD16-453D-45DD-BE4E-F8F87E64AA2A}" destId="{6D6FFF5C-654E-4205-8E12-F1C0E42207E4}" srcOrd="3" destOrd="0" presId="urn:microsoft.com/office/officeart/2008/layout/LinedList"/>
    <dgm:cxn modelId="{DACB0624-015A-4047-9E69-3208B6BF45B0}" type="presParOf" srcId="{6D6FFF5C-654E-4205-8E12-F1C0E42207E4}" destId="{2F07F2C7-ED90-4B2F-9B9B-27E57A94C411}" srcOrd="0" destOrd="0" presId="urn:microsoft.com/office/officeart/2008/layout/LinedList"/>
    <dgm:cxn modelId="{2F49092B-B0F9-403F-A606-E10410294CBF}" type="presParOf" srcId="{6D6FFF5C-654E-4205-8E12-F1C0E42207E4}" destId="{D7195353-E98B-42C5-8515-FF7B7CC9A4D8}" srcOrd="1" destOrd="0" presId="urn:microsoft.com/office/officeart/2008/layout/LinedList"/>
    <dgm:cxn modelId="{0C18515F-BCE5-4F45-BFD0-4EADF4037B8D}" type="presParOf" srcId="{7F33FD16-453D-45DD-BE4E-F8F87E64AA2A}" destId="{CF1CF90D-A2BF-458F-8663-1DBF190165A6}" srcOrd="4" destOrd="0" presId="urn:microsoft.com/office/officeart/2008/layout/LinedList"/>
    <dgm:cxn modelId="{27DCC52D-D4C2-47B3-A257-F45CE224A62A}" type="presParOf" srcId="{7F33FD16-453D-45DD-BE4E-F8F87E64AA2A}" destId="{FD633B37-EE1F-420A-A5C6-1331891616EA}" srcOrd="5" destOrd="0" presId="urn:microsoft.com/office/officeart/2008/layout/LinedList"/>
    <dgm:cxn modelId="{1BEB2232-45A6-4ACE-80CB-FDFCC550943A}" type="presParOf" srcId="{FD633B37-EE1F-420A-A5C6-1331891616EA}" destId="{CC347308-C796-4308-B84D-E7CCF785C2C4}" srcOrd="0" destOrd="0" presId="urn:microsoft.com/office/officeart/2008/layout/LinedList"/>
    <dgm:cxn modelId="{FAF2C94E-8906-40A5-B279-A9DFE2E257ED}" type="presParOf" srcId="{FD633B37-EE1F-420A-A5C6-1331891616EA}" destId="{70A84BA4-0EF5-4DA1-912C-EB2AF0E25F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38B761-BAA3-4C27-8941-8CE0FE665A4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428F734-11EA-4ECA-ACF9-82DC3420BBE1}">
      <dgm:prSet/>
      <dgm:spPr/>
      <dgm:t>
        <a:bodyPr/>
        <a:lstStyle/>
        <a:p>
          <a:pPr>
            <a:defRPr cap="all"/>
          </a:pPr>
          <a:r>
            <a:rPr lang="en-US"/>
            <a:t>2023 data on dashboards, 2024 Coming Soon!</a:t>
          </a:r>
        </a:p>
      </dgm:t>
    </dgm:pt>
    <dgm:pt modelId="{EC5959EF-59E8-426F-9CB1-4E4FB0E56669}" type="parTrans" cxnId="{15865BC0-8316-4F3E-9499-D9EBAECE7DBF}">
      <dgm:prSet/>
      <dgm:spPr/>
      <dgm:t>
        <a:bodyPr/>
        <a:lstStyle/>
        <a:p>
          <a:endParaRPr lang="en-US"/>
        </a:p>
      </dgm:t>
    </dgm:pt>
    <dgm:pt modelId="{54A236B2-CCA8-4D09-B0D2-A4137415FFF2}" type="sibTrans" cxnId="{15865BC0-8316-4F3E-9499-D9EBAECE7DBF}">
      <dgm:prSet/>
      <dgm:spPr/>
      <dgm:t>
        <a:bodyPr/>
        <a:lstStyle/>
        <a:p>
          <a:endParaRPr lang="en-US"/>
        </a:p>
      </dgm:t>
    </dgm:pt>
    <dgm:pt modelId="{AACD07DD-3929-49E4-A50D-AB69F7CF63F6}">
      <dgm:prSet/>
      <dgm:spPr/>
      <dgm:t>
        <a:bodyPr/>
        <a:lstStyle/>
        <a:p>
          <a:pPr>
            <a:defRPr cap="all"/>
          </a:pPr>
          <a:r>
            <a:rPr lang="en-US">
              <a:hlinkClick xmlns:r="http://schemas.openxmlformats.org/officeDocument/2006/relationships" r:id="rId1"/>
            </a:rPr>
            <a:t>https://carleton.ca/cicp-pcpob/cicp-survey-results-dashboard/</a:t>
          </a:r>
          <a:endParaRPr lang="en-US"/>
        </a:p>
      </dgm:t>
    </dgm:pt>
    <dgm:pt modelId="{8E229B39-AC06-4DD0-893C-C910BE8BB475}" type="parTrans" cxnId="{6E20A527-5301-48ED-A764-9CE453A829A2}">
      <dgm:prSet/>
      <dgm:spPr/>
      <dgm:t>
        <a:bodyPr/>
        <a:lstStyle/>
        <a:p>
          <a:endParaRPr lang="en-US"/>
        </a:p>
      </dgm:t>
    </dgm:pt>
    <dgm:pt modelId="{0CAD3045-D032-4017-B530-F54C4D82F990}" type="sibTrans" cxnId="{6E20A527-5301-48ED-A764-9CE453A829A2}">
      <dgm:prSet/>
      <dgm:spPr/>
      <dgm:t>
        <a:bodyPr/>
        <a:lstStyle/>
        <a:p>
          <a:endParaRPr lang="en-US"/>
        </a:p>
      </dgm:t>
    </dgm:pt>
    <dgm:pt modelId="{C3E2B152-CCCF-4DC6-AFA9-974B3599A067}">
      <dgm:prSet/>
      <dgm:spPr/>
      <dgm:t>
        <a:bodyPr/>
        <a:lstStyle/>
        <a:p>
          <a:pPr>
            <a:defRPr cap="all"/>
          </a:pPr>
          <a:r>
            <a:rPr lang="en-US"/>
            <a:t>Dashboards visualize quantitative data</a:t>
          </a:r>
        </a:p>
      </dgm:t>
    </dgm:pt>
    <dgm:pt modelId="{3361C830-9997-4C7E-8661-D919909A5A99}" type="sibTrans" cxnId="{317EF702-018C-4E98-91F2-C942A2E244E2}">
      <dgm:prSet/>
      <dgm:spPr/>
      <dgm:t>
        <a:bodyPr/>
        <a:lstStyle/>
        <a:p>
          <a:endParaRPr lang="en-US"/>
        </a:p>
      </dgm:t>
    </dgm:pt>
    <dgm:pt modelId="{4EDBEB6B-DF2B-4F1F-BECF-50F3FD4D7B22}" type="parTrans" cxnId="{317EF702-018C-4E98-91F2-C942A2E244E2}">
      <dgm:prSet/>
      <dgm:spPr/>
      <dgm:t>
        <a:bodyPr/>
        <a:lstStyle/>
        <a:p>
          <a:endParaRPr lang="en-US"/>
        </a:p>
      </dgm:t>
    </dgm:pt>
    <dgm:pt modelId="{E78EB50B-7E73-4061-A478-5B496C79A0AC}" type="pres">
      <dgm:prSet presAssocID="{CA38B761-BAA3-4C27-8941-8CE0FE665A4A}" presName="root" presStyleCnt="0">
        <dgm:presLayoutVars>
          <dgm:dir/>
          <dgm:resizeHandles val="exact"/>
        </dgm:presLayoutVars>
      </dgm:prSet>
      <dgm:spPr/>
    </dgm:pt>
    <dgm:pt modelId="{66C96087-EA10-4DD3-9573-D4314323EC27}" type="pres">
      <dgm:prSet presAssocID="{C3E2B152-CCCF-4DC6-AFA9-974B3599A067}" presName="compNode" presStyleCnt="0"/>
      <dgm:spPr/>
    </dgm:pt>
    <dgm:pt modelId="{DD4E613A-04D3-4B02-AFC7-AFE273EA5A44}" type="pres">
      <dgm:prSet presAssocID="{C3E2B152-CCCF-4DC6-AFA9-974B3599A067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2531DA3-47FF-478B-9307-F87DC00F673A}" type="pres">
      <dgm:prSet presAssocID="{C3E2B152-CCCF-4DC6-AFA9-974B3599A067}" presName="iconRect" presStyleLbl="node1" presStyleIdx="0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D75408B3-2A68-42A0-8F15-4096E4B2AFFA}" type="pres">
      <dgm:prSet presAssocID="{C3E2B152-CCCF-4DC6-AFA9-974B3599A067}" presName="spaceRect" presStyleCnt="0"/>
      <dgm:spPr/>
    </dgm:pt>
    <dgm:pt modelId="{751B1644-FEDC-4A38-92B3-CE51C4558476}" type="pres">
      <dgm:prSet presAssocID="{C3E2B152-CCCF-4DC6-AFA9-974B3599A067}" presName="textRect" presStyleLbl="revTx" presStyleIdx="0" presStyleCnt="3">
        <dgm:presLayoutVars>
          <dgm:chMax val="1"/>
          <dgm:chPref val="1"/>
        </dgm:presLayoutVars>
      </dgm:prSet>
      <dgm:spPr/>
    </dgm:pt>
    <dgm:pt modelId="{EF8A5FEA-99B3-4BD6-9302-464C5B19A4E6}" type="pres">
      <dgm:prSet presAssocID="{3361C830-9997-4C7E-8661-D919909A5A99}" presName="sibTrans" presStyleCnt="0"/>
      <dgm:spPr/>
    </dgm:pt>
    <dgm:pt modelId="{5D80AA6D-AC1D-4AE4-84B6-16B5872C99DB}" type="pres">
      <dgm:prSet presAssocID="{8428F734-11EA-4ECA-ACF9-82DC3420BBE1}" presName="compNode" presStyleCnt="0"/>
      <dgm:spPr/>
    </dgm:pt>
    <dgm:pt modelId="{2477C03B-AB4D-4C8D-A82A-AF4F9EAAA0B6}" type="pres">
      <dgm:prSet presAssocID="{8428F734-11EA-4ECA-ACF9-82DC3420BBE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89DD5DB-3449-4E46-AFCA-AAF9EE4D801F}" type="pres">
      <dgm:prSet presAssocID="{8428F734-11EA-4ECA-ACF9-82DC3420BBE1}" presName="iconRect" presStyleLbl="node1" presStyleIdx="1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d with solid fill"/>
        </a:ext>
      </dgm:extLst>
    </dgm:pt>
    <dgm:pt modelId="{0A523196-C1D6-4C05-940B-9685BD4B4244}" type="pres">
      <dgm:prSet presAssocID="{8428F734-11EA-4ECA-ACF9-82DC3420BBE1}" presName="spaceRect" presStyleCnt="0"/>
      <dgm:spPr/>
    </dgm:pt>
    <dgm:pt modelId="{9A45AD7B-F628-4BB8-A9E1-6DC690F69949}" type="pres">
      <dgm:prSet presAssocID="{8428F734-11EA-4ECA-ACF9-82DC3420BBE1}" presName="textRect" presStyleLbl="revTx" presStyleIdx="1" presStyleCnt="3">
        <dgm:presLayoutVars>
          <dgm:chMax val="1"/>
          <dgm:chPref val="1"/>
        </dgm:presLayoutVars>
      </dgm:prSet>
      <dgm:spPr/>
    </dgm:pt>
    <dgm:pt modelId="{F99D983D-4BFD-4E83-B41A-342F8445DDD0}" type="pres">
      <dgm:prSet presAssocID="{54A236B2-CCA8-4D09-B0D2-A4137415FFF2}" presName="sibTrans" presStyleCnt="0"/>
      <dgm:spPr/>
    </dgm:pt>
    <dgm:pt modelId="{C85F49FC-CE46-4973-82C3-B37FDABBA5ED}" type="pres">
      <dgm:prSet presAssocID="{AACD07DD-3929-49E4-A50D-AB69F7CF63F6}" presName="compNode" presStyleCnt="0"/>
      <dgm:spPr/>
    </dgm:pt>
    <dgm:pt modelId="{0DFE46EC-D262-443D-95D2-B57FAF0C1F1C}" type="pres">
      <dgm:prSet presAssocID="{AACD07DD-3929-49E4-A50D-AB69F7CF63F6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B8ABE1D-A653-495E-87BB-9DA274013D32}" type="pres">
      <dgm:prSet presAssocID="{AACD07DD-3929-49E4-A50D-AB69F7CF63F6}" presName="iconRect" presStyleLbl="node1" presStyleIdx="2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ADCE8574-12A4-4CC1-A623-C9FB51A9A2BB}" type="pres">
      <dgm:prSet presAssocID="{AACD07DD-3929-49E4-A50D-AB69F7CF63F6}" presName="spaceRect" presStyleCnt="0"/>
      <dgm:spPr/>
    </dgm:pt>
    <dgm:pt modelId="{A703C564-EFFC-46D5-BB18-37F37F6B52DF}" type="pres">
      <dgm:prSet presAssocID="{AACD07DD-3929-49E4-A50D-AB69F7CF63F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17EF702-018C-4E98-91F2-C942A2E244E2}" srcId="{CA38B761-BAA3-4C27-8941-8CE0FE665A4A}" destId="{C3E2B152-CCCF-4DC6-AFA9-974B3599A067}" srcOrd="0" destOrd="0" parTransId="{4EDBEB6B-DF2B-4F1F-BECF-50F3FD4D7B22}" sibTransId="{3361C830-9997-4C7E-8661-D919909A5A99}"/>
    <dgm:cxn modelId="{6E20A527-5301-48ED-A764-9CE453A829A2}" srcId="{CA38B761-BAA3-4C27-8941-8CE0FE665A4A}" destId="{AACD07DD-3929-49E4-A50D-AB69F7CF63F6}" srcOrd="2" destOrd="0" parTransId="{8E229B39-AC06-4DD0-893C-C910BE8BB475}" sibTransId="{0CAD3045-D032-4017-B530-F54C4D82F990}"/>
    <dgm:cxn modelId="{FF7D2775-3572-4285-A128-B08A406DC506}" type="presOf" srcId="{CA38B761-BAA3-4C27-8941-8CE0FE665A4A}" destId="{E78EB50B-7E73-4061-A478-5B496C79A0AC}" srcOrd="0" destOrd="0" presId="urn:microsoft.com/office/officeart/2018/5/layout/IconLeafLabelList"/>
    <dgm:cxn modelId="{0A28DABB-849A-479A-93A3-0ED551E029F8}" type="presOf" srcId="{C3E2B152-CCCF-4DC6-AFA9-974B3599A067}" destId="{751B1644-FEDC-4A38-92B3-CE51C4558476}" srcOrd="0" destOrd="0" presId="urn:microsoft.com/office/officeart/2018/5/layout/IconLeafLabelList"/>
    <dgm:cxn modelId="{15865BC0-8316-4F3E-9499-D9EBAECE7DBF}" srcId="{CA38B761-BAA3-4C27-8941-8CE0FE665A4A}" destId="{8428F734-11EA-4ECA-ACF9-82DC3420BBE1}" srcOrd="1" destOrd="0" parTransId="{EC5959EF-59E8-426F-9CB1-4E4FB0E56669}" sibTransId="{54A236B2-CCA8-4D09-B0D2-A4137415FFF2}"/>
    <dgm:cxn modelId="{BAD04BC2-37D5-4524-819F-D2A8D95C695E}" type="presOf" srcId="{AACD07DD-3929-49E4-A50D-AB69F7CF63F6}" destId="{A703C564-EFFC-46D5-BB18-37F37F6B52DF}" srcOrd="0" destOrd="0" presId="urn:microsoft.com/office/officeart/2018/5/layout/IconLeafLabelList"/>
    <dgm:cxn modelId="{676317C8-413C-4328-BDB3-7AC8AECCD2FA}" type="presOf" srcId="{8428F734-11EA-4ECA-ACF9-82DC3420BBE1}" destId="{9A45AD7B-F628-4BB8-A9E1-6DC690F69949}" srcOrd="0" destOrd="0" presId="urn:microsoft.com/office/officeart/2018/5/layout/IconLeafLabelList"/>
    <dgm:cxn modelId="{F0ACFAA1-C374-4694-B9FC-41E4E9983EB2}" type="presParOf" srcId="{E78EB50B-7E73-4061-A478-5B496C79A0AC}" destId="{66C96087-EA10-4DD3-9573-D4314323EC27}" srcOrd="0" destOrd="0" presId="urn:microsoft.com/office/officeart/2018/5/layout/IconLeafLabelList"/>
    <dgm:cxn modelId="{1D95331F-E009-42B0-B2B5-F4F5B854E41B}" type="presParOf" srcId="{66C96087-EA10-4DD3-9573-D4314323EC27}" destId="{DD4E613A-04D3-4B02-AFC7-AFE273EA5A44}" srcOrd="0" destOrd="0" presId="urn:microsoft.com/office/officeart/2018/5/layout/IconLeafLabelList"/>
    <dgm:cxn modelId="{46D53E6C-1054-4203-9D3E-645A3CCCE783}" type="presParOf" srcId="{66C96087-EA10-4DD3-9573-D4314323EC27}" destId="{C2531DA3-47FF-478B-9307-F87DC00F673A}" srcOrd="1" destOrd="0" presId="urn:microsoft.com/office/officeart/2018/5/layout/IconLeafLabelList"/>
    <dgm:cxn modelId="{32A74950-5C69-4B1A-A852-06C2633F64C4}" type="presParOf" srcId="{66C96087-EA10-4DD3-9573-D4314323EC27}" destId="{D75408B3-2A68-42A0-8F15-4096E4B2AFFA}" srcOrd="2" destOrd="0" presId="urn:microsoft.com/office/officeart/2018/5/layout/IconLeafLabelList"/>
    <dgm:cxn modelId="{75F248B3-B6BA-408A-8C52-8C70ED2FD458}" type="presParOf" srcId="{66C96087-EA10-4DD3-9573-D4314323EC27}" destId="{751B1644-FEDC-4A38-92B3-CE51C4558476}" srcOrd="3" destOrd="0" presId="urn:microsoft.com/office/officeart/2018/5/layout/IconLeafLabelList"/>
    <dgm:cxn modelId="{B8FD1678-BFE9-4286-976D-AE205DC299F4}" type="presParOf" srcId="{E78EB50B-7E73-4061-A478-5B496C79A0AC}" destId="{EF8A5FEA-99B3-4BD6-9302-464C5B19A4E6}" srcOrd="1" destOrd="0" presId="urn:microsoft.com/office/officeart/2018/5/layout/IconLeafLabelList"/>
    <dgm:cxn modelId="{9F6E68C8-66A2-4732-ACF1-FF0A4EEE50E1}" type="presParOf" srcId="{E78EB50B-7E73-4061-A478-5B496C79A0AC}" destId="{5D80AA6D-AC1D-4AE4-84B6-16B5872C99DB}" srcOrd="2" destOrd="0" presId="urn:microsoft.com/office/officeart/2018/5/layout/IconLeafLabelList"/>
    <dgm:cxn modelId="{329A978D-E76C-454E-BCC9-E09212C942A2}" type="presParOf" srcId="{5D80AA6D-AC1D-4AE4-84B6-16B5872C99DB}" destId="{2477C03B-AB4D-4C8D-A82A-AF4F9EAAA0B6}" srcOrd="0" destOrd="0" presId="urn:microsoft.com/office/officeart/2018/5/layout/IconLeafLabelList"/>
    <dgm:cxn modelId="{E9E689AF-73FE-404C-8D33-E322590A70AB}" type="presParOf" srcId="{5D80AA6D-AC1D-4AE4-84B6-16B5872C99DB}" destId="{F89DD5DB-3449-4E46-AFCA-AAF9EE4D801F}" srcOrd="1" destOrd="0" presId="urn:microsoft.com/office/officeart/2018/5/layout/IconLeafLabelList"/>
    <dgm:cxn modelId="{F5E86A6E-5C13-4310-9377-97C0DED518BE}" type="presParOf" srcId="{5D80AA6D-AC1D-4AE4-84B6-16B5872C99DB}" destId="{0A523196-C1D6-4C05-940B-9685BD4B4244}" srcOrd="2" destOrd="0" presId="urn:microsoft.com/office/officeart/2018/5/layout/IconLeafLabelList"/>
    <dgm:cxn modelId="{B908AF5C-30DF-42EE-A765-5258EAA6F4B2}" type="presParOf" srcId="{5D80AA6D-AC1D-4AE4-84B6-16B5872C99DB}" destId="{9A45AD7B-F628-4BB8-A9E1-6DC690F69949}" srcOrd="3" destOrd="0" presId="urn:microsoft.com/office/officeart/2018/5/layout/IconLeafLabelList"/>
    <dgm:cxn modelId="{774353A7-C3A8-4E47-BFD4-9C7556881026}" type="presParOf" srcId="{E78EB50B-7E73-4061-A478-5B496C79A0AC}" destId="{F99D983D-4BFD-4E83-B41A-342F8445DDD0}" srcOrd="3" destOrd="0" presId="urn:microsoft.com/office/officeart/2018/5/layout/IconLeafLabelList"/>
    <dgm:cxn modelId="{7EC60A37-46F6-4302-A3BD-A448783A32CA}" type="presParOf" srcId="{E78EB50B-7E73-4061-A478-5B496C79A0AC}" destId="{C85F49FC-CE46-4973-82C3-B37FDABBA5ED}" srcOrd="4" destOrd="0" presId="urn:microsoft.com/office/officeart/2018/5/layout/IconLeafLabelList"/>
    <dgm:cxn modelId="{541E50DD-25BD-4A90-A7DF-AA312930AA8E}" type="presParOf" srcId="{C85F49FC-CE46-4973-82C3-B37FDABBA5ED}" destId="{0DFE46EC-D262-443D-95D2-B57FAF0C1F1C}" srcOrd="0" destOrd="0" presId="urn:microsoft.com/office/officeart/2018/5/layout/IconLeafLabelList"/>
    <dgm:cxn modelId="{154A1ED5-2B41-4375-899D-5CAED300D5E1}" type="presParOf" srcId="{C85F49FC-CE46-4973-82C3-B37FDABBA5ED}" destId="{8B8ABE1D-A653-495E-87BB-9DA274013D32}" srcOrd="1" destOrd="0" presId="urn:microsoft.com/office/officeart/2018/5/layout/IconLeafLabelList"/>
    <dgm:cxn modelId="{C0AF9327-B86D-4EE0-B0CA-37D78FD3B0A8}" type="presParOf" srcId="{C85F49FC-CE46-4973-82C3-B37FDABBA5ED}" destId="{ADCE8574-12A4-4CC1-A623-C9FB51A9A2BB}" srcOrd="2" destOrd="0" presId="urn:microsoft.com/office/officeart/2018/5/layout/IconLeafLabelList"/>
    <dgm:cxn modelId="{8259FA9A-8A2F-4837-9786-8E48212B7863}" type="presParOf" srcId="{C85F49FC-CE46-4973-82C3-B37FDABBA5ED}" destId="{A703C564-EFFC-46D5-BB18-37F37F6B52D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B22EEC-B570-4C9A-BC79-13F16B508F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F9493A-EF5A-4885-979A-1E9DD4609D4C}">
      <dgm:prSet phldr="0"/>
      <dgm:spPr/>
      <dgm:t>
        <a:bodyPr/>
        <a:lstStyle/>
        <a:p>
          <a:pPr rtl="0"/>
          <a:r>
            <a:rPr lang="en-US">
              <a:latin typeface="Aptos Display" panose="02110004020202020204"/>
            </a:rPr>
            <a:t>What is your objective?</a:t>
          </a:r>
          <a:endParaRPr lang="en-US"/>
        </a:p>
      </dgm:t>
    </dgm:pt>
    <dgm:pt modelId="{28F7FC49-1055-4D3C-A2C9-221C1DB91C3D}" type="parTrans" cxnId="{74D58270-8B9D-4B05-BE73-2140389BCACD}">
      <dgm:prSet/>
      <dgm:spPr/>
      <dgm:t>
        <a:bodyPr/>
        <a:lstStyle/>
        <a:p>
          <a:endParaRPr lang="en-US"/>
        </a:p>
      </dgm:t>
    </dgm:pt>
    <dgm:pt modelId="{A532E363-8824-47CD-8892-7460813EB203}" type="sibTrans" cxnId="{74D58270-8B9D-4B05-BE73-2140389BCACD}">
      <dgm:prSet/>
      <dgm:spPr/>
      <dgm:t>
        <a:bodyPr/>
        <a:lstStyle/>
        <a:p>
          <a:endParaRPr lang="en-US"/>
        </a:p>
      </dgm:t>
    </dgm:pt>
    <dgm:pt modelId="{7319CC7C-1428-4BB3-B7C3-C77FE51804BB}">
      <dgm:prSet phldr="0"/>
      <dgm:spPr/>
      <dgm:t>
        <a:bodyPr/>
        <a:lstStyle/>
        <a:p>
          <a:pPr rtl="0"/>
          <a:r>
            <a:rPr lang="en-US">
              <a:latin typeface="Aptos Display" panose="02110004020202020204"/>
            </a:rPr>
            <a:t>How does the data make your organization stand out?</a:t>
          </a:r>
          <a:endParaRPr lang="en-US"/>
        </a:p>
      </dgm:t>
    </dgm:pt>
    <dgm:pt modelId="{D1594E93-0BC8-468D-AE68-7C5180E12ACC}" type="parTrans" cxnId="{BE6D045B-C915-418D-BEA1-A4532EEB1537}">
      <dgm:prSet/>
      <dgm:spPr/>
      <dgm:t>
        <a:bodyPr/>
        <a:lstStyle/>
        <a:p>
          <a:endParaRPr lang="en-US"/>
        </a:p>
      </dgm:t>
    </dgm:pt>
    <dgm:pt modelId="{4EE6E337-E023-48A8-9E33-8ED5F395DAEC}" type="sibTrans" cxnId="{BE6D045B-C915-418D-BEA1-A4532EEB1537}">
      <dgm:prSet/>
      <dgm:spPr/>
      <dgm:t>
        <a:bodyPr/>
        <a:lstStyle/>
        <a:p>
          <a:endParaRPr lang="en-US"/>
        </a:p>
      </dgm:t>
    </dgm:pt>
    <dgm:pt modelId="{CE200A00-EFDD-4C39-B305-233DD678FEED}">
      <dgm:prSet phldr="0"/>
      <dgm:spPr/>
      <dgm:t>
        <a:bodyPr/>
        <a:lstStyle/>
        <a:p>
          <a:pPr rtl="0"/>
          <a:r>
            <a:rPr lang="en-US">
              <a:latin typeface="Aptos Display" panose="02110004020202020204"/>
            </a:rPr>
            <a:t>Locate the data source</a:t>
          </a:r>
          <a:endParaRPr lang="en-US"/>
        </a:p>
      </dgm:t>
    </dgm:pt>
    <dgm:pt modelId="{19361C2A-DEE0-45FE-9A6B-2EF0A4C1D11B}" type="parTrans" cxnId="{DD0A5898-A9D7-45CE-89A4-34663274ACFC}">
      <dgm:prSet/>
      <dgm:spPr/>
      <dgm:t>
        <a:bodyPr/>
        <a:lstStyle/>
        <a:p>
          <a:endParaRPr lang="en-US"/>
        </a:p>
      </dgm:t>
    </dgm:pt>
    <dgm:pt modelId="{12709507-33BB-4888-9EF9-DF7C8C31A80B}" type="sibTrans" cxnId="{DD0A5898-A9D7-45CE-89A4-34663274ACFC}">
      <dgm:prSet/>
      <dgm:spPr/>
      <dgm:t>
        <a:bodyPr/>
        <a:lstStyle/>
        <a:p>
          <a:endParaRPr lang="en-US"/>
        </a:p>
      </dgm:t>
    </dgm:pt>
    <dgm:pt modelId="{7E8C9ED5-C054-453E-815F-211368FF3D2A}" type="pres">
      <dgm:prSet presAssocID="{E4B22EEC-B570-4C9A-BC79-13F16B508F70}" presName="linear" presStyleCnt="0">
        <dgm:presLayoutVars>
          <dgm:animLvl val="lvl"/>
          <dgm:resizeHandles val="exact"/>
        </dgm:presLayoutVars>
      </dgm:prSet>
      <dgm:spPr/>
    </dgm:pt>
    <dgm:pt modelId="{0458F15B-9FD7-45E8-BB21-E84E99846A45}" type="pres">
      <dgm:prSet presAssocID="{3CF9493A-EF5A-4885-979A-1E9DD4609D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6030CA-1EDE-409B-BCDB-F5DAF0403863}" type="pres">
      <dgm:prSet presAssocID="{A532E363-8824-47CD-8892-7460813EB203}" presName="spacer" presStyleCnt="0"/>
      <dgm:spPr/>
    </dgm:pt>
    <dgm:pt modelId="{982C7232-1E1C-4BE5-8A27-0B562D4AD1DC}" type="pres">
      <dgm:prSet presAssocID="{CE200A00-EFDD-4C39-B305-233DD678FE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9BA2CB0-D9A0-46BD-B152-466F01EC1034}" type="pres">
      <dgm:prSet presAssocID="{12709507-33BB-4888-9EF9-DF7C8C31A80B}" presName="spacer" presStyleCnt="0"/>
      <dgm:spPr/>
    </dgm:pt>
    <dgm:pt modelId="{5C8E5C5A-1BEB-4F5C-A510-076C0ECD2E3D}" type="pres">
      <dgm:prSet presAssocID="{7319CC7C-1428-4BB3-B7C3-C77FE51804B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9A66714-8A8A-42D8-8D90-670316375E00}" type="presOf" srcId="{CE200A00-EFDD-4C39-B305-233DD678FEED}" destId="{982C7232-1E1C-4BE5-8A27-0B562D4AD1DC}" srcOrd="0" destOrd="0" presId="urn:microsoft.com/office/officeart/2005/8/layout/vList2"/>
    <dgm:cxn modelId="{9673FC18-6B02-4076-B5E0-277C81285249}" type="presOf" srcId="{7319CC7C-1428-4BB3-B7C3-C77FE51804BB}" destId="{5C8E5C5A-1BEB-4F5C-A510-076C0ECD2E3D}" srcOrd="0" destOrd="0" presId="urn:microsoft.com/office/officeart/2005/8/layout/vList2"/>
    <dgm:cxn modelId="{BE6D045B-C915-418D-BEA1-A4532EEB1537}" srcId="{E4B22EEC-B570-4C9A-BC79-13F16B508F70}" destId="{7319CC7C-1428-4BB3-B7C3-C77FE51804BB}" srcOrd="2" destOrd="0" parTransId="{D1594E93-0BC8-468D-AE68-7C5180E12ACC}" sibTransId="{4EE6E337-E023-48A8-9E33-8ED5F395DAEC}"/>
    <dgm:cxn modelId="{74D58270-8B9D-4B05-BE73-2140389BCACD}" srcId="{E4B22EEC-B570-4C9A-BC79-13F16B508F70}" destId="{3CF9493A-EF5A-4885-979A-1E9DD4609D4C}" srcOrd="0" destOrd="0" parTransId="{28F7FC49-1055-4D3C-A2C9-221C1DB91C3D}" sibTransId="{A532E363-8824-47CD-8892-7460813EB203}"/>
    <dgm:cxn modelId="{DD0A5898-A9D7-45CE-89A4-34663274ACFC}" srcId="{E4B22EEC-B570-4C9A-BC79-13F16B508F70}" destId="{CE200A00-EFDD-4C39-B305-233DD678FEED}" srcOrd="1" destOrd="0" parTransId="{19361C2A-DEE0-45FE-9A6B-2EF0A4C1D11B}" sibTransId="{12709507-33BB-4888-9EF9-DF7C8C31A80B}"/>
    <dgm:cxn modelId="{EF97A8E3-9D1B-4E1B-85BE-CE130464A7AF}" type="presOf" srcId="{3CF9493A-EF5A-4885-979A-1E9DD4609D4C}" destId="{0458F15B-9FD7-45E8-BB21-E84E99846A45}" srcOrd="0" destOrd="0" presId="urn:microsoft.com/office/officeart/2005/8/layout/vList2"/>
    <dgm:cxn modelId="{D34E79FA-6912-4692-98F7-9DE4698DD8FA}" type="presOf" srcId="{E4B22EEC-B570-4C9A-BC79-13F16B508F70}" destId="{7E8C9ED5-C054-453E-815F-211368FF3D2A}" srcOrd="0" destOrd="0" presId="urn:microsoft.com/office/officeart/2005/8/layout/vList2"/>
    <dgm:cxn modelId="{D28A56A5-0BCC-40B3-8ADF-FF7F7714D36E}" type="presParOf" srcId="{7E8C9ED5-C054-453E-815F-211368FF3D2A}" destId="{0458F15B-9FD7-45E8-BB21-E84E99846A45}" srcOrd="0" destOrd="0" presId="urn:microsoft.com/office/officeart/2005/8/layout/vList2"/>
    <dgm:cxn modelId="{F418D739-2936-4B8E-8EDB-17110014DB8E}" type="presParOf" srcId="{7E8C9ED5-C054-453E-815F-211368FF3D2A}" destId="{596030CA-1EDE-409B-BCDB-F5DAF0403863}" srcOrd="1" destOrd="0" presId="urn:microsoft.com/office/officeart/2005/8/layout/vList2"/>
    <dgm:cxn modelId="{8FDA55C5-EB38-4C69-B7E3-B67C2A66A9AB}" type="presParOf" srcId="{7E8C9ED5-C054-453E-815F-211368FF3D2A}" destId="{982C7232-1E1C-4BE5-8A27-0B562D4AD1DC}" srcOrd="2" destOrd="0" presId="urn:microsoft.com/office/officeart/2005/8/layout/vList2"/>
    <dgm:cxn modelId="{7CDD57E9-A8BB-4E53-AA68-E6750DAE6F85}" type="presParOf" srcId="{7E8C9ED5-C054-453E-815F-211368FF3D2A}" destId="{C9BA2CB0-D9A0-46BD-B152-466F01EC1034}" srcOrd="3" destOrd="0" presId="urn:microsoft.com/office/officeart/2005/8/layout/vList2"/>
    <dgm:cxn modelId="{5F61A1CA-8DE5-4871-B44C-4A02009404A4}" type="presParOf" srcId="{7E8C9ED5-C054-453E-815F-211368FF3D2A}" destId="{5C8E5C5A-1BEB-4F5C-A510-076C0ECD2E3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B22EEC-B570-4C9A-BC79-13F16B508F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F9493A-EF5A-4885-979A-1E9DD4609D4C}">
      <dgm:prSet phldr="0"/>
      <dgm:spPr/>
      <dgm:t>
        <a:bodyPr/>
        <a:lstStyle/>
        <a:p>
          <a:pPr rtl="0"/>
          <a:r>
            <a:rPr lang="en-US">
              <a:latin typeface="Aptos Display" panose="02110004020202020204"/>
            </a:rPr>
            <a:t>Objective: Funding for Youth programs</a:t>
          </a:r>
          <a:endParaRPr lang="en-US"/>
        </a:p>
      </dgm:t>
    </dgm:pt>
    <dgm:pt modelId="{28F7FC49-1055-4D3C-A2C9-221C1DB91C3D}" type="parTrans" cxnId="{74D58270-8B9D-4B05-BE73-2140389BCACD}">
      <dgm:prSet/>
      <dgm:spPr/>
      <dgm:t>
        <a:bodyPr/>
        <a:lstStyle/>
        <a:p>
          <a:endParaRPr lang="en-US"/>
        </a:p>
      </dgm:t>
    </dgm:pt>
    <dgm:pt modelId="{A532E363-8824-47CD-8892-7460813EB203}" type="sibTrans" cxnId="{74D58270-8B9D-4B05-BE73-2140389BCACD}">
      <dgm:prSet/>
      <dgm:spPr/>
      <dgm:t>
        <a:bodyPr/>
        <a:lstStyle/>
        <a:p>
          <a:endParaRPr lang="en-US"/>
        </a:p>
      </dgm:t>
    </dgm:pt>
    <dgm:pt modelId="{7319CC7C-1428-4BB3-B7C3-C77FE51804BB}">
      <dgm:prSet phldr="0"/>
      <dgm:spPr/>
      <dgm:t>
        <a:bodyPr/>
        <a:lstStyle/>
        <a:p>
          <a:pPr rtl="0"/>
          <a:r>
            <a:rPr lang="en-US">
              <a:latin typeface="Aptos Display" panose="02110004020202020204"/>
            </a:rPr>
            <a:t>What stands out? </a:t>
          </a:r>
          <a:endParaRPr lang="en-US"/>
        </a:p>
      </dgm:t>
    </dgm:pt>
    <dgm:pt modelId="{D1594E93-0BC8-468D-AE68-7C5180E12ACC}" type="parTrans" cxnId="{BE6D045B-C915-418D-BEA1-A4532EEB1537}">
      <dgm:prSet/>
      <dgm:spPr/>
      <dgm:t>
        <a:bodyPr/>
        <a:lstStyle/>
        <a:p>
          <a:endParaRPr lang="en-US"/>
        </a:p>
      </dgm:t>
    </dgm:pt>
    <dgm:pt modelId="{4EE6E337-E023-48A8-9E33-8ED5F395DAEC}" type="sibTrans" cxnId="{BE6D045B-C915-418D-BEA1-A4532EEB1537}">
      <dgm:prSet/>
      <dgm:spPr/>
      <dgm:t>
        <a:bodyPr/>
        <a:lstStyle/>
        <a:p>
          <a:endParaRPr lang="en-US"/>
        </a:p>
      </dgm:t>
    </dgm:pt>
    <dgm:pt modelId="{CE200A00-EFDD-4C39-B305-233DD678FEED}">
      <dgm:prSet phldr="0"/>
      <dgm:spPr/>
      <dgm:t>
        <a:bodyPr/>
        <a:lstStyle/>
        <a:p>
          <a:pPr rtl="0"/>
          <a:r>
            <a:rPr lang="en-US">
              <a:latin typeface="Aptos Display" panose="02110004020202020204"/>
            </a:rPr>
            <a:t>Data source: CICP Infographic</a:t>
          </a:r>
          <a:endParaRPr lang="en-US"/>
        </a:p>
      </dgm:t>
    </dgm:pt>
    <dgm:pt modelId="{19361C2A-DEE0-45FE-9A6B-2EF0A4C1D11B}" type="parTrans" cxnId="{DD0A5898-A9D7-45CE-89A4-34663274ACFC}">
      <dgm:prSet/>
      <dgm:spPr/>
      <dgm:t>
        <a:bodyPr/>
        <a:lstStyle/>
        <a:p>
          <a:endParaRPr lang="en-US"/>
        </a:p>
      </dgm:t>
    </dgm:pt>
    <dgm:pt modelId="{12709507-33BB-4888-9EF9-DF7C8C31A80B}" type="sibTrans" cxnId="{DD0A5898-A9D7-45CE-89A4-34663274ACFC}">
      <dgm:prSet/>
      <dgm:spPr/>
      <dgm:t>
        <a:bodyPr/>
        <a:lstStyle/>
        <a:p>
          <a:endParaRPr lang="en-US"/>
        </a:p>
      </dgm:t>
    </dgm:pt>
    <dgm:pt modelId="{7E8C9ED5-C054-453E-815F-211368FF3D2A}" type="pres">
      <dgm:prSet presAssocID="{E4B22EEC-B570-4C9A-BC79-13F16B508F70}" presName="linear" presStyleCnt="0">
        <dgm:presLayoutVars>
          <dgm:animLvl val="lvl"/>
          <dgm:resizeHandles val="exact"/>
        </dgm:presLayoutVars>
      </dgm:prSet>
      <dgm:spPr/>
    </dgm:pt>
    <dgm:pt modelId="{0458F15B-9FD7-45E8-BB21-E84E99846A45}" type="pres">
      <dgm:prSet presAssocID="{3CF9493A-EF5A-4885-979A-1E9DD4609D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6030CA-1EDE-409B-BCDB-F5DAF0403863}" type="pres">
      <dgm:prSet presAssocID="{A532E363-8824-47CD-8892-7460813EB203}" presName="spacer" presStyleCnt="0"/>
      <dgm:spPr/>
    </dgm:pt>
    <dgm:pt modelId="{982C7232-1E1C-4BE5-8A27-0B562D4AD1DC}" type="pres">
      <dgm:prSet presAssocID="{CE200A00-EFDD-4C39-B305-233DD678FE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9BA2CB0-D9A0-46BD-B152-466F01EC1034}" type="pres">
      <dgm:prSet presAssocID="{12709507-33BB-4888-9EF9-DF7C8C31A80B}" presName="spacer" presStyleCnt="0"/>
      <dgm:spPr/>
    </dgm:pt>
    <dgm:pt modelId="{5C8E5C5A-1BEB-4F5C-A510-076C0ECD2E3D}" type="pres">
      <dgm:prSet presAssocID="{7319CC7C-1428-4BB3-B7C3-C77FE51804B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9A66714-8A8A-42D8-8D90-670316375E00}" type="presOf" srcId="{CE200A00-EFDD-4C39-B305-233DD678FEED}" destId="{982C7232-1E1C-4BE5-8A27-0B562D4AD1DC}" srcOrd="0" destOrd="0" presId="urn:microsoft.com/office/officeart/2005/8/layout/vList2"/>
    <dgm:cxn modelId="{9673FC18-6B02-4076-B5E0-277C81285249}" type="presOf" srcId="{7319CC7C-1428-4BB3-B7C3-C77FE51804BB}" destId="{5C8E5C5A-1BEB-4F5C-A510-076C0ECD2E3D}" srcOrd="0" destOrd="0" presId="urn:microsoft.com/office/officeart/2005/8/layout/vList2"/>
    <dgm:cxn modelId="{BE6D045B-C915-418D-BEA1-A4532EEB1537}" srcId="{E4B22EEC-B570-4C9A-BC79-13F16B508F70}" destId="{7319CC7C-1428-4BB3-B7C3-C77FE51804BB}" srcOrd="2" destOrd="0" parTransId="{D1594E93-0BC8-468D-AE68-7C5180E12ACC}" sibTransId="{4EE6E337-E023-48A8-9E33-8ED5F395DAEC}"/>
    <dgm:cxn modelId="{74D58270-8B9D-4B05-BE73-2140389BCACD}" srcId="{E4B22EEC-B570-4C9A-BC79-13F16B508F70}" destId="{3CF9493A-EF5A-4885-979A-1E9DD4609D4C}" srcOrd="0" destOrd="0" parTransId="{28F7FC49-1055-4D3C-A2C9-221C1DB91C3D}" sibTransId="{A532E363-8824-47CD-8892-7460813EB203}"/>
    <dgm:cxn modelId="{DD0A5898-A9D7-45CE-89A4-34663274ACFC}" srcId="{E4B22EEC-B570-4C9A-BC79-13F16B508F70}" destId="{CE200A00-EFDD-4C39-B305-233DD678FEED}" srcOrd="1" destOrd="0" parTransId="{19361C2A-DEE0-45FE-9A6B-2EF0A4C1D11B}" sibTransId="{12709507-33BB-4888-9EF9-DF7C8C31A80B}"/>
    <dgm:cxn modelId="{EF97A8E3-9D1B-4E1B-85BE-CE130464A7AF}" type="presOf" srcId="{3CF9493A-EF5A-4885-979A-1E9DD4609D4C}" destId="{0458F15B-9FD7-45E8-BB21-E84E99846A45}" srcOrd="0" destOrd="0" presId="urn:microsoft.com/office/officeart/2005/8/layout/vList2"/>
    <dgm:cxn modelId="{D34E79FA-6912-4692-98F7-9DE4698DD8FA}" type="presOf" srcId="{E4B22EEC-B570-4C9A-BC79-13F16B508F70}" destId="{7E8C9ED5-C054-453E-815F-211368FF3D2A}" srcOrd="0" destOrd="0" presId="urn:microsoft.com/office/officeart/2005/8/layout/vList2"/>
    <dgm:cxn modelId="{D28A56A5-0BCC-40B3-8ADF-FF7F7714D36E}" type="presParOf" srcId="{7E8C9ED5-C054-453E-815F-211368FF3D2A}" destId="{0458F15B-9FD7-45E8-BB21-E84E99846A45}" srcOrd="0" destOrd="0" presId="urn:microsoft.com/office/officeart/2005/8/layout/vList2"/>
    <dgm:cxn modelId="{F418D739-2936-4B8E-8EDB-17110014DB8E}" type="presParOf" srcId="{7E8C9ED5-C054-453E-815F-211368FF3D2A}" destId="{596030CA-1EDE-409B-BCDB-F5DAF0403863}" srcOrd="1" destOrd="0" presId="urn:microsoft.com/office/officeart/2005/8/layout/vList2"/>
    <dgm:cxn modelId="{8FDA55C5-EB38-4C69-B7E3-B67C2A66A9AB}" type="presParOf" srcId="{7E8C9ED5-C054-453E-815F-211368FF3D2A}" destId="{982C7232-1E1C-4BE5-8A27-0B562D4AD1DC}" srcOrd="2" destOrd="0" presId="urn:microsoft.com/office/officeart/2005/8/layout/vList2"/>
    <dgm:cxn modelId="{7CDD57E9-A8BB-4E53-AA68-E6750DAE6F85}" type="presParOf" srcId="{7E8C9ED5-C054-453E-815F-211368FF3D2A}" destId="{C9BA2CB0-D9A0-46BD-B152-466F01EC1034}" srcOrd="3" destOrd="0" presId="urn:microsoft.com/office/officeart/2005/8/layout/vList2"/>
    <dgm:cxn modelId="{5F61A1CA-8DE5-4871-B44C-4A02009404A4}" type="presParOf" srcId="{7E8C9ED5-C054-453E-815F-211368FF3D2A}" destId="{5C8E5C5A-1BEB-4F5C-A510-076C0ECD2E3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A6D64-9C69-4E45-83D4-B1B8C5641E13}">
      <dsp:nvSpPr>
        <dsp:cNvPr id="0" name=""/>
        <dsp:cNvSpPr/>
      </dsp:nvSpPr>
      <dsp:spPr>
        <a:xfrm>
          <a:off x="0" y="741450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/>
            <a:t>Short weekly survey (</a:t>
          </a:r>
          <a:r>
            <a:rPr lang="en-CA" sz="2900" kern="1200"/>
            <a:t>≈40)</a:t>
          </a:r>
          <a:endParaRPr lang="en-US" sz="2900" kern="1200"/>
        </a:p>
      </dsp:txBody>
      <dsp:txXfrm>
        <a:off x="0" y="741450"/>
        <a:ext cx="2464593" cy="1478756"/>
      </dsp:txXfrm>
    </dsp:sp>
    <dsp:sp modelId="{96947124-B114-4580-9652-B3791E73BF0D}">
      <dsp:nvSpPr>
        <dsp:cNvPr id="0" name=""/>
        <dsp:cNvSpPr/>
      </dsp:nvSpPr>
      <dsp:spPr>
        <a:xfrm>
          <a:off x="2711053" y="741450"/>
          <a:ext cx="2464593" cy="1478756"/>
        </a:xfrm>
        <a:prstGeom prst="rect">
          <a:avLst/>
        </a:prstGeom>
        <a:solidFill>
          <a:schemeClr val="accent5">
            <a:hueOff val="0"/>
            <a:satOff val="-50000"/>
            <a:lumOff val="8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900" kern="1200"/>
            <a:t>≈</a:t>
          </a:r>
          <a:r>
            <a:rPr lang="en-US" sz="2900" kern="1200"/>
            <a:t>1000 charities each year</a:t>
          </a:r>
        </a:p>
      </dsp:txBody>
      <dsp:txXfrm>
        <a:off x="2711053" y="741450"/>
        <a:ext cx="2464593" cy="1478756"/>
      </dsp:txXfrm>
    </dsp:sp>
    <dsp:sp modelId="{52B06800-55AC-4636-9D3F-108AF60FBF46}">
      <dsp:nvSpPr>
        <dsp:cNvPr id="0" name=""/>
        <dsp:cNvSpPr/>
      </dsp:nvSpPr>
      <dsp:spPr>
        <a:xfrm>
          <a:off x="5422106" y="741450"/>
          <a:ext cx="2464593" cy="1478756"/>
        </a:xfrm>
        <a:prstGeom prst="rect">
          <a:avLst/>
        </a:prstGeom>
        <a:solidFill>
          <a:schemeClr val="accent5">
            <a:hueOff val="0"/>
            <a:satOff val="-100000"/>
            <a:lumOff val="17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900" kern="1200"/>
            <a:t>2023-present</a:t>
          </a:r>
        </a:p>
      </dsp:txBody>
      <dsp:txXfrm>
        <a:off x="5422106" y="741450"/>
        <a:ext cx="2464593" cy="1478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568AB-BFEF-4116-A45A-1A8EB9E9DB45}">
      <dsp:nvSpPr>
        <dsp:cNvPr id="0" name=""/>
        <dsp:cNvSpPr/>
      </dsp:nvSpPr>
      <dsp:spPr>
        <a:xfrm>
          <a:off x="0" y="2025"/>
          <a:ext cx="47187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D8B57-2D10-4FA7-BCE8-A137B960D42F}">
      <dsp:nvSpPr>
        <dsp:cNvPr id="0" name=""/>
        <dsp:cNvSpPr/>
      </dsp:nvSpPr>
      <dsp:spPr>
        <a:xfrm>
          <a:off x="0" y="2025"/>
          <a:ext cx="4718785" cy="138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Excludes hospitals, places of worship and educational institutions</a:t>
          </a:r>
        </a:p>
      </dsp:txBody>
      <dsp:txXfrm>
        <a:off x="0" y="2025"/>
        <a:ext cx="4718785" cy="1381333"/>
      </dsp:txXfrm>
    </dsp:sp>
    <dsp:sp modelId="{5E3F0727-DFB6-45D9-8BAF-3FBFAB81CB30}">
      <dsp:nvSpPr>
        <dsp:cNvPr id="0" name=""/>
        <dsp:cNvSpPr/>
      </dsp:nvSpPr>
      <dsp:spPr>
        <a:xfrm>
          <a:off x="0" y="1383358"/>
          <a:ext cx="47187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7F2C7-ED90-4B2F-9B9B-27E57A94C411}">
      <dsp:nvSpPr>
        <dsp:cNvPr id="0" name=""/>
        <dsp:cNvSpPr/>
      </dsp:nvSpPr>
      <dsp:spPr>
        <a:xfrm>
          <a:off x="0" y="1383358"/>
          <a:ext cx="4718785" cy="138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Random selection of charities</a:t>
          </a:r>
        </a:p>
      </dsp:txBody>
      <dsp:txXfrm>
        <a:off x="0" y="1383358"/>
        <a:ext cx="4718785" cy="1381333"/>
      </dsp:txXfrm>
    </dsp:sp>
    <dsp:sp modelId="{CF1CF90D-A2BF-458F-8663-1DBF190165A6}">
      <dsp:nvSpPr>
        <dsp:cNvPr id="0" name=""/>
        <dsp:cNvSpPr/>
      </dsp:nvSpPr>
      <dsp:spPr>
        <a:xfrm>
          <a:off x="0" y="2764692"/>
          <a:ext cx="47187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47308-C796-4308-B84D-E7CCF785C2C4}">
      <dsp:nvSpPr>
        <dsp:cNvPr id="0" name=""/>
        <dsp:cNvSpPr/>
      </dsp:nvSpPr>
      <dsp:spPr>
        <a:xfrm>
          <a:off x="0" y="2764692"/>
          <a:ext cx="4718785" cy="138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Participants are Managers, Supervisors, CEOs and Executive Directors</a:t>
          </a:r>
        </a:p>
      </dsp:txBody>
      <dsp:txXfrm>
        <a:off x="0" y="2764692"/>
        <a:ext cx="4718785" cy="1381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E613A-04D3-4B02-AFC7-AFE273EA5A44}">
      <dsp:nvSpPr>
        <dsp:cNvPr id="0" name=""/>
        <dsp:cNvSpPr/>
      </dsp:nvSpPr>
      <dsp:spPr>
        <a:xfrm>
          <a:off x="518185" y="56026"/>
          <a:ext cx="1475437" cy="147543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31DA3-47FF-478B-9307-F87DC00F673A}">
      <dsp:nvSpPr>
        <dsp:cNvPr id="0" name=""/>
        <dsp:cNvSpPr/>
      </dsp:nvSpPr>
      <dsp:spPr>
        <a:xfrm>
          <a:off x="832623" y="370464"/>
          <a:ext cx="846562" cy="846562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B1644-FEDC-4A38-92B3-CE51C4558476}">
      <dsp:nvSpPr>
        <dsp:cNvPr id="0" name=""/>
        <dsp:cNvSpPr/>
      </dsp:nvSpPr>
      <dsp:spPr>
        <a:xfrm>
          <a:off x="46529" y="1991027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Dashboards visualize quantitative data</a:t>
          </a:r>
        </a:p>
      </dsp:txBody>
      <dsp:txXfrm>
        <a:off x="46529" y="1991027"/>
        <a:ext cx="2418750" cy="720000"/>
      </dsp:txXfrm>
    </dsp:sp>
    <dsp:sp modelId="{2477C03B-AB4D-4C8D-A82A-AF4F9EAAA0B6}">
      <dsp:nvSpPr>
        <dsp:cNvPr id="0" name=""/>
        <dsp:cNvSpPr/>
      </dsp:nvSpPr>
      <dsp:spPr>
        <a:xfrm>
          <a:off x="3360217" y="56026"/>
          <a:ext cx="1475437" cy="147543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DD5DB-3449-4E46-AFCA-AAF9EE4D801F}">
      <dsp:nvSpPr>
        <dsp:cNvPr id="0" name=""/>
        <dsp:cNvSpPr/>
      </dsp:nvSpPr>
      <dsp:spPr>
        <a:xfrm>
          <a:off x="3674654" y="370464"/>
          <a:ext cx="846562" cy="846562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5AD7B-F628-4BB8-A9E1-6DC690F69949}">
      <dsp:nvSpPr>
        <dsp:cNvPr id="0" name=""/>
        <dsp:cNvSpPr/>
      </dsp:nvSpPr>
      <dsp:spPr>
        <a:xfrm>
          <a:off x="2888561" y="1991027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2023 data on dashboards, 2024 Coming Soon!</a:t>
          </a:r>
        </a:p>
      </dsp:txBody>
      <dsp:txXfrm>
        <a:off x="2888561" y="1991027"/>
        <a:ext cx="2418750" cy="720000"/>
      </dsp:txXfrm>
    </dsp:sp>
    <dsp:sp modelId="{0DFE46EC-D262-443D-95D2-B57FAF0C1F1C}">
      <dsp:nvSpPr>
        <dsp:cNvPr id="0" name=""/>
        <dsp:cNvSpPr/>
      </dsp:nvSpPr>
      <dsp:spPr>
        <a:xfrm>
          <a:off x="6202248" y="56026"/>
          <a:ext cx="1475437" cy="147543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ABE1D-A653-495E-87BB-9DA274013D32}">
      <dsp:nvSpPr>
        <dsp:cNvPr id="0" name=""/>
        <dsp:cNvSpPr/>
      </dsp:nvSpPr>
      <dsp:spPr>
        <a:xfrm>
          <a:off x="6516686" y="370464"/>
          <a:ext cx="846562" cy="846562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3C564-EFFC-46D5-BB18-37F37F6B52DF}">
      <dsp:nvSpPr>
        <dsp:cNvPr id="0" name=""/>
        <dsp:cNvSpPr/>
      </dsp:nvSpPr>
      <dsp:spPr>
        <a:xfrm>
          <a:off x="5730592" y="1991027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>
              <a:hlinkClick xmlns:r="http://schemas.openxmlformats.org/officeDocument/2006/relationships" r:id="rId4"/>
            </a:rPr>
            <a:t>https://carleton.ca/cicp-pcpob/cicp-survey-results-dashboard/</a:t>
          </a:r>
          <a:endParaRPr lang="en-US" sz="1400" kern="1200"/>
        </a:p>
      </dsp:txBody>
      <dsp:txXfrm>
        <a:off x="5730592" y="1991027"/>
        <a:ext cx="241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8F15B-9FD7-45E8-BB21-E84E99846A45}">
      <dsp:nvSpPr>
        <dsp:cNvPr id="0" name=""/>
        <dsp:cNvSpPr/>
      </dsp:nvSpPr>
      <dsp:spPr>
        <a:xfrm>
          <a:off x="0" y="190944"/>
          <a:ext cx="4718785" cy="11977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Aptos Display" panose="02110004020202020204"/>
            </a:rPr>
            <a:t>What is your objective?</a:t>
          </a:r>
          <a:endParaRPr lang="en-US" sz="3000" kern="1200"/>
        </a:p>
      </dsp:txBody>
      <dsp:txXfrm>
        <a:off x="58471" y="249415"/>
        <a:ext cx="4601843" cy="1080845"/>
      </dsp:txXfrm>
    </dsp:sp>
    <dsp:sp modelId="{982C7232-1E1C-4BE5-8A27-0B562D4AD1DC}">
      <dsp:nvSpPr>
        <dsp:cNvPr id="0" name=""/>
        <dsp:cNvSpPr/>
      </dsp:nvSpPr>
      <dsp:spPr>
        <a:xfrm>
          <a:off x="0" y="1475131"/>
          <a:ext cx="4718785" cy="1197787"/>
        </a:xfrm>
        <a:prstGeom prst="roundRect">
          <a:avLst/>
        </a:prstGeom>
        <a:solidFill>
          <a:schemeClr val="accent5">
            <a:hueOff val="0"/>
            <a:satOff val="-50000"/>
            <a:lumOff val="8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Aptos Display" panose="02110004020202020204"/>
            </a:rPr>
            <a:t>Locate the data source</a:t>
          </a:r>
          <a:endParaRPr lang="en-US" sz="3000" kern="1200"/>
        </a:p>
      </dsp:txBody>
      <dsp:txXfrm>
        <a:off x="58471" y="1533602"/>
        <a:ext cx="4601843" cy="1080845"/>
      </dsp:txXfrm>
    </dsp:sp>
    <dsp:sp modelId="{5C8E5C5A-1BEB-4F5C-A510-076C0ECD2E3D}">
      <dsp:nvSpPr>
        <dsp:cNvPr id="0" name=""/>
        <dsp:cNvSpPr/>
      </dsp:nvSpPr>
      <dsp:spPr>
        <a:xfrm>
          <a:off x="0" y="2759319"/>
          <a:ext cx="4718785" cy="1197787"/>
        </a:xfrm>
        <a:prstGeom prst="roundRect">
          <a:avLst/>
        </a:prstGeom>
        <a:solidFill>
          <a:schemeClr val="accent5">
            <a:hueOff val="0"/>
            <a:satOff val="-100000"/>
            <a:lumOff val="17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Aptos Display" panose="02110004020202020204"/>
            </a:rPr>
            <a:t>How does the data make your organization stand out?</a:t>
          </a:r>
          <a:endParaRPr lang="en-US" sz="3000" kern="1200"/>
        </a:p>
      </dsp:txBody>
      <dsp:txXfrm>
        <a:off x="58471" y="2817790"/>
        <a:ext cx="4601843" cy="10808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8F15B-9FD7-45E8-BB21-E84E99846A45}">
      <dsp:nvSpPr>
        <dsp:cNvPr id="0" name=""/>
        <dsp:cNvSpPr/>
      </dsp:nvSpPr>
      <dsp:spPr>
        <a:xfrm>
          <a:off x="0" y="9875"/>
          <a:ext cx="4718785" cy="1312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Aptos Display" panose="02110004020202020204"/>
            </a:rPr>
            <a:t>Objective: Funding for Youth programs</a:t>
          </a:r>
          <a:endParaRPr lang="en-US" sz="3300" kern="1200"/>
        </a:p>
      </dsp:txBody>
      <dsp:txXfrm>
        <a:off x="64083" y="73958"/>
        <a:ext cx="4590619" cy="1184574"/>
      </dsp:txXfrm>
    </dsp:sp>
    <dsp:sp modelId="{982C7232-1E1C-4BE5-8A27-0B562D4AD1DC}">
      <dsp:nvSpPr>
        <dsp:cNvPr id="0" name=""/>
        <dsp:cNvSpPr/>
      </dsp:nvSpPr>
      <dsp:spPr>
        <a:xfrm>
          <a:off x="0" y="1417655"/>
          <a:ext cx="4718785" cy="1312740"/>
        </a:xfrm>
        <a:prstGeom prst="roundRect">
          <a:avLst/>
        </a:prstGeom>
        <a:solidFill>
          <a:schemeClr val="accent5">
            <a:hueOff val="0"/>
            <a:satOff val="-50000"/>
            <a:lumOff val="8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Aptos Display" panose="02110004020202020204"/>
            </a:rPr>
            <a:t>Data source: CICP Infographic</a:t>
          </a:r>
          <a:endParaRPr lang="en-US" sz="3300" kern="1200"/>
        </a:p>
      </dsp:txBody>
      <dsp:txXfrm>
        <a:off x="64083" y="1481738"/>
        <a:ext cx="4590619" cy="1184574"/>
      </dsp:txXfrm>
    </dsp:sp>
    <dsp:sp modelId="{5C8E5C5A-1BEB-4F5C-A510-076C0ECD2E3D}">
      <dsp:nvSpPr>
        <dsp:cNvPr id="0" name=""/>
        <dsp:cNvSpPr/>
      </dsp:nvSpPr>
      <dsp:spPr>
        <a:xfrm>
          <a:off x="0" y="2825435"/>
          <a:ext cx="4718785" cy="1312740"/>
        </a:xfrm>
        <a:prstGeom prst="roundRect">
          <a:avLst/>
        </a:prstGeom>
        <a:solidFill>
          <a:schemeClr val="accent5">
            <a:hueOff val="0"/>
            <a:satOff val="-100000"/>
            <a:lumOff val="17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Aptos Display" panose="02110004020202020204"/>
            </a:rPr>
            <a:t>What stands out? </a:t>
          </a:r>
          <a:endParaRPr lang="en-US" sz="3300" kern="1200"/>
        </a:p>
      </dsp:txBody>
      <dsp:txXfrm>
        <a:off x="64083" y="2889518"/>
        <a:ext cx="4590619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D86D-6893-5343-9561-2E68EE77E17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4369-76AC-214A-993D-8146C865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6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FD7AA-5FA9-4348-8131-59BC066799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777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0BDC1-F229-0C92-8507-CA77F7EB8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15E158-6E1A-375B-29B8-F5D42B6B9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390202-A6D4-7B68-31FD-5BB10B215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80362-A9FA-A4D0-0CF2-732D65909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FD7AA-5FA9-4348-8131-59BC066799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307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6CAAC-705E-8DD5-6E3A-C48939726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74F358-AD24-556D-C6A2-9B07966342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550BF4-B4CB-6F9C-1C3C-406E7F8C2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FF7AB-7AB5-AEE4-AB9D-E526C0A52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FD7AA-5FA9-4348-8131-59BC066799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867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98C4C-10E5-AAD1-FE73-45FB74DAB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B7B024-715E-ACFA-7502-9D5B6A4345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6C3546-5BB1-82DE-E501-6FA0008E7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481E6-E23B-80BE-4CE2-96725809D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FD7AA-5FA9-4348-8131-59BC066799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46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FD7AA-5FA9-4348-8131-59BC066799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56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68954-C5A1-1410-D9F2-CBB110E3D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00D44F-554B-474F-6FF0-589261A58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0835D-3B51-3ED4-AFF9-CAE2F497A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12D01-BB77-FA78-4C1C-BC33427E7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FD7AA-5FA9-4348-8131-59BC066799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10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FD7AA-5FA9-4348-8131-59BC066799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65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FD7AA-5FA9-4348-8131-59BC066799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492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FD7AA-5FA9-4348-8131-59BC066799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51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FD7AA-5FA9-4348-8131-59BC066799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609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FD7AA-5FA9-4348-8131-59BC066799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3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89D7B-7524-36E1-2DD8-1629FAE63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2CEEF9-92D6-00EE-F388-2119B1286E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1E71E0-3178-8452-24C7-83B0B1E24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759F1-E86C-83A7-584B-64F26EB67B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FD7AA-5FA9-4348-8131-59BC066799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47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318D61-AA28-884F-8603-88CE9AA113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EF1BD-8D0B-7F4B-AD8D-5355F779E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C9917-AF55-324C-8742-139D2E63A7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CBDDD8-0ABA-F01D-C333-DE025D597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816086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061ED09-2334-CDD8-1B95-BA1575C77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685098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10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-Head -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CCC5F-AEF6-D149-86B6-908FB0DB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CD4D76-E938-C0FE-42AF-118C28DA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9F14C5-836D-38F0-C562-10D4C0A48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CB51878-5E70-757A-DBDD-496B01533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72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8B6336-F657-744C-A4FC-6471C335A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DC454-CEBE-BF44-9F5E-79A5F5000B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DF195C-0123-544A-9FE1-F77D58D77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9D0CE7-454F-8B45-AFE8-72DC7B79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75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77A851-3FA5-3E49-A8C9-477469ED4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690E5-33BD-B648-A36E-4CF380D48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0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AB93D99-7BA8-A74A-BFBE-AE69998D0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EF556-0843-9F49-B24F-0155AC1D42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2600" y="2525197"/>
            <a:ext cx="2990851" cy="14633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A62ABC-8BF6-4141-81B1-2579AA5B2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9306" y="1286908"/>
            <a:ext cx="5968416" cy="994172"/>
          </a:xfrm>
        </p:spPr>
        <p:txBody>
          <a:bodyPr lIns="0" tIns="0" rIns="0" b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26999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F33A-515A-C222-089E-97FF33446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849B3-3570-34DC-4797-B3F4A38A4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C0B7D-CB22-1448-872C-0626259AE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89-B0E0-418B-A18B-DA999FC98E9C}" type="datetimeFigureOut">
              <a:rPr lang="en-CA" smtClean="0"/>
              <a:t>2026-06-16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C43F1-B07D-DD39-D23D-C9CEC999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E676-A0DA-9A72-7D0A-484FBA9B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C749-AC71-41CF-ABF5-5F47A3C2C2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923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4C1E-B0E8-C49A-9090-51807EA1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3FECA-3068-511C-0033-2B700918D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12D34-BB0B-8869-4552-3DBF44DAE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89-B0E0-418B-A18B-DA999FC98E9C}" type="datetimeFigureOut">
              <a:rPr lang="en-CA" smtClean="0"/>
              <a:t>2026-06-16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A4AA5-734C-4024-FBBE-D7B0B39C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8101D-16FF-B2F9-79AD-D2DDEA35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C749-AC71-41CF-ABF5-5F47A3C2C2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1335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77CE9-B411-1185-88B8-2549935A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FBFA4-EA94-A838-5C73-A0BB49F9D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F0E33-EB94-E471-72D5-35BDC48B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89-B0E0-418B-A18B-DA999FC98E9C}" type="datetimeFigureOut">
              <a:rPr lang="en-CA" smtClean="0"/>
              <a:t>2026-06-16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408B-4400-1DE3-CB4D-FBA1FA5A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88FEA-D52A-EA00-7BCA-7C3332C6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C749-AC71-41CF-ABF5-5F47A3C2C2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638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2FF8-AEFB-96A8-16C5-33376C2D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A77CF-B870-25EC-4984-AE26CFDDB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BF2E1-3CD7-63D4-A422-7FDAD1171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5FDC3-9CA2-4AEB-7370-7F0030CF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89-B0E0-418B-A18B-DA999FC98E9C}" type="datetimeFigureOut">
              <a:rPr lang="en-CA" smtClean="0"/>
              <a:t>2026-06-16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DD892-EBE1-94B5-F4E8-70AFEA7F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DE655-35ED-168E-0DCF-F7E39C66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C749-AC71-41CF-ABF5-5F47A3C2C2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023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241B-3232-F590-6A28-69EB21D8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4CD6A-A226-4770-F760-02E3F196A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F95AE-BBFE-49F8-965E-56A2830CE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02C30-F1E1-DBC9-E7DF-78CA339C9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B52E0-314F-4243-3385-2BF612DFC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A6FA3-347B-46D8-1F42-409EA58B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89-B0E0-418B-A18B-DA999FC98E9C}" type="datetimeFigureOut">
              <a:rPr lang="en-CA" smtClean="0"/>
              <a:t>2026-06-16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7FA844-D8EB-F8CB-C504-7ADF064C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36D9A6-5F21-6B5D-B73B-138C6986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C749-AC71-41CF-ABF5-5F47A3C2C2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8049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76A4D-8FF6-7A9E-0A73-421F6A9B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6E6563-7869-B3CD-8D8E-11698149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89-B0E0-418B-A18B-DA999FC98E9C}" type="datetimeFigureOut">
              <a:rPr lang="en-CA" smtClean="0"/>
              <a:t>2026-06-16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9BE31-B016-DDAA-4833-E9DE1228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A6213-5087-A090-1AC1-22D79E3F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C749-AC71-41CF-ABF5-5F47A3C2C2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827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6F3CAD-7BF3-0042-BA33-8A5869BC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52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208347"/>
            <a:ext cx="8055666" cy="3118897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63426E-A262-4642-AE65-DD6A1210B8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46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310060-9A13-A918-0750-A300E9D8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89-B0E0-418B-A18B-DA999FC98E9C}" type="datetimeFigureOut">
              <a:rPr lang="en-CA" smtClean="0"/>
              <a:t>2026-06-16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55578-950F-0320-470C-97D1DC775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A5F9A-4883-5829-B696-27A00A7E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C749-AC71-41CF-ABF5-5F47A3C2C2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8049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8079-A59E-FCC1-D22C-901C822C6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B4655-5B09-8C68-183C-4B383083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59638-BB74-FFFE-1255-A0CC69069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9AD80-6F42-6C27-519B-3C09431E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89-B0E0-418B-A18B-DA999FC98E9C}" type="datetimeFigureOut">
              <a:rPr lang="en-CA" smtClean="0"/>
              <a:t>2026-06-16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CB386-9E78-523D-8272-F2D77C2F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25ABD-316E-5C18-931F-EDE181DC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C749-AC71-41CF-ABF5-5F47A3C2C2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771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8DFF0-93C9-BA27-53EA-5301946F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0D7689-3999-FEC0-CAC5-A5E82B57A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E995F-1157-B0B8-D0C6-B064AD12B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D723D-E823-B899-3DB5-EFD59263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89-B0E0-418B-A18B-DA999FC98E9C}" type="datetimeFigureOut">
              <a:rPr lang="en-CA" smtClean="0"/>
              <a:t>2026-06-16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CAAEC-DF1D-E2FF-0F50-81630B19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0CBA6-863D-49C8-6EE5-B79A62A2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C749-AC71-41CF-ABF5-5F47A3C2C2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347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2C11-8FF6-45A7-BCF9-60F0CBF0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E5C14-EF4F-2EA0-01AE-5BC9CA984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E7AE4-1F74-8F2F-68DE-1BE2B6F3E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89-B0E0-418B-A18B-DA999FC98E9C}" type="datetimeFigureOut">
              <a:rPr lang="en-CA" smtClean="0"/>
              <a:t>2026-06-16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678A8-FF7A-688F-2FB3-32BC4273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E7E5B-66D3-E317-7CB8-8115D6AE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C749-AC71-41CF-ABF5-5F47A3C2C2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5553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A1F80B-6A61-D712-EB98-7EDB2E9D3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92991-CFA9-C1A7-95A9-253B57263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0B1E3-CD2D-C8DE-E35F-A9329816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189-B0E0-418B-A18B-DA999FC98E9C}" type="datetimeFigureOut">
              <a:rPr lang="en-CA" smtClean="0"/>
              <a:t>2026-06-16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41C05-0221-B59E-8761-1A813260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1DD43-3C6E-CF3A-072E-9F247068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C749-AC71-41CF-ABF5-5F47A3C2C2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678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6F3CAD-7BF3-0042-BA33-8A5869BC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52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208347"/>
            <a:ext cx="8055666" cy="3118897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63426E-A262-4642-AE65-DD6A1210B8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8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542299"/>
            <a:ext cx="8055666" cy="283465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766546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1DAD6E7-F2BA-1747-9462-F567163DF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8AE9AE1-A44A-4D48-B520-62BEEBBC1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1" y="1306799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A77C94-F7E3-3E47-A799-43D7A907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7236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74825" y="1306800"/>
            <a:ext cx="309677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75C065-D2BE-C24B-B99D-C1198C6269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2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797761"/>
            <a:ext cx="8242679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2CFFC4-66BE-2AFD-72A5-E6B8F8FF9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1" y="1593050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86B4E04-E03C-6E30-02EF-AF7692F14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74825" y="1593051"/>
            <a:ext cx="334025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8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D62C7B2-F881-304C-8673-2B7AE4429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1" y="432000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21827"/>
            <a:ext cx="3716522" cy="3026980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21827"/>
            <a:ext cx="3716521" cy="3026980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F7907-417B-9845-A5F7-7A6C24422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6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1" y="797761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6B374BF-327C-A1C5-95C4-C9A2DE524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0" y="1587588"/>
            <a:ext cx="3716522" cy="2758151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A48466F-4618-BC73-3718-4121D1F66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5079" y="1587588"/>
            <a:ext cx="3716521" cy="2758151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75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671586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13945"/>
            <a:ext cx="3716522" cy="3152356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13945"/>
            <a:ext cx="3716521" cy="3152356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CCC5F-AEF6-D149-86B6-908FB0DB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49692BE-6321-0E46-9AE2-E491AAD31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638433-1023-2B48-8BC8-E864724D79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4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15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4" r:id="rId2"/>
    <p:sldLayoutId id="2147483730" r:id="rId3"/>
    <p:sldLayoutId id="2147483724" r:id="rId4"/>
    <p:sldLayoutId id="2147483732" r:id="rId5"/>
    <p:sldLayoutId id="2147483726" r:id="rId6"/>
    <p:sldLayoutId id="2147483731" r:id="rId7"/>
    <p:sldLayoutId id="2147483716" r:id="rId8"/>
    <p:sldLayoutId id="2147483703" r:id="rId9"/>
    <p:sldLayoutId id="2147483729" r:id="rId10"/>
    <p:sldLayoutId id="2147483663" r:id="rId11"/>
    <p:sldLayoutId id="2147483664" r:id="rId12"/>
    <p:sldLayoutId id="214748366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C3C57C-30D6-B1CD-02F7-AB709780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F0DF1-41AC-F2EE-AC4E-2BDB9485B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D7517-FA09-5102-D6CB-9A8E497E3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0CB189-B0E0-418B-A18B-DA999FC98E9C}" type="datetimeFigureOut">
              <a:rPr lang="en-CA" smtClean="0"/>
              <a:t>2026-06-16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1BB4B-DC32-F9E2-F946-A2437930B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62EAE-6E0C-E8FD-C810-89143B4E9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81C749-AC71-41CF-ABF5-5F47A3C2C2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25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cicp-pcpob/all-reports-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14F6A-2F7A-BFB4-B2EA-0F707B489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8347E8D-FFF3-804D-B7A8-965A22906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399" y="464344"/>
            <a:ext cx="5712714" cy="1514476"/>
          </a:xfrm>
        </p:spPr>
        <p:txBody>
          <a:bodyPr/>
          <a:lstStyle/>
          <a:p>
            <a:r>
              <a:rPr lang="en-CA"/>
              <a:t>Telling Your Story with Data: Using CICP Dashboard Data </a:t>
            </a:r>
            <a:endParaRPr lang="en-US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DB828DD-D226-85BC-B393-32E369F42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399" y="2235994"/>
            <a:ext cx="6185589" cy="1612345"/>
          </a:xfrm>
        </p:spPr>
        <p:txBody>
          <a:bodyPr>
            <a:normAutofit/>
          </a:bodyPr>
          <a:lstStyle/>
          <a:p>
            <a:r>
              <a:rPr lang="en-US" b="1">
                <a:latin typeface="Arial"/>
                <a:cs typeface="Arial"/>
              </a:rPr>
              <a:t>Community Education Centre</a:t>
            </a:r>
          </a:p>
          <a:p>
            <a:r>
              <a:rPr lang="en-US" b="1">
                <a:latin typeface="Arial"/>
                <a:cs typeface="Arial"/>
              </a:rPr>
              <a:t>The Charity Insights Canada Project</a:t>
            </a:r>
          </a:p>
          <a:p>
            <a:r>
              <a:rPr lang="en-US" b="1">
                <a:latin typeface="Arial"/>
                <a:cs typeface="Arial"/>
              </a:rPr>
              <a:t>Tara McWhinney, Postdoctoral Fellow</a:t>
            </a:r>
          </a:p>
          <a:p>
            <a:r>
              <a:rPr lang="en-US" b="1">
                <a:latin typeface="Arial"/>
                <a:cs typeface="Arial"/>
              </a:rPr>
              <a:t>Kate Cornell, Senior Advisor, Strategic Communications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42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5" y="106315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2" y="199535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122856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7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2048D-4E3F-63F8-36D5-7797EF9A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1" y="2075329"/>
            <a:ext cx="2160621" cy="230393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Most Surveys Include Qualitative Data</a:t>
            </a:r>
          </a:p>
        </p:txBody>
      </p:sp>
      <p:pic>
        <p:nvPicPr>
          <p:cNvPr id="5" name="Content Placeholder 4" descr="A screenshot of a paper&#10;&#10;AI-generated content may be incorrect.">
            <a:extLst>
              <a:ext uri="{FF2B5EF4-FFF2-40B4-BE49-F238E27FC236}">
                <a16:creationId xmlns:a16="http://schemas.microsoft.com/office/drawing/2014/main" id="{14A2EF3C-3833-5BA8-350B-2E8D72B26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31" y="350406"/>
            <a:ext cx="5226692" cy="44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8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1"/>
            <a:ext cx="9143999" cy="1627523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5" y="0"/>
            <a:ext cx="3072908" cy="1627996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757985" y="-3757532"/>
            <a:ext cx="1628032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F93F9-0163-FD01-8430-CEBC2337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4" y="261649"/>
            <a:ext cx="7288583" cy="1182335"/>
          </a:xfrm>
        </p:spPr>
        <p:txBody>
          <a:bodyPr anchor="ctr"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Using CICP Data Dashboards</a:t>
            </a:r>
            <a:endParaRPr lang="en-CA" sz="3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8406A9-90DE-7AAD-37BD-1F9AE1CCB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459062"/>
              </p:ext>
            </p:extLst>
          </p:nvPr>
        </p:nvGraphicFramePr>
        <p:xfrm>
          <a:off x="483042" y="1961985"/>
          <a:ext cx="8195872" cy="276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0329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1546378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01C85-A17A-ED5E-A9FF-858981BB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6" y="457198"/>
            <a:ext cx="7044316" cy="998131"/>
          </a:xfrm>
        </p:spPr>
        <p:txBody>
          <a:bodyPr>
            <a:normAutofit/>
          </a:bodyPr>
          <a:lstStyle/>
          <a:p>
            <a:r>
              <a:rPr lang="en-US"/>
              <a:t>Wrap-Up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A945C-42F1-1266-CEDF-CC76BFC6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75" y="1642561"/>
            <a:ext cx="4327996" cy="30004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/>
              <a:t>Assess survey research with a critical lens</a:t>
            </a:r>
          </a:p>
          <a:p>
            <a:r>
              <a:rPr lang="en-US" sz="1800"/>
              <a:t>Who conducted the survey?</a:t>
            </a:r>
          </a:p>
          <a:p>
            <a:r>
              <a:rPr lang="en-US" sz="1800"/>
              <a:t>When was the survey conducted?</a:t>
            </a:r>
          </a:p>
          <a:p>
            <a:r>
              <a:rPr lang="en-US" sz="1800"/>
              <a:t>Who was surveyed? Who may have been excluded?</a:t>
            </a:r>
          </a:p>
          <a:p>
            <a:r>
              <a:rPr lang="en-US" sz="1800"/>
              <a:t>How were the questions worded? What multiple-choice options were provided? What options may have been excluded?</a:t>
            </a:r>
          </a:p>
          <a:p>
            <a:r>
              <a:rPr lang="en-US" sz="1800"/>
              <a:t>Whenever possible, use multiple sources of evidence</a:t>
            </a:r>
          </a:p>
          <a:p>
            <a:endParaRPr lang="en-US" sz="1500"/>
          </a:p>
          <a:p>
            <a:endParaRPr lang="en-US" sz="1500"/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5E404D98-6F5B-B67C-F5E3-8D8F179805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747" y="1638686"/>
            <a:ext cx="2816936" cy="2816936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9" y="4657060"/>
            <a:ext cx="5107781" cy="486440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0028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D6D60-DE27-1624-92B8-87F531AB7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5B406-F128-D786-3AC8-56BC3FF3BF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2000">
                <a:solidFill>
                  <a:srgbClr val="424141"/>
                </a:solidFill>
                <a:latin typeface="Aptos"/>
                <a:ea typeface="Roboto"/>
                <a:cs typeface="Roboto"/>
              </a:rPr>
              <a:t>A </a:t>
            </a:r>
            <a:r>
              <a:rPr lang="en-US" sz="2000">
                <a:solidFill>
                  <a:srgbClr val="FF0000"/>
                </a:solidFill>
                <a:latin typeface="Aptos"/>
                <a:ea typeface="Roboto"/>
                <a:cs typeface="Roboto"/>
              </a:rPr>
              <a:t>data narrative </a:t>
            </a:r>
            <a:r>
              <a:rPr lang="en-US" sz="2000">
                <a:solidFill>
                  <a:srgbClr val="424141"/>
                </a:solidFill>
                <a:latin typeface="Aptos"/>
                <a:ea typeface="Roboto"/>
                <a:cs typeface="Roboto"/>
              </a:rPr>
              <a:t>refers to the practice of using data to tell a </a:t>
            </a:r>
            <a:r>
              <a:rPr lang="en-US" sz="2000" u="sng">
                <a:solidFill>
                  <a:srgbClr val="424141"/>
                </a:solidFill>
                <a:latin typeface="Aptos"/>
                <a:ea typeface="Roboto"/>
                <a:cs typeface="Roboto"/>
              </a:rPr>
              <a:t>compelling </a:t>
            </a:r>
            <a:r>
              <a:rPr lang="en-US" sz="2000">
                <a:solidFill>
                  <a:srgbClr val="424141"/>
                </a:solidFill>
                <a:latin typeface="Aptos"/>
                <a:ea typeface="Roboto"/>
                <a:cs typeface="Roboto"/>
              </a:rPr>
              <a:t>and coherent story or message. </a:t>
            </a:r>
            <a:endParaRPr lang="en-CA" sz="2000">
              <a:solidFill>
                <a:srgbClr val="000000"/>
              </a:solidFill>
              <a:latin typeface="Aptos"/>
              <a:ea typeface="Roboto"/>
            </a:endParaRPr>
          </a:p>
          <a:p>
            <a:r>
              <a:rPr lang="en-US" sz="2000">
                <a:solidFill>
                  <a:srgbClr val="424141"/>
                </a:solidFill>
                <a:latin typeface="Aptos"/>
                <a:ea typeface="Roboto"/>
                <a:cs typeface="Roboto"/>
              </a:rPr>
              <a:t>It involves the combination of </a:t>
            </a:r>
            <a:r>
              <a:rPr lang="en-US" sz="2000">
                <a:solidFill>
                  <a:srgbClr val="FF0000"/>
                </a:solidFill>
                <a:latin typeface="Aptos"/>
                <a:ea typeface="Roboto"/>
                <a:cs typeface="Roboto"/>
              </a:rPr>
              <a:t>quantitative</a:t>
            </a:r>
            <a:r>
              <a:rPr lang="en-US" sz="2000">
                <a:solidFill>
                  <a:srgbClr val="424141"/>
                </a:solidFill>
                <a:latin typeface="Aptos"/>
                <a:ea typeface="Roboto"/>
                <a:cs typeface="Roboto"/>
              </a:rPr>
              <a:t> data, such as statistics and measurements, with </a:t>
            </a:r>
            <a:r>
              <a:rPr lang="en-US" sz="2000">
                <a:solidFill>
                  <a:srgbClr val="FF0000"/>
                </a:solidFill>
                <a:latin typeface="Aptos"/>
                <a:ea typeface="Roboto"/>
                <a:cs typeface="Roboto"/>
              </a:rPr>
              <a:t>qualitative</a:t>
            </a:r>
            <a:r>
              <a:rPr lang="en-US" sz="2000">
                <a:solidFill>
                  <a:srgbClr val="424141"/>
                </a:solidFill>
                <a:latin typeface="Aptos"/>
                <a:ea typeface="Roboto"/>
                <a:cs typeface="Roboto"/>
              </a:rPr>
              <a:t> elements to convey information effectively. </a:t>
            </a:r>
          </a:p>
          <a:p>
            <a:r>
              <a:rPr lang="en-US" sz="2000">
                <a:solidFill>
                  <a:srgbClr val="424141"/>
                </a:solidFill>
                <a:latin typeface="Aptos"/>
                <a:ea typeface="Roboto"/>
                <a:cs typeface="Roboto"/>
              </a:rPr>
              <a:t>In a grant application, a data story can demonstrate how your organization</a:t>
            </a:r>
            <a:r>
              <a:rPr lang="en-US" sz="2000">
                <a:solidFill>
                  <a:srgbClr val="FF0000"/>
                </a:solidFill>
                <a:latin typeface="Aptos"/>
                <a:ea typeface="Roboto"/>
                <a:cs typeface="Roboto"/>
              </a:rPr>
              <a:t> stands out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C4A52C-41B9-99D8-92F7-877BB7413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>
                <a:latin typeface="Aptos Display"/>
                <a:cs typeface="Arial"/>
              </a:rPr>
              <a:t>Data Narrative for Funders and Donors</a:t>
            </a:r>
            <a:endParaRPr lang="en-CA" sz="3200">
              <a:latin typeface="Apto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69547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2BED0C-77C2-EE95-EB28-01CB38C9D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84350" cy="51435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27158-6BD8-E3AD-AE0E-BE75FED2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2600"/>
            <a:ext cx="2213403" cy="4178299"/>
          </a:xfrm>
        </p:spPr>
        <p:txBody>
          <a:bodyPr vert="horz" lIns="68580" tIns="34290" rIns="68580" bIns="34290" rtlCol="0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Three Steps to Stand out -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Using Data in your Funding Application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5790EF-039F-62BA-4EE2-F7CF9183CA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491183"/>
              </p:ext>
            </p:extLst>
          </p:nvPr>
        </p:nvGraphicFramePr>
        <p:xfrm>
          <a:off x="3905730" y="482599"/>
          <a:ext cx="4718785" cy="414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9093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DCE9F7-19EC-7CDC-CAF8-24871957F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F24623B-9014-D175-2A4D-313B7E2D1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F22B357-CE03-EA65-102B-0D2769A65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1546378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71A9B-0E90-F081-7E7E-A0746D4A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6" y="457198"/>
            <a:ext cx="7044316" cy="998131"/>
          </a:xfrm>
        </p:spPr>
        <p:txBody>
          <a:bodyPr>
            <a:normAutofit/>
          </a:bodyPr>
          <a:lstStyle/>
          <a:p>
            <a:r>
              <a:rPr lang="en-US" b="1"/>
              <a:t>Let's build a data narrative </a:t>
            </a:r>
            <a:br>
              <a:rPr lang="en-US" b="1"/>
            </a:br>
            <a:r>
              <a:rPr lang="en-US" b="1"/>
              <a:t>  together </a:t>
            </a:r>
            <a:endParaRPr lang="en-CA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0A072-A9CD-4F9C-6401-A98B87EED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75" y="1648772"/>
            <a:ext cx="3719225" cy="29383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500"/>
          </a:p>
          <a:p>
            <a:endParaRPr lang="en-US" sz="1500"/>
          </a:p>
          <a:p>
            <a:endParaRPr lang="en-US" sz="1500"/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78DE684D-273E-9880-41B3-07AF961B6D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747" y="1638686"/>
            <a:ext cx="2816936" cy="2816936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EE150EF-464D-CAE2-755B-94F06249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9" y="4657060"/>
            <a:ext cx="5107781" cy="486440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6" name="Picture 5" descr="A graph with red and black text&#10;&#10;AI-generated content may be incorrect.">
            <a:extLst>
              <a:ext uri="{FF2B5EF4-FFF2-40B4-BE49-F238E27FC236}">
                <a16:creationId xmlns:a16="http://schemas.microsoft.com/office/drawing/2014/main" id="{55152E10-EE7A-B84C-B734-BA80A5816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63" y="1684337"/>
            <a:ext cx="4797425" cy="292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8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2468C8-0581-C987-2373-BB09FE930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75FB83-2F6C-C15F-14B1-45335759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AAA21D-62F0-5AF1-4FE1-23B382AA3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84350" cy="51435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37ED9-58BE-4589-6254-8E6D8A86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2600"/>
            <a:ext cx="2327703" cy="4159249"/>
          </a:xfrm>
        </p:spPr>
        <p:txBody>
          <a:bodyPr vert="horz" lIns="68580" tIns="34290" rIns="68580" bIns="34290" rtlCol="0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Example: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Youth Engagement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7ACB1D-14B3-602F-79DE-699A0E307A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05730" y="482599"/>
          <a:ext cx="4718785" cy="414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5662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519A9-C8A7-EBD8-062A-2657C6A55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8DA26BB-66EC-1BA8-F392-FE0EB937A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9C98925-C336-553E-78A6-B0D8A02D9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1546378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EADAC-7D75-57F9-B469-26CCC7AE6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6" y="457198"/>
            <a:ext cx="7044316" cy="998131"/>
          </a:xfrm>
        </p:spPr>
        <p:txBody>
          <a:bodyPr>
            <a:normAutofit/>
          </a:bodyPr>
          <a:lstStyle/>
          <a:p>
            <a:r>
              <a:rPr lang="en-US" b="1"/>
              <a:t>Examples of Data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ACA67-E389-3BA2-DD23-07D82A46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75" y="1648772"/>
            <a:ext cx="3719225" cy="29383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1500"/>
          </a:p>
          <a:p>
            <a:r>
              <a:rPr lang="en-US" sz="1800"/>
              <a:t>Example: My organization is part of a </a:t>
            </a:r>
            <a:r>
              <a:rPr lang="en-US" sz="1800">
                <a:solidFill>
                  <a:srgbClr val="FF0000"/>
                </a:solidFill>
              </a:rPr>
              <a:t>larger trend </a:t>
            </a:r>
            <a:r>
              <a:rPr lang="en-US" sz="1800"/>
              <a:t>and our programming is high quality/unique so it warrants investment</a:t>
            </a:r>
          </a:p>
          <a:p>
            <a:r>
              <a:rPr lang="en-US" sz="1800"/>
              <a:t>Example: My organization is addressing </a:t>
            </a:r>
            <a:r>
              <a:rPr lang="en-US" sz="1800">
                <a:solidFill>
                  <a:srgbClr val="FF0000"/>
                </a:solidFill>
              </a:rPr>
              <a:t>a new issue</a:t>
            </a:r>
            <a:r>
              <a:rPr lang="en-US" sz="1800"/>
              <a:t> that the majority of the sector has not recognized yet so it warrants seed funding</a:t>
            </a:r>
          </a:p>
          <a:p>
            <a:pPr marL="0" indent="0">
              <a:buNone/>
            </a:pPr>
            <a:endParaRPr lang="en-US" sz="1500"/>
          </a:p>
          <a:p>
            <a:endParaRPr lang="en-US" sz="1500"/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BEA5437C-DABB-4CC9-C978-71CF8CE85B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747" y="1638686"/>
            <a:ext cx="2816936" cy="2816936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4C5FBAA-BC94-DCFA-CE59-E722D1597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9" y="4657060"/>
            <a:ext cx="5107781" cy="486440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64713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2F516-DF3C-B315-EEFB-9D17B2523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AF70-8CF6-2D3E-21ED-31B313D71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992" y="870219"/>
            <a:ext cx="4224760" cy="994172"/>
          </a:xfrm>
        </p:spPr>
        <p:txBody>
          <a:bodyPr/>
          <a:lstStyle/>
          <a:p>
            <a:r>
              <a:rPr lang="en-VN">
                <a:solidFill>
                  <a:schemeClr val="tx1"/>
                </a:solidFill>
                <a:latin typeface="Arial"/>
                <a:cs typeface="Arial"/>
              </a:rPr>
              <a:t>Questions  </a:t>
            </a:r>
          </a:p>
        </p:txBody>
      </p:sp>
    </p:spTree>
    <p:extLst>
      <p:ext uri="{BB962C8B-B14F-4D97-AF65-F5344CB8AC3E}">
        <p14:creationId xmlns:p14="http://schemas.microsoft.com/office/powerpoint/2010/main" val="881916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BFF8-3379-B43B-47DA-18175E725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992" y="870219"/>
            <a:ext cx="4224760" cy="994172"/>
          </a:xfrm>
        </p:spPr>
        <p:txBody>
          <a:bodyPr/>
          <a:lstStyle/>
          <a:p>
            <a:r>
              <a:rPr lang="en-VN">
                <a:solidFill>
                  <a:schemeClr val="tx1"/>
                </a:solidFill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371998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AC0E54-8BC0-B64F-09B0-3C9F76B8F7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is the Charity Insights Canada Project?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to read our survey reports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Understanding Mean, Median, Standard Deviation and Margin of Error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Using CICP dashboards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Tips on assessing survey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Using CICP data in grant writing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201D5-3E48-436D-E3C1-090162DA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this session will cover: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084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75F866-1537-C806-69D9-262D669B4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9E39D0-1038-C1FC-2037-F750C58B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sz="4100" kern="1200"/>
              <a:t>The Charity Insights Canada Project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398984"/>
            <a:ext cx="7818120" cy="13716"/>
          </a:xfrm>
          <a:custGeom>
            <a:avLst/>
            <a:gdLst>
              <a:gd name="csX0" fmla="*/ 0 w 7818120"/>
              <a:gd name="csY0" fmla="*/ 0 h 13716"/>
              <a:gd name="csX1" fmla="*/ 416966 w 7818120"/>
              <a:gd name="csY1" fmla="*/ 0 h 13716"/>
              <a:gd name="csX2" fmla="*/ 1146658 w 7818120"/>
              <a:gd name="csY2" fmla="*/ 0 h 13716"/>
              <a:gd name="csX3" fmla="*/ 1563624 w 7818120"/>
              <a:gd name="csY3" fmla="*/ 0 h 13716"/>
              <a:gd name="csX4" fmla="*/ 2136953 w 7818120"/>
              <a:gd name="csY4" fmla="*/ 0 h 13716"/>
              <a:gd name="csX5" fmla="*/ 2944825 w 7818120"/>
              <a:gd name="csY5" fmla="*/ 0 h 13716"/>
              <a:gd name="csX6" fmla="*/ 3596335 w 7818120"/>
              <a:gd name="csY6" fmla="*/ 0 h 13716"/>
              <a:gd name="csX7" fmla="*/ 4326026 w 7818120"/>
              <a:gd name="csY7" fmla="*/ 0 h 13716"/>
              <a:gd name="csX8" fmla="*/ 4899355 w 7818120"/>
              <a:gd name="csY8" fmla="*/ 0 h 13716"/>
              <a:gd name="csX9" fmla="*/ 5550865 w 7818120"/>
              <a:gd name="csY9" fmla="*/ 0 h 13716"/>
              <a:gd name="csX10" fmla="*/ 6358738 w 7818120"/>
              <a:gd name="csY10" fmla="*/ 0 h 13716"/>
              <a:gd name="csX11" fmla="*/ 6853885 w 7818120"/>
              <a:gd name="csY11" fmla="*/ 0 h 13716"/>
              <a:gd name="csX12" fmla="*/ 7818120 w 7818120"/>
              <a:gd name="csY12" fmla="*/ 0 h 13716"/>
              <a:gd name="csX13" fmla="*/ 7818120 w 7818120"/>
              <a:gd name="csY13" fmla="*/ 13716 h 13716"/>
              <a:gd name="csX14" fmla="*/ 7244791 w 7818120"/>
              <a:gd name="csY14" fmla="*/ 13716 h 13716"/>
              <a:gd name="csX15" fmla="*/ 6827825 w 7818120"/>
              <a:gd name="csY15" fmla="*/ 13716 h 13716"/>
              <a:gd name="csX16" fmla="*/ 6176315 w 7818120"/>
              <a:gd name="csY16" fmla="*/ 13716 h 13716"/>
              <a:gd name="csX17" fmla="*/ 5681167 w 7818120"/>
              <a:gd name="csY17" fmla="*/ 13716 h 13716"/>
              <a:gd name="csX18" fmla="*/ 5029657 w 7818120"/>
              <a:gd name="csY18" fmla="*/ 13716 h 13716"/>
              <a:gd name="csX19" fmla="*/ 4378147 w 7818120"/>
              <a:gd name="csY19" fmla="*/ 13716 h 13716"/>
              <a:gd name="csX20" fmla="*/ 3726637 w 7818120"/>
              <a:gd name="csY20" fmla="*/ 13716 h 13716"/>
              <a:gd name="csX21" fmla="*/ 3075127 w 7818120"/>
              <a:gd name="csY21" fmla="*/ 13716 h 13716"/>
              <a:gd name="csX22" fmla="*/ 2501798 w 7818120"/>
              <a:gd name="csY22" fmla="*/ 13716 h 13716"/>
              <a:gd name="csX23" fmla="*/ 1772107 w 7818120"/>
              <a:gd name="csY23" fmla="*/ 13716 h 13716"/>
              <a:gd name="csX24" fmla="*/ 1120597 w 7818120"/>
              <a:gd name="csY24" fmla="*/ 13716 h 13716"/>
              <a:gd name="csX25" fmla="*/ 0 w 7818120"/>
              <a:gd name="csY25" fmla="*/ 13716 h 13716"/>
              <a:gd name="csX26" fmla="*/ 0 w 7818120"/>
              <a:gd name="csY26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7818120" h="13716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8217" y="2784"/>
                  <a:pt x="7818136" y="9558"/>
                  <a:pt x="7818120" y="13716"/>
                </a:cubicBezTo>
                <a:cubicBezTo>
                  <a:pt x="7698847" y="-7839"/>
                  <a:pt x="7390924" y="18407"/>
                  <a:pt x="7244791" y="13716"/>
                </a:cubicBezTo>
                <a:cubicBezTo>
                  <a:pt x="7098658" y="9025"/>
                  <a:pt x="6952735" y="24785"/>
                  <a:pt x="6827825" y="13716"/>
                </a:cubicBezTo>
                <a:cubicBezTo>
                  <a:pt x="6702915" y="2647"/>
                  <a:pt x="6338661" y="29958"/>
                  <a:pt x="6176315" y="13716"/>
                </a:cubicBezTo>
                <a:cubicBezTo>
                  <a:pt x="6013969" y="-2526"/>
                  <a:pt x="5850602" y="1790"/>
                  <a:pt x="5681167" y="13716"/>
                </a:cubicBezTo>
                <a:cubicBezTo>
                  <a:pt x="5511732" y="25642"/>
                  <a:pt x="5312143" y="-4154"/>
                  <a:pt x="5029657" y="13716"/>
                </a:cubicBezTo>
                <a:cubicBezTo>
                  <a:pt x="4747171" y="31586"/>
                  <a:pt x="4655062" y="26168"/>
                  <a:pt x="4378147" y="13716"/>
                </a:cubicBezTo>
                <a:cubicBezTo>
                  <a:pt x="4101232" y="1265"/>
                  <a:pt x="4037646" y="40134"/>
                  <a:pt x="3726637" y="13716"/>
                </a:cubicBezTo>
                <a:cubicBezTo>
                  <a:pt x="3415628" y="-12702"/>
                  <a:pt x="3321756" y="40935"/>
                  <a:pt x="3075127" y="13716"/>
                </a:cubicBezTo>
                <a:cubicBezTo>
                  <a:pt x="2828498" y="-13503"/>
                  <a:pt x="2684733" y="10281"/>
                  <a:pt x="2501798" y="13716"/>
                </a:cubicBezTo>
                <a:cubicBezTo>
                  <a:pt x="2318863" y="17151"/>
                  <a:pt x="2121844" y="-17585"/>
                  <a:pt x="1772107" y="13716"/>
                </a:cubicBezTo>
                <a:cubicBezTo>
                  <a:pt x="1422370" y="45017"/>
                  <a:pt x="1431548" y="27094"/>
                  <a:pt x="1120597" y="13716"/>
                </a:cubicBezTo>
                <a:cubicBezTo>
                  <a:pt x="809646" y="339"/>
                  <a:pt x="246393" y="51668"/>
                  <a:pt x="0" y="13716"/>
                </a:cubicBezTo>
                <a:cubicBezTo>
                  <a:pt x="-100" y="9589"/>
                  <a:pt x="468" y="2983"/>
                  <a:pt x="0" y="0"/>
                </a:cubicBezTo>
                <a:close/>
              </a:path>
              <a:path w="7818120" h="13716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7446" y="5682"/>
                  <a:pt x="7817517" y="9439"/>
                  <a:pt x="7818120" y="13716"/>
                </a:cubicBezTo>
                <a:cubicBezTo>
                  <a:pt x="7610240" y="34"/>
                  <a:pt x="7521789" y="3149"/>
                  <a:pt x="7401154" y="13716"/>
                </a:cubicBezTo>
                <a:cubicBezTo>
                  <a:pt x="7280519" y="24283"/>
                  <a:pt x="6930719" y="-347"/>
                  <a:pt x="6593281" y="13716"/>
                </a:cubicBezTo>
                <a:cubicBezTo>
                  <a:pt x="6255843" y="27779"/>
                  <a:pt x="6286682" y="-3410"/>
                  <a:pt x="6098134" y="13716"/>
                </a:cubicBezTo>
                <a:cubicBezTo>
                  <a:pt x="5909586" y="30842"/>
                  <a:pt x="5602789" y="44024"/>
                  <a:pt x="5446624" y="13716"/>
                </a:cubicBezTo>
                <a:cubicBezTo>
                  <a:pt x="5290459" y="-16592"/>
                  <a:pt x="4917039" y="17388"/>
                  <a:pt x="4638751" y="13716"/>
                </a:cubicBezTo>
                <a:cubicBezTo>
                  <a:pt x="4360463" y="10044"/>
                  <a:pt x="4304690" y="878"/>
                  <a:pt x="3987241" y="13716"/>
                </a:cubicBezTo>
                <a:cubicBezTo>
                  <a:pt x="3669792" y="26555"/>
                  <a:pt x="3758742" y="27979"/>
                  <a:pt x="3570275" y="13716"/>
                </a:cubicBezTo>
                <a:cubicBezTo>
                  <a:pt x="3381808" y="-547"/>
                  <a:pt x="3267153" y="31628"/>
                  <a:pt x="3075127" y="13716"/>
                </a:cubicBezTo>
                <a:cubicBezTo>
                  <a:pt x="2883101" y="-4196"/>
                  <a:pt x="2665825" y="6401"/>
                  <a:pt x="2267255" y="13716"/>
                </a:cubicBezTo>
                <a:cubicBezTo>
                  <a:pt x="1868685" y="21031"/>
                  <a:pt x="1884698" y="23838"/>
                  <a:pt x="1615745" y="13716"/>
                </a:cubicBezTo>
                <a:cubicBezTo>
                  <a:pt x="1346792" y="3595"/>
                  <a:pt x="1320952" y="5858"/>
                  <a:pt x="1120597" y="13716"/>
                </a:cubicBezTo>
                <a:cubicBezTo>
                  <a:pt x="920242" y="21574"/>
                  <a:pt x="556507" y="46218"/>
                  <a:pt x="0" y="13716"/>
                </a:cubicBezTo>
                <a:cubicBezTo>
                  <a:pt x="303" y="7982"/>
                  <a:pt x="182" y="52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24FAEE5-44C0-E182-3947-9086080BB3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703596"/>
              </p:ext>
            </p:extLst>
          </p:nvPr>
        </p:nvGraphicFramePr>
        <p:xfrm>
          <a:off x="628650" y="1671065"/>
          <a:ext cx="7886700" cy="296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58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9A5F24-FECF-A944-624E-F0EE0C7C6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84350" cy="51435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71DA46-816B-BF9B-5D57-622D516A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2600"/>
            <a:ext cx="2213403" cy="4178299"/>
          </a:xfrm>
        </p:spPr>
        <p:txBody>
          <a:bodyPr vert="horz" lIns="68580" tIns="34290" rIns="68580" bIns="3429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Who is surveyed and how are they recruited? </a:t>
            </a:r>
            <a:endParaRPr lang="en-CA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D8AB27-F1AF-BA8E-4804-5FEA67FE77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369607"/>
              </p:ext>
            </p:extLst>
          </p:nvPr>
        </p:nvGraphicFramePr>
        <p:xfrm>
          <a:off x="3905730" y="482599"/>
          <a:ext cx="4718785" cy="414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523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F5B7F-FCB4-C610-E9B8-D4140344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479640"/>
            <a:ext cx="2571750" cy="1289304"/>
          </a:xfrm>
        </p:spPr>
        <p:txBody>
          <a:bodyPr anchor="b">
            <a:normAutofit/>
          </a:bodyPr>
          <a:lstStyle/>
          <a:p>
            <a:r>
              <a:rPr lang="en-US" sz="2850"/>
              <a:t>How to Read Survey Reports</a:t>
            </a:r>
            <a:endParaRPr lang="en-CA" sz="285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9" y="1930317"/>
            <a:ext cx="2441321" cy="13716"/>
          </a:xfrm>
          <a:custGeom>
            <a:avLst/>
            <a:gdLst>
              <a:gd name="csX0" fmla="*/ 0 w 2441321"/>
              <a:gd name="csY0" fmla="*/ 0 h 13716"/>
              <a:gd name="csX1" fmla="*/ 585917 w 2441321"/>
              <a:gd name="csY1" fmla="*/ 0 h 13716"/>
              <a:gd name="csX2" fmla="*/ 1196247 w 2441321"/>
              <a:gd name="csY2" fmla="*/ 0 h 13716"/>
              <a:gd name="csX3" fmla="*/ 1806578 w 2441321"/>
              <a:gd name="csY3" fmla="*/ 0 h 13716"/>
              <a:gd name="csX4" fmla="*/ 2441321 w 2441321"/>
              <a:gd name="csY4" fmla="*/ 0 h 13716"/>
              <a:gd name="csX5" fmla="*/ 2441321 w 2441321"/>
              <a:gd name="csY5" fmla="*/ 13716 h 13716"/>
              <a:gd name="csX6" fmla="*/ 1830991 w 2441321"/>
              <a:gd name="csY6" fmla="*/ 13716 h 13716"/>
              <a:gd name="csX7" fmla="*/ 1269487 w 2441321"/>
              <a:gd name="csY7" fmla="*/ 13716 h 13716"/>
              <a:gd name="csX8" fmla="*/ 707983 w 2441321"/>
              <a:gd name="csY8" fmla="*/ 13716 h 13716"/>
              <a:gd name="csX9" fmla="*/ 0 w 2441321"/>
              <a:gd name="csY9" fmla="*/ 13716 h 13716"/>
              <a:gd name="csX10" fmla="*/ 0 w 2441321"/>
              <a:gd name="csY10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0939" y="4363"/>
                  <a:pt x="2441580" y="8857"/>
                  <a:pt x="2441321" y="13716"/>
                </a:cubicBezTo>
                <a:cubicBezTo>
                  <a:pt x="2169723" y="25934"/>
                  <a:pt x="2045712" y="34568"/>
                  <a:pt x="1830991" y="13716"/>
                </a:cubicBezTo>
                <a:cubicBezTo>
                  <a:pt x="1616270" y="-7136"/>
                  <a:pt x="1505876" y="-623"/>
                  <a:pt x="1269487" y="13716"/>
                </a:cubicBezTo>
                <a:cubicBezTo>
                  <a:pt x="1033098" y="28055"/>
                  <a:pt x="908661" y="36619"/>
                  <a:pt x="707983" y="13716"/>
                </a:cubicBezTo>
                <a:cubicBezTo>
                  <a:pt x="507305" y="-9187"/>
                  <a:pt x="333592" y="16187"/>
                  <a:pt x="0" y="13716"/>
                </a:cubicBezTo>
                <a:cubicBezTo>
                  <a:pt x="-459" y="8317"/>
                  <a:pt x="190" y="2744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507" y="3335"/>
                  <a:pt x="2441322" y="9457"/>
                  <a:pt x="2441321" y="13716"/>
                </a:cubicBezTo>
                <a:cubicBezTo>
                  <a:pt x="2166745" y="24201"/>
                  <a:pt x="2078726" y="10904"/>
                  <a:pt x="1879817" y="13716"/>
                </a:cubicBezTo>
                <a:cubicBezTo>
                  <a:pt x="1680908" y="16528"/>
                  <a:pt x="1548770" y="-8699"/>
                  <a:pt x="1318313" y="13716"/>
                </a:cubicBezTo>
                <a:cubicBezTo>
                  <a:pt x="1087856" y="36131"/>
                  <a:pt x="894613" y="-645"/>
                  <a:pt x="659157" y="13716"/>
                </a:cubicBezTo>
                <a:cubicBezTo>
                  <a:pt x="423701" y="28077"/>
                  <a:pt x="246611" y="29403"/>
                  <a:pt x="0" y="13716"/>
                </a:cubicBezTo>
                <a:cubicBezTo>
                  <a:pt x="-120" y="7867"/>
                  <a:pt x="674" y="39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4B9DD-6DBC-32E6-F976-4841708BD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105406"/>
            <a:ext cx="2571750" cy="2558034"/>
          </a:xfrm>
        </p:spPr>
        <p:txBody>
          <a:bodyPr anchor="t">
            <a:normAutofit/>
          </a:bodyPr>
          <a:lstStyle/>
          <a:p>
            <a:r>
              <a:rPr lang="en-CA" sz="1650">
                <a:hlinkClick r:id="rId3"/>
              </a:rPr>
              <a:t>https://carleton.ca/cicp-pcpob/all-reports-en/</a:t>
            </a:r>
            <a:endParaRPr lang="en-CA" sz="1650"/>
          </a:p>
          <a:p>
            <a:endParaRPr lang="en-CA" sz="165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12B73ED-95B0-DC15-C185-F4D151368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77" y="480060"/>
            <a:ext cx="4995081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3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ABE5DD-87C8-EEF5-D472-4BF68611E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8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3FB0A-19FD-4C4F-BDF1-91E3CAE1D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555773"/>
            <a:ext cx="2064266" cy="203195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1650">
                <a:solidFill>
                  <a:srgbClr val="FFFFFF"/>
                </a:solidFill>
              </a:rPr>
              <a:t>Response Rate and Margin of Error</a:t>
            </a:r>
          </a:p>
        </p:txBody>
      </p:sp>
      <p:pic>
        <p:nvPicPr>
          <p:cNvPr id="5" name="Content Placeholder 4" descr="A screen shot of a graph&#10;&#10;AI-generated content may be incorrect.">
            <a:extLst>
              <a:ext uri="{FF2B5EF4-FFF2-40B4-BE49-F238E27FC236}">
                <a16:creationId xmlns:a16="http://schemas.microsoft.com/office/drawing/2014/main" id="{8C3C1BBF-DF9D-EC71-5E6A-95698418C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"/>
          <a:stretch>
            <a:fillRect/>
          </a:stretch>
        </p:blipFill>
        <p:spPr>
          <a:xfrm>
            <a:off x="3028951" y="806485"/>
            <a:ext cx="5391149" cy="35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4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EE7F0-E4D7-B561-98C9-8B34FB6F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8" y="376516"/>
            <a:ext cx="3719702" cy="1232227"/>
          </a:xfrm>
        </p:spPr>
        <p:txBody>
          <a:bodyPr anchor="b">
            <a:normAutofit fontScale="90000"/>
          </a:bodyPr>
          <a:lstStyle/>
          <a:p>
            <a:r>
              <a:rPr lang="en-US" sz="2775"/>
              <a:t>The bigger the sample, the more confident you can be in the results</a:t>
            </a:r>
            <a:endParaRPr lang="en-CA" sz="2775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82C64-D905-9771-4709-416898B7A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98" y="1813806"/>
            <a:ext cx="3719702" cy="2641927"/>
          </a:xfrm>
        </p:spPr>
        <p:txBody>
          <a:bodyPr anchor="t">
            <a:normAutofit/>
          </a:bodyPr>
          <a:lstStyle/>
          <a:p>
            <a:r>
              <a:rPr lang="en-US" sz="1500"/>
              <a:t>Margin of Error of 4% give us a confidence level interval of plus or minus 4%</a:t>
            </a:r>
          </a:p>
          <a:p>
            <a:r>
              <a:rPr lang="en-US" sz="1500"/>
              <a:t>A 95% confidence level means that if you repeat the study x amount of times, 95% of the time your findings will fall within the confidence intervals</a:t>
            </a:r>
          </a:p>
          <a:p>
            <a:r>
              <a:rPr lang="en-US" sz="1500"/>
              <a:t>For example, Full-time year-round staff % results would fall between 80%-88% most of the time</a:t>
            </a:r>
            <a:endParaRPr lang="en-CA" sz="1500"/>
          </a:p>
          <a:p>
            <a:endParaRPr lang="en-CA" sz="1500"/>
          </a:p>
        </p:txBody>
      </p:sp>
      <p:pic>
        <p:nvPicPr>
          <p:cNvPr id="5" name="Picture 4" descr="A screen shot of a graph&#10;&#10;AI-generated content may be incorrect.">
            <a:extLst>
              <a:ext uri="{FF2B5EF4-FFF2-40B4-BE49-F238E27FC236}">
                <a16:creationId xmlns:a16="http://schemas.microsoft.com/office/drawing/2014/main" id="{2BF2EFF8-E761-A898-6770-50CD6273A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"/>
          <a:stretch>
            <a:fillRect/>
          </a:stretch>
        </p:blipFill>
        <p:spPr>
          <a:xfrm>
            <a:off x="4884332" y="1140253"/>
            <a:ext cx="3900767" cy="255267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800600"/>
            <a:ext cx="9144000" cy="34258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4800599"/>
            <a:ext cx="6115049" cy="342579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9306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1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181596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0"/>
            <a:ext cx="9144002" cy="1180733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2DEC0-6A82-426D-B3BF-CB0AFA9A5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5" y="186029"/>
            <a:ext cx="5297791" cy="86940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75">
                <a:solidFill>
                  <a:srgbClr val="FFFFFF"/>
                </a:solidFill>
              </a:rPr>
              <a:t>Quantitative Data: Mean, Median, and Standard Deviation</a:t>
            </a:r>
          </a:p>
        </p:txBody>
      </p:sp>
      <p:pic>
        <p:nvPicPr>
          <p:cNvPr id="5" name="Content Placeholder 4" descr="A screenshot of a report&#10;&#10;AI-generated content may be incorrect.">
            <a:extLst>
              <a:ext uri="{FF2B5EF4-FFF2-40B4-BE49-F238E27FC236}">
                <a16:creationId xmlns:a16="http://schemas.microsoft.com/office/drawing/2014/main" id="{DE65B9A6-AAD3-F65B-234D-BAA10CB08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4" r="-1" b="-1"/>
          <a:stretch>
            <a:fillRect/>
          </a:stretch>
        </p:blipFill>
        <p:spPr>
          <a:xfrm>
            <a:off x="641275" y="1474720"/>
            <a:ext cx="7861448" cy="333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9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A4671B-1B0F-E4C6-3F54-E5EDD6F70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22" r="-2" b="-2"/>
          <a:stretch>
            <a:fillRect/>
          </a:stretch>
        </p:blipFill>
        <p:spPr>
          <a:xfrm>
            <a:off x="20" y="10"/>
            <a:ext cx="9143979" cy="51434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2655334"/>
      </p:ext>
    </p:extLst>
  </p:cSld>
  <p:clrMapOvr>
    <a:masterClrMapping/>
  </p:clrMapOvr>
</p:sld>
</file>

<file path=ppt/theme/theme1.xml><?xml version="1.0" encoding="utf-8"?>
<a:theme xmlns:a="http://schemas.openxmlformats.org/drawingml/2006/main" name="CarletonU">
  <a:themeElements>
    <a:clrScheme name="Custom 7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C00000"/>
      </a:accent1>
      <a:accent2>
        <a:srgbClr val="8C8C8C"/>
      </a:accent2>
      <a:accent3>
        <a:srgbClr val="8F0000"/>
      </a:accent3>
      <a:accent4>
        <a:srgbClr val="8C8C8C"/>
      </a:accent4>
      <a:accent5>
        <a:srgbClr val="8F0000"/>
      </a:accent5>
      <a:accent6>
        <a:srgbClr val="8C8C8C"/>
      </a:accent6>
      <a:hlink>
        <a:srgbClr val="8F0000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letonU" id="{2B00C0B3-2EC4-284A-93CF-30C37DD62F9A}" vid="{D942AECA-9F62-C94E-A636-2FCF88DB3302}"/>
    </a:ext>
  </a:extLst>
</a:theme>
</file>

<file path=ppt/theme/theme2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BF0000"/>
      </a:accent1>
      <a:accent2>
        <a:srgbClr val="8C8C8C"/>
      </a:accent2>
      <a:accent3>
        <a:srgbClr val="BF0000"/>
      </a:accent3>
      <a:accent4>
        <a:srgbClr val="8C8C8C"/>
      </a:accent4>
      <a:accent5>
        <a:srgbClr val="BF0000"/>
      </a:accent5>
      <a:accent6>
        <a:srgbClr val="8C8C8C"/>
      </a:accent6>
      <a:hlink>
        <a:srgbClr val="BF0000"/>
      </a:hlink>
      <a:folHlink>
        <a:srgbClr val="8C8C8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c3d1b5-5537-4957-b556-901572b618db">
      <Terms xmlns="http://schemas.microsoft.com/office/infopath/2007/PartnerControls"/>
    </lcf76f155ced4ddcb4097134ff3c332f>
    <TaxCatchAll xmlns="8a2cf3f2-4339-4497-9ede-e4456f863d3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61390990ED00459DC1D0D8AB5E0E42" ma:contentTypeVersion="18" ma:contentTypeDescription="Create a new document." ma:contentTypeScope="" ma:versionID="152fd9d1d042d05d99e4dfcff460874f">
  <xsd:schema xmlns:xsd="http://www.w3.org/2001/XMLSchema" xmlns:xs="http://www.w3.org/2001/XMLSchema" xmlns:p="http://schemas.microsoft.com/office/2006/metadata/properties" xmlns:ns2="03c3d1b5-5537-4957-b556-901572b618db" xmlns:ns3="8a2cf3f2-4339-4497-9ede-e4456f863d3f" targetNamespace="http://schemas.microsoft.com/office/2006/metadata/properties" ma:root="true" ma:fieldsID="153fa996c9b3a7d644cae6e3d03719c7" ns2:_="" ns3:_="">
    <xsd:import namespace="03c3d1b5-5537-4957-b556-901572b618db"/>
    <xsd:import namespace="8a2cf3f2-4339-4497-9ede-e4456f863d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d1b5-5537-4957-b556-901572b618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643bf9-c92d-4565-8aae-71318312e3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cf3f2-4339-4497-9ede-e4456f863d3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b23cc2c-6212-4027-9ce4-7ddc17c40528}" ma:internalName="TaxCatchAll" ma:showField="CatchAllData" ma:web="8a2cf3f2-4339-4497-9ede-e4456f863d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3CD22F-9C57-4E07-B755-4A22E5B30C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3E414D-2C3E-4C6F-86D2-4340BBD4BED4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8a2cf3f2-4339-4497-9ede-e4456f863d3f"/>
    <ds:schemaRef ds:uri="http://purl.org/dc/dcmitype/"/>
    <ds:schemaRef ds:uri="http://schemas.microsoft.com/office/infopath/2007/PartnerControls"/>
    <ds:schemaRef ds:uri="http://purl.org/dc/terms/"/>
    <ds:schemaRef ds:uri="03c3d1b5-5537-4957-b556-901572b618d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17DEE6-2DAE-48B6-83DE-1B7007B0E0B6}">
  <ds:schemaRefs>
    <ds:schemaRef ds:uri="03c3d1b5-5537-4957-b556-901572b618db"/>
    <ds:schemaRef ds:uri="8a2cf3f2-4339-4497-9ede-e4456f863d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515</Words>
  <Application>Microsoft Office PowerPoint</Application>
  <PresentationFormat>On-screen Show (16:9)</PresentationFormat>
  <Paragraphs>72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CarletonU</vt:lpstr>
      <vt:lpstr>Office Theme</vt:lpstr>
      <vt:lpstr>Telling Your Story with Data: Using CICP Dashboard Data </vt:lpstr>
      <vt:lpstr>What this session will cover:</vt:lpstr>
      <vt:lpstr>The Charity Insights Canada Project</vt:lpstr>
      <vt:lpstr>Who is surveyed and how are they recruited? </vt:lpstr>
      <vt:lpstr>How to Read Survey Reports</vt:lpstr>
      <vt:lpstr>Response Rate and Margin of Error</vt:lpstr>
      <vt:lpstr>The bigger the sample, the more confident you can be in the results</vt:lpstr>
      <vt:lpstr>Quantitative Data: Mean, Median, and Standard Deviation</vt:lpstr>
      <vt:lpstr>PowerPoint Presentation</vt:lpstr>
      <vt:lpstr>Most Surveys Include Qualitative Data</vt:lpstr>
      <vt:lpstr>Using CICP Data Dashboards</vt:lpstr>
      <vt:lpstr>Wrap-Up</vt:lpstr>
      <vt:lpstr>Data Narrative for Funders and Donors</vt:lpstr>
      <vt:lpstr>Three Steps to Stand out -  Using Data in your Funding Application</vt:lpstr>
      <vt:lpstr>Let's build a data narrative    together </vt:lpstr>
      <vt:lpstr>Example: Youth Engagement</vt:lpstr>
      <vt:lpstr>Examples of Data Narrative</vt:lpstr>
      <vt:lpstr>Questions  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Ryan</dc:creator>
  <cp:lastModifiedBy>Tara McWhinney</cp:lastModifiedBy>
  <cp:revision>1</cp:revision>
  <dcterms:created xsi:type="dcterms:W3CDTF">2021-06-22T15:43:15Z</dcterms:created>
  <dcterms:modified xsi:type="dcterms:W3CDTF">2026-06-16T14:14:46Z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0x010100A161390990ED00459DC1D0D8AB5E0E42</vt:lpwstr>
  </property>
  <property fmtid="{D5CDD505-2E9C-101B-9397-08002B2CF9AE}" pid="3" name="MediaServiceImageTags">
    <vt:lpwstr/>
  </property>
</Properties>
</file>