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2CA2AB-9EF4-8444-97F6-1ABDF8AA1DB2}">
          <p14:sldIdLst/>
        </p14:section>
        <p14:section name="Inside" id="{DA76268B-4A76-734B-A411-C5575C42DF15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3" autoAdjust="0"/>
    <p:restoredTop sz="94630" autoAdjust="0"/>
  </p:normalViewPr>
  <p:slideViewPr>
    <p:cSldViewPr snapToGrid="0" snapToObjects="1">
      <p:cViewPr varScale="1">
        <p:scale>
          <a:sx n="96" d="100"/>
          <a:sy n="96" d="100"/>
        </p:scale>
        <p:origin x="96" y="5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22313" y="1349471"/>
            <a:ext cx="7772400" cy="2534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(Your name here)</a:t>
            </a:r>
          </a:p>
          <a:p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en-US" dirty="0"/>
              <a:t>W</a:t>
            </a:r>
            <a:r>
              <a:rPr lang="en-US" dirty="0" smtClean="0"/>
              <a:t>ho </a:t>
            </a:r>
            <a:r>
              <a:rPr lang="en-US" dirty="0"/>
              <a:t>are </a:t>
            </a:r>
            <a:r>
              <a:rPr lang="en-US" dirty="0" smtClean="0"/>
              <a:t>you/ affiliation?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What is your general research area?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What </a:t>
            </a:r>
            <a:r>
              <a:rPr lang="en-US" dirty="0"/>
              <a:t>interesting problem(s) are you working on?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What is a data science challenge you’d like to investigate?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What is a data science skill/asset you can bring to a project?</a:t>
            </a:r>
          </a:p>
        </p:txBody>
      </p:sp>
    </p:spTree>
    <p:extLst>
      <p:ext uri="{BB962C8B-B14F-4D97-AF65-F5344CB8AC3E}">
        <p14:creationId xmlns:p14="http://schemas.microsoft.com/office/powerpoint/2010/main" val="382415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arleton colours">
      <a:dk1>
        <a:srgbClr val="000000"/>
      </a:dk1>
      <a:lt1>
        <a:srgbClr val="FFFFFF"/>
      </a:lt1>
      <a:dk2>
        <a:srgbClr val="676463"/>
      </a:dk2>
      <a:lt2>
        <a:srgbClr val="FFFFFF"/>
      </a:lt2>
      <a:accent1>
        <a:srgbClr val="A41629"/>
      </a:accent1>
      <a:accent2>
        <a:srgbClr val="A41629"/>
      </a:accent2>
      <a:accent3>
        <a:srgbClr val="676463"/>
      </a:accent3>
      <a:accent4>
        <a:srgbClr val="FFFFFF"/>
      </a:accent4>
      <a:accent5>
        <a:srgbClr val="FF8000"/>
      </a:accent5>
      <a:accent6>
        <a:srgbClr val="0000FF"/>
      </a:accent6>
      <a:hlink>
        <a:srgbClr val="A41629"/>
      </a:hlink>
      <a:folHlink>
        <a:srgbClr val="A41629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sharepoint/v3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148</TotalTime>
  <Words>51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Wade Vienneau</cp:lastModifiedBy>
  <cp:revision>41</cp:revision>
  <dcterms:created xsi:type="dcterms:W3CDTF">2010-04-12T23:12:02Z</dcterms:created>
  <dcterms:modified xsi:type="dcterms:W3CDTF">2016-04-14T19:34:52Z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