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7070"/>
    <a:srgbClr val="F100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102" y="-120"/>
      </p:cViewPr>
      <p:guideLst>
        <p:guide orient="horz" pos="2052"/>
        <p:guide pos="1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90D8EC-E786-46F4-BB5E-B48BB9E7F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C9A3E3-AA55-4E6D-A496-3773DC191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800100"/>
            <a:ext cx="1828800" cy="2457450"/>
          </a:xfrm>
          <a:prstGeom prst="rect">
            <a:avLst/>
          </a:prstGeom>
          <a:solidFill>
            <a:srgbClr val="70707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ChangeArrowheads="1"/>
          </p:cNvSpPr>
          <p:nvPr userDrawn="1"/>
        </p:nvSpPr>
        <p:spPr bwMode="auto">
          <a:xfrm>
            <a:off x="1905000" y="800100"/>
            <a:ext cx="7239000" cy="2457450"/>
          </a:xfrm>
          <a:prstGeom prst="rect">
            <a:avLst/>
          </a:prstGeom>
          <a:solidFill>
            <a:srgbClr val="F1004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525463"/>
            <a:ext cx="1828800" cy="225425"/>
          </a:xfrm>
          <a:prstGeom prst="rect">
            <a:avLst/>
          </a:prstGeom>
          <a:solidFill>
            <a:srgbClr val="F1004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1905000" y="525463"/>
            <a:ext cx="72390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4" descr="CarletonWide_Tag_K_18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371850"/>
            <a:ext cx="152400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800100"/>
            <a:ext cx="7239000" cy="1485900"/>
          </a:xfrm>
        </p:spPr>
        <p:txBody>
          <a:bodyPr lIns="91440" tIns="45720" rIns="91440" bIns="45720"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2400300"/>
            <a:ext cx="7239000" cy="857250"/>
          </a:xfrm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  <a:latin typeface="Egyptienne F Bold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4A76D-1F2A-40A1-B9D8-D5145E1E8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857250"/>
            <a:ext cx="1714500" cy="3943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857250"/>
            <a:ext cx="4991100" cy="3943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46296-8A3C-4B27-A24F-AD8578632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0A50C-7AE1-4799-B2D3-7699FE5FF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F7BB2-1B5D-4E30-8735-06149901F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485900"/>
            <a:ext cx="3352800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485900"/>
            <a:ext cx="3352800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05C85-E3D0-4C6A-8761-53E43F0CD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30BC0-3BF2-4A21-8DD9-552A0C207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FFB26-C97B-436B-9B5F-D7B5CB112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7B325-1276-45E3-802E-7F9A20A78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5A74A-2EE0-4282-99F2-B7A864CB5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A78DC-AA95-4EC5-89CB-47D82DC4D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09550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47750"/>
            <a:ext cx="85344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857750"/>
            <a:ext cx="2438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Egyptienne F Bold" charset="0"/>
              </a:defRPr>
            </a:lvl1pPr>
          </a:lstStyle>
          <a:p>
            <a:pPr>
              <a:defRPr/>
            </a:pPr>
            <a:fld id="{A7E00401-331D-405D-BD5C-22D6B9751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10040"/>
          </a:solidFill>
          <a:latin typeface="Egyptienne F Black" pitchFamily="18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F10040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spcBef>
          <a:spcPct val="20000"/>
        </a:spcBef>
        <a:spcAft>
          <a:spcPct val="0"/>
        </a:spcAft>
        <a:buClr>
          <a:srgbClr val="F10040"/>
        </a:buClr>
        <a:buChar char="–"/>
        <a:defRPr>
          <a:solidFill>
            <a:schemeClr val="tx1"/>
          </a:solidFill>
          <a:latin typeface="+mn-lt"/>
        </a:defRPr>
      </a:lvl2pPr>
      <a:lvl3pPr marL="971550" indent="-173038" algn="l" rtl="0" eaLnBrk="0" fontAlgn="base" hangingPunct="0">
        <a:spcBef>
          <a:spcPct val="20000"/>
        </a:spcBef>
        <a:spcAft>
          <a:spcPct val="0"/>
        </a:spcAft>
        <a:buClr>
          <a:srgbClr val="F1004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312863" indent="-227013" algn="l" rtl="0" eaLnBrk="0" fontAlgn="base" hangingPunct="0">
        <a:spcBef>
          <a:spcPct val="20000"/>
        </a:spcBef>
        <a:spcAft>
          <a:spcPct val="0"/>
        </a:spcAft>
        <a:buClr>
          <a:srgbClr val="F10040"/>
        </a:buClr>
        <a:buChar char="–"/>
        <a:defRPr>
          <a:solidFill>
            <a:schemeClr val="tx1"/>
          </a:solidFill>
          <a:latin typeface="+mn-lt"/>
        </a:defRPr>
      </a:lvl4pPr>
      <a:lvl5pPr marL="1595438" indent="-161925" algn="l" rtl="0" eaLnBrk="0" fontAlgn="base" hangingPunct="0">
        <a:spcBef>
          <a:spcPct val="20000"/>
        </a:spcBef>
        <a:spcAft>
          <a:spcPct val="0"/>
        </a:spcAft>
        <a:buClr>
          <a:srgbClr val="F10040"/>
        </a:buClr>
        <a:buChar char="»"/>
        <a:defRPr>
          <a:solidFill>
            <a:schemeClr val="tx1"/>
          </a:solidFill>
          <a:latin typeface="+mn-lt"/>
        </a:defRPr>
      </a:lvl5pPr>
      <a:lvl6pPr marL="2052638" indent="-161925" algn="l" rtl="0" fontAlgn="base">
        <a:spcBef>
          <a:spcPct val="20000"/>
        </a:spcBef>
        <a:spcAft>
          <a:spcPct val="0"/>
        </a:spcAft>
        <a:buClr>
          <a:srgbClr val="F10040"/>
        </a:buClr>
        <a:buChar char="»"/>
        <a:defRPr>
          <a:solidFill>
            <a:schemeClr val="tx1"/>
          </a:solidFill>
          <a:latin typeface="+mn-lt"/>
        </a:defRPr>
      </a:lvl6pPr>
      <a:lvl7pPr marL="2509838" indent="-161925" algn="l" rtl="0" fontAlgn="base">
        <a:spcBef>
          <a:spcPct val="20000"/>
        </a:spcBef>
        <a:spcAft>
          <a:spcPct val="0"/>
        </a:spcAft>
        <a:buClr>
          <a:srgbClr val="F10040"/>
        </a:buClr>
        <a:buChar char="»"/>
        <a:defRPr>
          <a:solidFill>
            <a:schemeClr val="tx1"/>
          </a:solidFill>
          <a:latin typeface="+mn-lt"/>
        </a:defRPr>
      </a:lvl7pPr>
      <a:lvl8pPr marL="2967038" indent="-161925" algn="l" rtl="0" fontAlgn="base">
        <a:spcBef>
          <a:spcPct val="20000"/>
        </a:spcBef>
        <a:spcAft>
          <a:spcPct val="0"/>
        </a:spcAft>
        <a:buClr>
          <a:srgbClr val="F10040"/>
        </a:buClr>
        <a:buChar char="»"/>
        <a:defRPr>
          <a:solidFill>
            <a:schemeClr val="tx1"/>
          </a:solidFill>
          <a:latin typeface="+mn-lt"/>
        </a:defRPr>
      </a:lvl8pPr>
      <a:lvl9pPr marL="3424238" indent="-161925" algn="l" rtl="0" fontAlgn="base">
        <a:spcBef>
          <a:spcPct val="20000"/>
        </a:spcBef>
        <a:spcAft>
          <a:spcPct val="0"/>
        </a:spcAft>
        <a:buClr>
          <a:srgbClr val="F10040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Egyptienne F Black"/>
        <a:ea typeface=""/>
        <a:cs typeface=""/>
      </a:majorFont>
      <a:minorFont>
        <a:latin typeface="Egyptienne F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Times</vt:lpstr>
      <vt:lpstr>Arial</vt:lpstr>
      <vt:lpstr>Egyptienne F Black</vt:lpstr>
      <vt:lpstr>Egyptienne F Roman</vt:lpstr>
      <vt:lpstr>Wingdings</vt:lpstr>
      <vt:lpstr>Egyptienne F Bold</vt:lpstr>
      <vt:lpstr>Blank</vt:lpstr>
      <vt:lpstr>Slide 1</vt:lpstr>
    </vt:vector>
  </TitlesOfParts>
  <Company>Hewson Bridge and Smith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Studio</dc:creator>
  <cp:lastModifiedBy>David Townsend</cp:lastModifiedBy>
  <cp:revision>40</cp:revision>
  <cp:lastPrinted>2003-01-16T15:49:46Z</cp:lastPrinted>
  <dcterms:created xsi:type="dcterms:W3CDTF">2003-01-15T21:15:39Z</dcterms:created>
  <dcterms:modified xsi:type="dcterms:W3CDTF">2012-05-15T12:56:56Z</dcterms:modified>
</cp:coreProperties>
</file>