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83" d="100"/>
          <a:sy n="183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5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4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2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8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4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5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D951-8458-DD4E-A999-763D8A65A010}" type="datetimeFigureOut">
              <a:rPr lang="en-US" smtClean="0"/>
              <a:t>16-09-12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9559-73F0-0C4E-A555-3C339D352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5-239 Bilingual graphic fo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77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Carleton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Karayanis</dc:creator>
  <cp:lastModifiedBy>Rick Karayanis</cp:lastModifiedBy>
  <cp:revision>2</cp:revision>
  <dcterms:created xsi:type="dcterms:W3CDTF">2015-11-09T16:57:42Z</dcterms:created>
  <dcterms:modified xsi:type="dcterms:W3CDTF">2016-09-12T13:57:31Z</dcterms:modified>
</cp:coreProperties>
</file>