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73353-B13B-164B-9140-631682D15988}" type="datetimeFigureOut">
              <a:rPr lang="en-US" smtClean="0"/>
              <a:t>8/26/21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4E507-7D2A-5F4C-B410-63EB8C0C5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72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E4E507-7D2A-5F4C-B410-63EB8C0C50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79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4E198-F2C7-314E-83E3-05C008958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E9C182-AFCA-F848-B9EC-A36CC0D6E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F611A-A91F-5F4E-8BEB-6DBB62DC2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5EA-16DE-4449-8692-F2A64707F227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1386F-D089-5E47-99A1-4B4EFA675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11ECF-3BC6-F743-BC0D-59238AFE2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C71C-850F-534F-AF2B-FB1059DB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3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7A30E-6397-D843-B535-96877C469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D16E41-A027-6143-ACF1-F68C144C9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5F351-4F69-9F44-957C-810714229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5EA-16DE-4449-8692-F2A64707F227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24CD5-2E35-2349-96DE-EC1B70BF7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B698C-1370-BC46-B30E-8401590BA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C71C-850F-534F-AF2B-FB1059DB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7C4402-78CE-4446-8AE9-F785821CEB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2034A2-A6D0-EA48-A432-A6F60600B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67B24-0EB6-1242-B0E8-0373D5E80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5EA-16DE-4449-8692-F2A64707F227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6401F-4D8A-D040-A912-5E6D4AC1B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36FCD-79A0-6C49-9085-CBB5C016B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C71C-850F-534F-AF2B-FB1059DB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9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E2A4C-B220-CC48-8381-EB1DD5A69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3B62F-14A5-CD46-A85B-8C794D5BF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84DB5-5EDB-924C-9965-EE1FDB919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5EA-16DE-4449-8692-F2A64707F227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094DF-7917-B74D-AF76-7A3BA5429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A3181-72C7-6A41-819E-4C09DF937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C71C-850F-534F-AF2B-FB1059DB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2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CC7B9-DE9A-2B43-938C-35C3B03CC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2C930-E9F8-7E41-A5E2-28C9AD56B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57D5F-90B7-B54A-B05E-C787968CF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5EA-16DE-4449-8692-F2A64707F227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EA3E0-48BB-134D-9EC0-37290C48F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38845-C8A4-1D45-BC64-CFC728D37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C71C-850F-534F-AF2B-FB1059DB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9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7A2FF-32D1-7644-B62C-86082592A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C3EC2-809D-E144-B43F-F9E3F117C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7E199-A1FD-A743-81A0-6D29E425A6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07D950-C7E2-B54A-8853-6E23675D8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5EA-16DE-4449-8692-F2A64707F227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A728E-D949-9C4A-91B9-28730E01E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C096DC-F27D-D94D-859C-70BB18D82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C71C-850F-534F-AF2B-FB1059DB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6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282E0-E770-1441-A7C6-597AF21C5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FC978-EC2C-3C49-A7DB-93B3A67D2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482966-2AC3-B648-B8D8-E3C5DF845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67D26B-BA40-0F49-845A-2D0BEC520A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086E5F-C272-E949-BB3F-6A076CCCF1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368794-D26C-8446-9777-0ABB40A0B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5EA-16DE-4449-8692-F2A64707F227}" type="datetimeFigureOut">
              <a:rPr lang="en-US" smtClean="0"/>
              <a:t>8/26/21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0544A4-4A9B-B347-8129-A6831CEF7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813F47-A768-BD42-ABC8-396A65E35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C71C-850F-534F-AF2B-FB1059DB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79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49FBC-83AE-BA4D-BF3B-051198CA7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6A712-983C-C746-B746-3D3B7B7DF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5EA-16DE-4449-8692-F2A64707F227}" type="datetimeFigureOut">
              <a:rPr lang="en-US" smtClean="0"/>
              <a:t>8/26/21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E22B70-F03E-A046-9D9F-4CB413C75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B0F18-7615-8D4D-B5E7-2632E134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C71C-850F-534F-AF2B-FB1059DB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9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6CACE-5C5B-6645-B199-123728E9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5EA-16DE-4449-8692-F2A64707F227}" type="datetimeFigureOut">
              <a:rPr lang="en-US" smtClean="0"/>
              <a:t>8/26/21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CE8418-5110-1C4B-AAD5-187A8C997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66407-243B-5B45-8592-5856BD929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C71C-850F-534F-AF2B-FB1059DB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C33EE-7B6D-014E-A9F7-E240E586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1092C-53CD-7F46-BF94-47AD7532C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4028E-07B4-DF4E-883C-957C19094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43440-93CF-134A-BE39-7A9531703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5EA-16DE-4449-8692-F2A64707F227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E5B20-6D22-3240-A928-B8393B7E2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EF07F-CA95-084C-AF59-1C355C9C8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C71C-850F-534F-AF2B-FB1059DB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7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68831-980D-7B46-8F7E-A271448C9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103548-2A26-BD4C-BEA5-0AA704C41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E023B5-7A96-0C45-8AA8-47C4118A1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C2852-42D4-CF48-BFBC-C94F9DBCE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25EA-16DE-4449-8692-F2A64707F227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1640B-D766-6741-B990-80AF8AEEC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E34DD-D20D-DA4E-8FED-4DC1159B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C71C-850F-534F-AF2B-FB1059DB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8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335FB6-530C-A44A-B3DD-E7CF7BC36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1A2F3C-FDC3-8A40-8BE6-3E64C13CF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5ABFF-610D-A547-AA79-732B62BF6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D25EA-16DE-4449-8692-F2A64707F227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604A4-3C26-BA41-832B-7275101B4F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83CDB-FB00-2740-BE2D-98EE2187C6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5C71C-850F-534F-AF2B-FB1059DBC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1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C1CA0-D8F5-694C-8A65-188C497CC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848467"/>
            <a:ext cx="12187238" cy="9736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Tracking the QAnon ‘Gospel’ in the Post-Trump Era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AF325C-4AD3-994C-A6C1-12954C8A72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" y="5822155"/>
            <a:ext cx="7534275" cy="541337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By: Belle Riley Thompson with supervisor Dr. Kimberly Stratton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77A20F-F996-904C-AABA-CB425FD7D689}"/>
              </a:ext>
            </a:extLst>
          </p:cNvPr>
          <p:cNvSpPr txBox="1"/>
          <p:nvPr/>
        </p:nvSpPr>
        <p:spPr>
          <a:xfrm>
            <a:off x="9672637" y="6568301"/>
            <a:ext cx="3662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Image: Radio-Canada/</a:t>
            </a:r>
            <a:r>
              <a:rPr lang="en-CA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Émilie</a:t>
            </a:r>
            <a:r>
              <a:rPr lang="en-CA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Robert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48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</Words>
  <Application>Microsoft Macintosh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Tracking the QAnon ‘Gospel’ in the Post-Trump Era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Tracking the QAnon ‘Gospel’ in the Post-Trump Era  </dc:title>
  <dc:creator>Belle Riley</dc:creator>
  <cp:lastModifiedBy>Belle Riley</cp:lastModifiedBy>
  <cp:revision>3</cp:revision>
  <dcterms:created xsi:type="dcterms:W3CDTF">2021-08-26T19:04:39Z</dcterms:created>
  <dcterms:modified xsi:type="dcterms:W3CDTF">2021-08-26T19:30:02Z</dcterms:modified>
</cp:coreProperties>
</file>