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17"/>
  </p:normalViewPr>
  <p:slideViewPr>
    <p:cSldViewPr snapToGrid="0" snapToObjects="1">
      <p:cViewPr varScale="1">
        <p:scale>
          <a:sx n="100" d="100"/>
          <a:sy n="100" d="100"/>
        </p:scale>
        <p:origin x="1000"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ADC42-6D7C-1040-9372-65281FAB10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A8A85-4B38-CB4D-AE72-369C0301E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2FED87-4882-E944-A23C-BCB1C885E4B7}"/>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5" name="Footer Placeholder 4">
            <a:extLst>
              <a:ext uri="{FF2B5EF4-FFF2-40B4-BE49-F238E27FC236}">
                <a16:creationId xmlns:a16="http://schemas.microsoft.com/office/drawing/2014/main" id="{DDFF3AA4-E714-C048-BAF2-B4C9C64EB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4B9797-7FFE-B644-AA45-1D6830A7D1C8}"/>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353227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1F88-6718-0745-A5ED-C031B6BEDE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83597F-5FBE-FD49-B9FA-C01A3388ED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414981-AD77-4C4E-ACCD-E005EDCF0DB8}"/>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5" name="Footer Placeholder 4">
            <a:extLst>
              <a:ext uri="{FF2B5EF4-FFF2-40B4-BE49-F238E27FC236}">
                <a16:creationId xmlns:a16="http://schemas.microsoft.com/office/drawing/2014/main" id="{A3B55791-B4D9-854E-903B-E48132BA4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93939-101B-544A-A37E-9CED36BB7BEC}"/>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252343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9AD15F-E3CC-8D41-8539-DBDB92C93D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2295B5-188F-EC47-8EE1-50D1C21D5CA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F51C5-CCB9-E14A-877C-5FE1DC6FC8C9}"/>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5" name="Footer Placeholder 4">
            <a:extLst>
              <a:ext uri="{FF2B5EF4-FFF2-40B4-BE49-F238E27FC236}">
                <a16:creationId xmlns:a16="http://schemas.microsoft.com/office/drawing/2014/main" id="{B94174E8-92E3-F24E-B14C-1652B1557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7D12D-7BBA-4E43-BEF6-70DDA8BB1651}"/>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303994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4F11C-C98A-2341-BA95-ACB68AA3B2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C9974-282C-8941-99C6-A5D55A0BB9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72FA-741B-1948-A30E-013AE6A3617D}"/>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5" name="Footer Placeholder 4">
            <a:extLst>
              <a:ext uri="{FF2B5EF4-FFF2-40B4-BE49-F238E27FC236}">
                <a16:creationId xmlns:a16="http://schemas.microsoft.com/office/drawing/2014/main" id="{17EAA66E-B887-6F46-8243-23EA7F347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3251C-140A-1B4F-977E-EAC380FF4F30}"/>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98051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BBADB-9E6E-7441-B86A-2683CDB3B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315A40-E725-844E-8131-81DFE7B7E5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C2B2DA-563C-AA45-A68B-14727FA2CB9E}"/>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5" name="Footer Placeholder 4">
            <a:extLst>
              <a:ext uri="{FF2B5EF4-FFF2-40B4-BE49-F238E27FC236}">
                <a16:creationId xmlns:a16="http://schemas.microsoft.com/office/drawing/2014/main" id="{6E7F30AB-1570-7942-B8D9-77026AB4C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4218B7-A8B9-D248-B28A-81606F28098A}"/>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284801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35BF-1583-8C43-876B-DDE17D12E0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436B38-8ED7-1C47-89B4-0B8CF5B4EB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827B8-9BDC-554B-AAE7-3E4529ADEC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259D83-DCCF-F84B-8A97-CBC043AF5C1E}"/>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6" name="Footer Placeholder 5">
            <a:extLst>
              <a:ext uri="{FF2B5EF4-FFF2-40B4-BE49-F238E27FC236}">
                <a16:creationId xmlns:a16="http://schemas.microsoft.com/office/drawing/2014/main" id="{16F11015-A47D-694E-9071-E487B73F42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30A344-5F09-8A49-ADBE-A730A5F794E7}"/>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76812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6C63-7274-FE47-9859-7203172F3B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58A396-E0E0-E940-A11D-9113E1B045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EC819B-08A9-7242-8F01-514A6C0679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6F6022-0207-564E-B9E2-D11498DCA7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C8FA3E-0FB8-6B41-A942-2AB6287858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F147E8-DF61-A34A-8B74-EE4D8918E8F8}"/>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8" name="Footer Placeholder 7">
            <a:extLst>
              <a:ext uri="{FF2B5EF4-FFF2-40B4-BE49-F238E27FC236}">
                <a16:creationId xmlns:a16="http://schemas.microsoft.com/office/drawing/2014/main" id="{184A9492-4D65-4C49-BFF7-4540446471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3DF097-0CC0-684B-92E1-70DB0A4E31B0}"/>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102778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32D0B-A882-F54A-9756-1ECD20D43E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1BE362-D653-C242-919D-7776A0082565}"/>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4" name="Footer Placeholder 3">
            <a:extLst>
              <a:ext uri="{FF2B5EF4-FFF2-40B4-BE49-F238E27FC236}">
                <a16:creationId xmlns:a16="http://schemas.microsoft.com/office/drawing/2014/main" id="{65E04DEA-9693-2B46-9022-12210674DC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5AED0D-4BE6-E541-80E7-4285C241AE40}"/>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394547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ACC404-0270-9A4D-9E04-A934BF76DD37}"/>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3" name="Footer Placeholder 2">
            <a:extLst>
              <a:ext uri="{FF2B5EF4-FFF2-40B4-BE49-F238E27FC236}">
                <a16:creationId xmlns:a16="http://schemas.microsoft.com/office/drawing/2014/main" id="{8441DD0A-E5BA-3643-A327-5940425D2D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FC2572-B97B-F64A-B22A-2561158C6505}"/>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304846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1137-4DFF-7C40-BF80-4C8A143DA8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A8EC78-7B07-AE49-8725-7EE82A07DA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D3D41F-3CF5-0C43-9430-C8BB7C2D64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358977-235E-6847-B993-2A4B51CB4A96}"/>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6" name="Footer Placeholder 5">
            <a:extLst>
              <a:ext uri="{FF2B5EF4-FFF2-40B4-BE49-F238E27FC236}">
                <a16:creationId xmlns:a16="http://schemas.microsoft.com/office/drawing/2014/main" id="{39EEFDE4-131D-9148-8E92-061F97D72B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575013-8E01-AA46-A820-0322687A2676}"/>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245767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937C1-00EA-5740-9186-73A5D12253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93CD29-33A0-3F4D-A490-EA73B14CC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98DF2B-A2D4-FB4B-BB4F-566969A54C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D2E65E-C5B4-C74F-98A2-2887CEB72E93}"/>
              </a:ext>
            </a:extLst>
          </p:cNvPr>
          <p:cNvSpPr>
            <a:spLocks noGrp="1"/>
          </p:cNvSpPr>
          <p:nvPr>
            <p:ph type="dt" sz="half" idx="10"/>
          </p:nvPr>
        </p:nvSpPr>
        <p:spPr/>
        <p:txBody>
          <a:bodyPr/>
          <a:lstStyle/>
          <a:p>
            <a:fld id="{B4FA6660-F288-4B4A-BF20-CBA99E810BD3}" type="datetimeFigureOut">
              <a:rPr lang="en-US" smtClean="0"/>
              <a:t>9/17/18</a:t>
            </a:fld>
            <a:endParaRPr lang="en-US"/>
          </a:p>
        </p:txBody>
      </p:sp>
      <p:sp>
        <p:nvSpPr>
          <p:cNvPr id="6" name="Footer Placeholder 5">
            <a:extLst>
              <a:ext uri="{FF2B5EF4-FFF2-40B4-BE49-F238E27FC236}">
                <a16:creationId xmlns:a16="http://schemas.microsoft.com/office/drawing/2014/main" id="{8E482164-338F-2140-A71F-1506CE8B4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D5F508-4CD6-2246-94C9-D7537D2D44F1}"/>
              </a:ext>
            </a:extLst>
          </p:cNvPr>
          <p:cNvSpPr>
            <a:spLocks noGrp="1"/>
          </p:cNvSpPr>
          <p:nvPr>
            <p:ph type="sldNum" sz="quarter" idx="12"/>
          </p:nvPr>
        </p:nvSpPr>
        <p:spPr/>
        <p:txBody>
          <a:bodyPr/>
          <a:lstStyle/>
          <a:p>
            <a:fld id="{5F1FE403-E22D-FE41-8BB5-3D3B59E8F657}" type="slidenum">
              <a:rPr lang="en-US" smtClean="0"/>
              <a:t>‹#›</a:t>
            </a:fld>
            <a:endParaRPr lang="en-US"/>
          </a:p>
        </p:txBody>
      </p:sp>
    </p:spTree>
    <p:extLst>
      <p:ext uri="{BB962C8B-B14F-4D97-AF65-F5344CB8AC3E}">
        <p14:creationId xmlns:p14="http://schemas.microsoft.com/office/powerpoint/2010/main" val="11461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8B316E-2C77-EF4D-9771-BA569E5083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3633D4-8723-E346-B88B-6BCE1C0573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978C4-14C0-9844-B8D7-3429839D3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A6660-F288-4B4A-BF20-CBA99E810BD3}" type="datetimeFigureOut">
              <a:rPr lang="en-US" smtClean="0"/>
              <a:t>9/17/18</a:t>
            </a:fld>
            <a:endParaRPr lang="en-US"/>
          </a:p>
        </p:txBody>
      </p:sp>
      <p:sp>
        <p:nvSpPr>
          <p:cNvPr id="5" name="Footer Placeholder 4">
            <a:extLst>
              <a:ext uri="{FF2B5EF4-FFF2-40B4-BE49-F238E27FC236}">
                <a16:creationId xmlns:a16="http://schemas.microsoft.com/office/drawing/2014/main" id="{E622E34B-11E8-CD4A-AA52-026F6CB332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EF15AE-C523-6347-9421-4812E72B7F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FE403-E22D-FE41-8BB5-3D3B59E8F657}" type="slidenum">
              <a:rPr lang="en-US" smtClean="0"/>
              <a:t>‹#›</a:t>
            </a:fld>
            <a:endParaRPr lang="en-US"/>
          </a:p>
        </p:txBody>
      </p:sp>
    </p:spTree>
    <p:extLst>
      <p:ext uri="{BB962C8B-B14F-4D97-AF65-F5344CB8AC3E}">
        <p14:creationId xmlns:p14="http://schemas.microsoft.com/office/powerpoint/2010/main" val="3920194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DA0643-9BBB-9D48-806A-2BBC959F9593}"/>
              </a:ext>
            </a:extLst>
          </p:cNvPr>
          <p:cNvPicPr>
            <a:picLocks noChangeAspect="1"/>
          </p:cNvPicPr>
          <p:nvPr/>
        </p:nvPicPr>
        <p:blipFill>
          <a:blip r:embed="rId2"/>
          <a:stretch>
            <a:fillRect/>
          </a:stretch>
        </p:blipFill>
        <p:spPr>
          <a:xfrm>
            <a:off x="-2" y="0"/>
            <a:ext cx="12192000" cy="8101524"/>
          </a:xfrm>
          <a:prstGeom prst="rect">
            <a:avLst/>
          </a:prstGeom>
        </p:spPr>
      </p:pic>
      <p:sp>
        <p:nvSpPr>
          <p:cNvPr id="6" name="Rectangle 5">
            <a:extLst>
              <a:ext uri="{FF2B5EF4-FFF2-40B4-BE49-F238E27FC236}">
                <a16:creationId xmlns:a16="http://schemas.microsoft.com/office/drawing/2014/main" id="{C403E550-2CB3-E748-86DD-92D6848CF726}"/>
              </a:ext>
            </a:extLst>
          </p:cNvPr>
          <p:cNvSpPr/>
          <p:nvPr/>
        </p:nvSpPr>
        <p:spPr>
          <a:xfrm>
            <a:off x="2140741" y="598269"/>
            <a:ext cx="7910513" cy="830997"/>
          </a:xfrm>
          <a:prstGeom prst="rect">
            <a:avLst/>
          </a:prstGeom>
        </p:spPr>
        <p:txBody>
          <a:bodyPr wrap="square">
            <a:spAutoFit/>
          </a:bodyPr>
          <a:lstStyle/>
          <a:p>
            <a:pPr algn="ctr">
              <a:spcAft>
                <a:spcPts val="0"/>
              </a:spcAft>
            </a:pPr>
            <a:r>
              <a:rPr lang="en-US" sz="2400" b="1" i="1" dirty="0">
                <a:latin typeface="Times New Roman" panose="02020603050405020304" pitchFamily="18" charset="0"/>
                <a:ea typeface="Calibri" panose="020F0502020204030204" pitchFamily="34" charset="0"/>
                <a:cs typeface="Times New Roman" panose="02020603050405020304" pitchFamily="18" charset="0"/>
              </a:rPr>
              <a:t>Evaluating the Implicit Successes and Failures of Schools in the Presence of Youth Homelessness</a:t>
            </a:r>
            <a:endParaRPr lang="en-CA"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FEBF996C-1FC4-BC49-AF25-D46EEA4A1208}"/>
              </a:ext>
            </a:extLst>
          </p:cNvPr>
          <p:cNvSpPr/>
          <p:nvPr/>
        </p:nvSpPr>
        <p:spPr>
          <a:xfrm>
            <a:off x="1835145" y="5879299"/>
            <a:ext cx="8521703" cy="670440"/>
          </a:xfrm>
          <a:prstGeom prst="rect">
            <a:avLst/>
          </a:prstGeom>
        </p:spPr>
        <p:txBody>
          <a:bodyPr wrap="square">
            <a:spAutoFit/>
          </a:bodyPr>
          <a:lstStyle/>
          <a:p>
            <a:pPr algn="ctr">
              <a:lnSpc>
                <a:spcPct val="107000"/>
              </a:lnSpc>
              <a:spcAft>
                <a:spcPts val="800"/>
              </a:spcAft>
            </a:pPr>
            <a:r>
              <a:rPr lang="en-CA"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“I’m trying to survive this right now. Like, I’m trying to survive, it takes all my strength just to stand up and not just collapse into nothing. So it’s like, school, it was a joke”</a:t>
            </a:r>
            <a:endParaRPr lang="en-C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917DFC3-B9D8-F04F-81FC-D76CBB782E33}"/>
              </a:ext>
            </a:extLst>
          </p:cNvPr>
          <p:cNvSpPr txBox="1"/>
          <p:nvPr/>
        </p:nvSpPr>
        <p:spPr>
          <a:xfrm>
            <a:off x="5079996" y="1371600"/>
            <a:ext cx="2032000" cy="369332"/>
          </a:xfrm>
          <a:prstGeom prst="rect">
            <a:avLst/>
          </a:prstGeom>
          <a:noFill/>
        </p:spPr>
        <p:txBody>
          <a:bodyPr wrap="square" rtlCol="0">
            <a:spAutoFit/>
          </a:bodyPr>
          <a:lstStyle/>
          <a:p>
            <a:r>
              <a:rPr lang="en-US" dirty="0"/>
              <a:t>By Charlotte Smith</a:t>
            </a:r>
          </a:p>
        </p:txBody>
      </p:sp>
    </p:spTree>
    <p:extLst>
      <p:ext uri="{BB962C8B-B14F-4D97-AF65-F5344CB8AC3E}">
        <p14:creationId xmlns:p14="http://schemas.microsoft.com/office/powerpoint/2010/main" val="162164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60</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Smith</dc:creator>
  <cp:lastModifiedBy>Charlotte Smith</cp:lastModifiedBy>
  <cp:revision>3</cp:revision>
  <dcterms:created xsi:type="dcterms:W3CDTF">2018-09-17T14:04:21Z</dcterms:created>
  <dcterms:modified xsi:type="dcterms:W3CDTF">2018-09-17T14:51:04Z</dcterms:modified>
</cp:coreProperties>
</file>