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8092"/>
    <p:restoredTop sz="94643"/>
  </p:normalViewPr>
  <p:slideViewPr>
    <p:cSldViewPr snapToGrid="0" snapToObjects="1">
      <p:cViewPr>
        <p:scale>
          <a:sx n="121" d="100"/>
          <a:sy n="121" d="100"/>
        </p:scale>
        <p:origin x="70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C1546-DE67-CB46-BDD6-4D8B3042D82D}" type="datetimeFigureOut">
              <a:rPr lang="en-CA" smtClean="0"/>
              <a:t>2020-09-01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57D23-DB88-DC43-9A30-83CB37EFB9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5987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9/1/20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9/1/20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9/1/20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709" y="204715"/>
            <a:ext cx="10509956" cy="1335443"/>
          </a:xfrm>
          <a:noFill/>
          <a:effectLst>
            <a:softEdge rad="76200"/>
          </a:effectLst>
        </p:spPr>
        <p:txBody>
          <a:bodyPr>
            <a:normAutofit fontScale="90000"/>
          </a:bodyPr>
          <a:lstStyle/>
          <a:p>
            <a:r>
              <a:rPr lang="en-CA" sz="2700" dirty="0" smtClean="0">
                <a:solidFill>
                  <a:schemeClr val="accent3">
                    <a:lumMod val="75000"/>
                  </a:schemeClr>
                </a:solidFill>
              </a:rPr>
              <a:t>Netspeak and the internet: A contextual Analysis</a:t>
            </a:r>
            <a:r>
              <a:rPr lang="en-CA" sz="22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CA" sz="22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CA" sz="11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br>
              <a:rPr lang="en-CA" sz="11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CA" sz="1200" b="1" dirty="0" smtClean="0">
                <a:solidFill>
                  <a:schemeClr val="accent3">
                    <a:lumMod val="75000"/>
                  </a:schemeClr>
                </a:solidFill>
              </a:rPr>
              <a:t>Emma </a:t>
            </a:r>
            <a:r>
              <a:rPr lang="en-CA" sz="1200" b="1" dirty="0" smtClean="0">
                <a:solidFill>
                  <a:schemeClr val="accent3">
                    <a:lumMod val="75000"/>
                  </a:schemeClr>
                </a:solidFill>
              </a:rPr>
              <a:t>Bornheimer</a:t>
            </a:r>
            <a:br>
              <a:rPr lang="en-CA" sz="12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CA" sz="1200" dirty="0" smtClean="0">
                <a:solidFill>
                  <a:schemeClr val="accent3">
                    <a:lumMod val="75000"/>
                  </a:schemeClr>
                </a:solidFill>
              </a:rPr>
              <a:t> Supervisor: Tamara Sorenson Duncan</a:t>
            </a:r>
            <a:br>
              <a:rPr lang="en-CA" sz="12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CA" sz="1200" dirty="0">
                <a:solidFill>
                  <a:schemeClr val="accent3">
                    <a:lumMod val="75000"/>
                  </a:schemeClr>
                </a:solidFill>
              </a:rPr>
              <a:t> School of Linguistics and Language Studies </a:t>
            </a:r>
            <a:r>
              <a:rPr lang="en-CA" sz="14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CA" sz="14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CA" sz="900" b="1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en-CA" sz="9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CA" sz="9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CA" sz="1600" b="1" dirty="0">
                <a:solidFill>
                  <a:schemeClr val="accent3">
                    <a:lumMod val="75000"/>
                  </a:schemeClr>
                </a:solidFill>
              </a:rPr>
              <a:t>Question: Does </a:t>
            </a:r>
            <a:r>
              <a:rPr lang="en-CA" sz="1600" b="1" dirty="0" smtClean="0">
                <a:solidFill>
                  <a:schemeClr val="accent3">
                    <a:lumMod val="75000"/>
                  </a:schemeClr>
                </a:solidFill>
              </a:rPr>
              <a:t>Netspeak use vary </a:t>
            </a:r>
            <a:r>
              <a:rPr lang="en-CA" sz="1600" b="1" dirty="0">
                <a:solidFill>
                  <a:schemeClr val="accent3">
                    <a:lumMod val="75000"/>
                  </a:schemeClr>
                </a:solidFill>
              </a:rPr>
              <a:t>depending on context?</a:t>
            </a:r>
            <a:r>
              <a:rPr lang="en-CA" sz="1800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CA" sz="1800" b="1" dirty="0">
                <a:solidFill>
                  <a:schemeClr val="accent3">
                    <a:lumMod val="75000"/>
                  </a:schemeClr>
                </a:solidFill>
              </a:rPr>
            </a:br>
            <a:endParaRPr lang="en-CA" sz="1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14" y="1556040"/>
            <a:ext cx="3450879" cy="3450879"/>
          </a:xfrm>
          <a:prstGeom prst="roundRect">
            <a:avLst>
              <a:gd name="adj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453" y="1573098"/>
            <a:ext cx="4003495" cy="3433821"/>
          </a:xfrm>
          <a:prstGeom prst="roundRect">
            <a:avLst>
              <a:gd name="adj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338" y="1573867"/>
            <a:ext cx="4001470" cy="3433052"/>
          </a:xfrm>
          <a:prstGeom prst="roundRect">
            <a:avLst>
              <a:gd name="adj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4" name="TextBox 13"/>
          <p:cNvSpPr txBox="1"/>
          <p:nvPr/>
        </p:nvSpPr>
        <p:spPr>
          <a:xfrm>
            <a:off x="152814" y="5056341"/>
            <a:ext cx="3424779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1200" dirty="0" smtClean="0">
                <a:solidFill>
                  <a:schemeClr val="accent3">
                    <a:lumMod val="75000"/>
                  </a:schemeClr>
                </a:solidFill>
              </a:rPr>
              <a:t>Figure 1:  Amount of netspeak per context</a:t>
            </a:r>
            <a:endParaRPr lang="en-CA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986453" y="5056341"/>
            <a:ext cx="4003495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1200" dirty="0" smtClean="0">
                <a:solidFill>
                  <a:schemeClr val="accent3">
                    <a:lumMod val="75000"/>
                  </a:schemeClr>
                </a:solidFill>
              </a:rPr>
              <a:t>Figure 3:  Netspeak attitude and </a:t>
            </a:r>
            <a:r>
              <a:rPr lang="en-CA" sz="1200" smtClean="0">
                <a:solidFill>
                  <a:schemeClr val="accent3">
                    <a:lumMod val="75000"/>
                  </a:schemeClr>
                </a:solidFill>
              </a:rPr>
              <a:t>netspeak score </a:t>
            </a:r>
            <a:r>
              <a:rPr lang="en-CA" sz="1200" dirty="0" smtClean="0">
                <a:solidFill>
                  <a:schemeClr val="accent3">
                    <a:lumMod val="75000"/>
                  </a:schemeClr>
                </a:solidFill>
              </a:rPr>
              <a:t>by context</a:t>
            </a:r>
            <a:endParaRPr lang="en-CA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86109" y="5046205"/>
            <a:ext cx="3991829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1200" dirty="0" smtClean="0">
                <a:solidFill>
                  <a:schemeClr val="accent3">
                    <a:lumMod val="75000"/>
                  </a:schemeClr>
                </a:solidFill>
              </a:rPr>
              <a:t>Figure 2: Recorded netspeak vs reported netspeak </a:t>
            </a:r>
            <a:endParaRPr lang="en-CA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 bwMode="blackWhite">
          <a:xfrm>
            <a:off x="72002" y="5759354"/>
            <a:ext cx="12167369" cy="792821"/>
          </a:xfrm>
          <a:prstGeom prst="rect">
            <a:avLst/>
          </a:prstGeom>
          <a:noFill/>
          <a:ln w="38100" cap="sq">
            <a:solidFill>
              <a:srgbClr val="404040"/>
            </a:solidFill>
            <a:miter lim="800000"/>
          </a:ln>
          <a:effectLst>
            <a:softEdge rad="76200"/>
          </a:effectLst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CA" sz="12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CA" sz="12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CA" sz="1200" b="1" dirty="0" smtClean="0">
                <a:solidFill>
                  <a:schemeClr val="accent3">
                    <a:lumMod val="75000"/>
                  </a:schemeClr>
                </a:solidFill>
              </a:rPr>
              <a:t>Findings: </a:t>
            </a:r>
          </a:p>
          <a:p>
            <a:pPr algn="l"/>
            <a:endParaRPr lang="en-CA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l"/>
            <a:r>
              <a:rPr lang="en-CA" sz="1200" dirty="0" smtClean="0">
                <a:solidFill>
                  <a:schemeClr val="accent3">
                    <a:lumMod val="75000"/>
                  </a:schemeClr>
                </a:solidFill>
              </a:rPr>
              <a:t>1.Netspeak use was significantly lower in email than in </a:t>
            </a:r>
            <a:r>
              <a:rPr lang="en-CA" sz="1200" dirty="0">
                <a:solidFill>
                  <a:schemeClr val="accent3">
                    <a:lumMod val="75000"/>
                  </a:schemeClr>
                </a:solidFill>
              </a:rPr>
              <a:t>F</a:t>
            </a:r>
            <a:r>
              <a:rPr lang="en-CA" sz="1200" dirty="0" smtClean="0">
                <a:solidFill>
                  <a:schemeClr val="accent3">
                    <a:lumMod val="75000"/>
                  </a:schemeClr>
                </a:solidFill>
              </a:rPr>
              <a:t>acebook posts and texts</a:t>
            </a:r>
          </a:p>
          <a:p>
            <a:pPr algn="l"/>
            <a:endParaRPr lang="en-CA" sz="1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l"/>
            <a:r>
              <a:rPr lang="en-CA" sz="1200" dirty="0" smtClean="0">
                <a:solidFill>
                  <a:schemeClr val="accent3">
                    <a:lumMod val="75000"/>
                  </a:schemeClr>
                </a:solidFill>
              </a:rPr>
              <a:t>2. Those who reported using netspeak more tended to use more in all three contexts.</a:t>
            </a:r>
          </a:p>
          <a:p>
            <a:pPr algn="l"/>
            <a:endParaRPr lang="en-CA" sz="1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l"/>
            <a:r>
              <a:rPr lang="en-CA" sz="1200" dirty="0" smtClean="0">
                <a:solidFill>
                  <a:schemeClr val="accent3">
                    <a:lumMod val="75000"/>
                  </a:schemeClr>
                </a:solidFill>
              </a:rPr>
              <a:t>3. Attitudes about Netspeak impacted the amount of netspeak in the texting condition. </a:t>
            </a:r>
            <a:br>
              <a:rPr lang="en-CA" sz="1200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en-CA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79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1934</TotalTime>
  <Words>34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Gill Sans MT</vt:lpstr>
      <vt:lpstr>Arial</vt:lpstr>
      <vt:lpstr>Parcel</vt:lpstr>
      <vt:lpstr>Netspeak and the internet: A contextual Analysis   Emma Bornheimer  Supervisor: Tamara Sorenson Duncan  School of Linguistics and Language Studies     Question: Does Netspeak use vary depending on context? 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Netspeak Attitudes and internet: A contextual Analysis   Emma Bornheimer, BA Linguistics</dc:title>
  <dc:creator>Emma Bornheimer</dc:creator>
  <cp:lastModifiedBy>Emma Bornheimer</cp:lastModifiedBy>
  <cp:revision>15</cp:revision>
  <dcterms:created xsi:type="dcterms:W3CDTF">2020-08-31T16:18:19Z</dcterms:created>
  <dcterms:modified xsi:type="dcterms:W3CDTF">2020-09-02T00:42:04Z</dcterms:modified>
</cp:coreProperties>
</file>