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3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2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9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6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21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1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9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0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2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5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9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6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3F3A-4D3A-B549-A5A0-7FAA2BC4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002060"/>
                </a:solidFill>
                <a:latin typeface="Century Gothic" panose="020B0502020202020204" pitchFamily="34" charset="0"/>
                <a:cs typeface="Beirut" pitchFamily="2" charset="-78"/>
              </a:rPr>
              <a:t>The Potential Negative Impact of Nostalgic Reverie for Relapses in Eating Disorder Psychopathology and Behaviours</a:t>
            </a:r>
            <a:br>
              <a:rPr lang="en-CA" dirty="0">
                <a:solidFill>
                  <a:srgbClr val="002060"/>
                </a:solidFill>
                <a:latin typeface="Century Gothic" panose="020B0502020202020204" pitchFamily="34" charset="0"/>
                <a:cs typeface="Beirut" pitchFamily="2" charset="-78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F748D-5716-4A42-8611-500A37459AE5}"/>
              </a:ext>
            </a:extLst>
          </p:cNvPr>
          <p:cNvSpPr txBox="1"/>
          <p:nvPr/>
        </p:nvSpPr>
        <p:spPr>
          <a:xfrm>
            <a:off x="6210763" y="5537019"/>
            <a:ext cx="4685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By: Isabella </a:t>
            </a:r>
            <a:r>
              <a:rPr lang="en-US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Bossom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Supervised by: Dr. Michael Wohl &amp; Dr. Nassim </a:t>
            </a:r>
            <a:r>
              <a:rPr lang="en-US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Tabri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Collaborators: Mackenzie Dowson &amp; Melissa Salmon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D8FE-8529-9747-8E57-20DD0CF7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78667"/>
            <a:ext cx="2971180" cy="2971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94398-8918-4447-820B-73955970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814" y="2599162"/>
            <a:ext cx="2832718" cy="2730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18385-EB9D-0F49-BF23-6994DBA7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149" y="2599162"/>
            <a:ext cx="2797097" cy="285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1B4F0-8F31-E246-AC1F-908FCCD29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854" y="5534012"/>
            <a:ext cx="2051139" cy="699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7098E5-BC90-544A-B600-DC8F18213BB5}"/>
              </a:ext>
            </a:extLst>
          </p:cNvPr>
          <p:cNvSpPr txBox="1"/>
          <p:nvPr/>
        </p:nvSpPr>
        <p:spPr>
          <a:xfrm>
            <a:off x="7972813" y="5029621"/>
            <a:ext cx="1606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rgbClr val="002060"/>
                </a:solidFill>
              </a:rPr>
              <a:t>Frazao</a:t>
            </a:r>
            <a:r>
              <a:rPr lang="en-US" sz="500" dirty="0">
                <a:solidFill>
                  <a:srgbClr val="002060"/>
                </a:solidFill>
              </a:rPr>
              <a:t>, G. Recovery just ahead sign on desert road [Digital image]. https://</a:t>
            </a:r>
            <a:r>
              <a:rPr lang="en-US" sz="500" dirty="0" err="1">
                <a:solidFill>
                  <a:srgbClr val="002060"/>
                </a:solidFill>
              </a:rPr>
              <a:t>www.shutterstock.com</a:t>
            </a:r>
            <a:r>
              <a:rPr lang="en-US" sz="500" dirty="0">
                <a:solidFill>
                  <a:srgbClr val="002060"/>
                </a:solidFill>
              </a:rPr>
              <a:t>/image-photo/recovery-just-ahead-sign-on-desert-319287902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E0CF-27AA-064D-8670-9D1C0AAF8544}"/>
              </a:ext>
            </a:extLst>
          </p:cNvPr>
          <p:cNvSpPr txBox="1"/>
          <p:nvPr/>
        </p:nvSpPr>
        <p:spPr>
          <a:xfrm>
            <a:off x="1328855" y="5047033"/>
            <a:ext cx="21656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</a:rPr>
              <a:t>Lottie. [Digital image]. https://</a:t>
            </a:r>
            <a:r>
              <a:rPr lang="en-US" sz="500" dirty="0" err="1">
                <a:solidFill>
                  <a:srgbClr val="002060"/>
                </a:solidFill>
              </a:rPr>
              <a:t>herestoappetite.wordpress.com</a:t>
            </a:r>
            <a:r>
              <a:rPr lang="en-US" sz="500" dirty="0">
                <a:solidFill>
                  <a:srgbClr val="002060"/>
                </a:solidFill>
              </a:rPr>
              <a:t>/2016/09/12/do-you-suffer-from-chronic-nostalgia/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832D7-3156-AF4B-BDA1-67ACA065672D}"/>
              </a:ext>
            </a:extLst>
          </p:cNvPr>
          <p:cNvSpPr txBox="1"/>
          <p:nvPr/>
        </p:nvSpPr>
        <p:spPr>
          <a:xfrm>
            <a:off x="5754960" y="4935100"/>
            <a:ext cx="158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</a:rPr>
              <a:t>Flint01. Young woman standing on bathroom scale [Digital image]. https://</a:t>
            </a:r>
            <a:r>
              <a:rPr lang="en-US" sz="500" dirty="0" err="1">
                <a:solidFill>
                  <a:srgbClr val="002060"/>
                </a:solidFill>
              </a:rPr>
              <a:t>www.vectorstock.com</a:t>
            </a:r>
            <a:r>
              <a:rPr lang="en-US" sz="500" dirty="0">
                <a:solidFill>
                  <a:srgbClr val="002060"/>
                </a:solidFill>
              </a:rPr>
              <a:t>/royalty-free-vector/young-woman-standing-on-bathroom-scale-vector-8930076</a:t>
            </a:r>
          </a:p>
        </p:txBody>
      </p:sp>
    </p:spTree>
    <p:extLst>
      <p:ext uri="{BB962C8B-B14F-4D97-AF65-F5344CB8AC3E}">
        <p14:creationId xmlns:p14="http://schemas.microsoft.com/office/powerpoint/2010/main" val="846448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{867262EE-0D58-2644-8A6C-2D302322F451}tf10001064</Template>
  <TotalTime>207</TotalTime>
  <Words>106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Beirut</vt:lpstr>
      <vt:lpstr>Century Gothic</vt:lpstr>
      <vt:lpstr>Garamond</vt:lpstr>
      <vt:lpstr>Organic</vt:lpstr>
      <vt:lpstr>The Potential Negative Impact of Nostalgic Reverie for Relapses in Eating Disorder Psychopathology and Behaviours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2020-08-24T20:36:33Z</dcterms:created>
  <dcterms:modified xsi:type="dcterms:W3CDTF">2020-09-11T20:16:25Z</dcterms:modified>
</cp:coreProperties>
</file>