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A1E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05"/>
  </p:normalViewPr>
  <p:slideViewPr>
    <p:cSldViewPr snapToGrid="0" snapToObjects="1">
      <p:cViewPr>
        <p:scale>
          <a:sx n="90" d="100"/>
          <a:sy n="90" d="100"/>
        </p:scale>
        <p:origin x="23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915BF-4414-174B-B74C-39444A3A3820}" type="datetimeFigureOut">
              <a:rPr lang="en-US" smtClean="0"/>
              <a:t>8/31/20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90213-5D66-AE40-B70A-640BDD1F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97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Monday, August 31,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236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9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2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0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5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3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773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0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0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Monday, August 31,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3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Monday, August 31,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69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2A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2C9D03A6-C6B2-BC46-B48F-3388717623C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316" r="8316"/>
          <a:stretch>
            <a:fillRect/>
          </a:stretch>
        </p:blipFill>
        <p:spPr>
          <a:xfrm>
            <a:off x="5243520" y="22782"/>
            <a:ext cx="7554934" cy="679574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507FC2-E1A5-B74E-86E2-72B45D851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25" y="557052"/>
            <a:ext cx="7076437" cy="2367816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CA" sz="4000" b="1" dirty="0">
                <a:latin typeface="Baskerville SemiBold" panose="02020502070401020303" pitchFamily="18" charset="0"/>
                <a:ea typeface="Baskerville SemiBold" panose="02020502070401020303" pitchFamily="18" charset="0"/>
              </a:rPr>
              <a:t>Narrating Identity in Canada: </a:t>
            </a:r>
            <a:r>
              <a:rPr lang="en-CA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Exploring the experiences of </a:t>
            </a:r>
            <a:br>
              <a:rPr lang="en-CA" sz="4000" dirty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CA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first-generation Black youth </a:t>
            </a:r>
            <a:br>
              <a:rPr lang="en-CA" sz="4000" dirty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CA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from East Africa </a:t>
            </a:r>
            <a:endParaRPr lang="en-US" sz="4000" dirty="0"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96C0C-8B36-B147-8A29-6308360A4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2041" y="4134643"/>
            <a:ext cx="4932672" cy="236781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>
                <a:latin typeface="Baskerville" panose="02020502070401020303" pitchFamily="18" charset="0"/>
                <a:ea typeface="Baskerville" panose="02020502070401020303" pitchFamily="18" charset="0"/>
              </a:rPr>
              <a:t>Research Lead: Hikmet </a:t>
            </a:r>
            <a:r>
              <a:rPr lang="en-US" sz="20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Mawi</a:t>
            </a:r>
            <a:endParaRPr lang="en-US" sz="20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000" dirty="0">
                <a:latin typeface="Baskerville" panose="02020502070401020303" pitchFamily="18" charset="0"/>
                <a:ea typeface="Baskerville" panose="02020502070401020303" pitchFamily="18" charset="0"/>
              </a:rPr>
              <a:t>Supervisor: Alexandra </a:t>
            </a:r>
            <a:r>
              <a:rPr lang="en-US" sz="20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Arraiz</a:t>
            </a:r>
            <a:r>
              <a:rPr lang="en-US" sz="2000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en-US" sz="20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Matute</a:t>
            </a:r>
            <a:endParaRPr lang="en-US" sz="20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000" dirty="0">
                <a:latin typeface="Baskerville" panose="02020502070401020303" pitchFamily="18" charset="0"/>
                <a:ea typeface="Baskerville" panose="02020502070401020303" pitchFamily="18" charset="0"/>
              </a:rPr>
              <a:t>Childhood and Youth Studies</a:t>
            </a:r>
          </a:p>
          <a:p>
            <a:pPr algn="ctr">
              <a:lnSpc>
                <a:spcPct val="80000"/>
              </a:lnSpc>
            </a:pPr>
            <a:r>
              <a:rPr lang="en-US" sz="2000" dirty="0">
                <a:latin typeface="Baskerville" panose="02020502070401020303" pitchFamily="18" charset="0"/>
                <a:ea typeface="Baskerville" panose="02020502070401020303" pitchFamily="18" charset="0"/>
              </a:rPr>
              <a:t>Faculty of Arts and Social Sciences</a:t>
            </a:r>
          </a:p>
          <a:p>
            <a:pPr algn="ctr">
              <a:lnSpc>
                <a:spcPct val="80000"/>
              </a:lnSpc>
            </a:pPr>
            <a:r>
              <a:rPr lang="en-US" sz="2000" dirty="0">
                <a:latin typeface="Baskerville" panose="02020502070401020303" pitchFamily="18" charset="0"/>
                <a:ea typeface="Baskerville" panose="02020502070401020303" pitchFamily="18" charset="0"/>
              </a:rPr>
              <a:t>Carleton University, September 2020</a:t>
            </a:r>
          </a:p>
        </p:txBody>
      </p:sp>
    </p:spTree>
    <p:extLst>
      <p:ext uri="{BB962C8B-B14F-4D97-AF65-F5344CB8AC3E}">
        <p14:creationId xmlns:p14="http://schemas.microsoft.com/office/powerpoint/2010/main" val="719823082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RegularSeed_2SEEDS">
      <a:dk1>
        <a:srgbClr val="000000"/>
      </a:dk1>
      <a:lt1>
        <a:srgbClr val="FFFFFF"/>
      </a:lt1>
      <a:dk2>
        <a:srgbClr val="243D41"/>
      </a:dk2>
      <a:lt2>
        <a:srgbClr val="E5E8EA"/>
      </a:lt2>
      <a:accent1>
        <a:srgbClr val="D55A17"/>
      </a:accent1>
      <a:accent2>
        <a:srgbClr val="E72935"/>
      </a:accent2>
      <a:accent3>
        <a:srgbClr val="C49F23"/>
      </a:accent3>
      <a:accent4>
        <a:srgbClr val="14B787"/>
      </a:accent4>
      <a:accent5>
        <a:srgbClr val="23B0C4"/>
      </a:accent5>
      <a:accent6>
        <a:srgbClr val="176FD5"/>
      </a:accent6>
      <a:hlink>
        <a:srgbClr val="3C8AB5"/>
      </a:hlink>
      <a:folHlink>
        <a:srgbClr val="848484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42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Baskerville</vt:lpstr>
      <vt:lpstr>Baskerville SemiBold</vt:lpstr>
      <vt:lpstr>Calibri</vt:lpstr>
      <vt:lpstr>Gill Sans MT</vt:lpstr>
      <vt:lpstr>Walbaum Display</vt:lpstr>
      <vt:lpstr>3DFloatVTI</vt:lpstr>
      <vt:lpstr>Narrating Identity in Canada: Exploring the experiences of  first-generation Black youth  from East Africa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Hikmet Mawi</dc:creator>
  <cp:lastModifiedBy>Hikmet Mawi</cp:lastModifiedBy>
  <cp:revision>5</cp:revision>
  <dcterms:created xsi:type="dcterms:W3CDTF">2020-09-01T02:19:13Z</dcterms:created>
  <dcterms:modified xsi:type="dcterms:W3CDTF">2020-09-01T03:08:03Z</dcterms:modified>
</cp:coreProperties>
</file>