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7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981"/>
    <p:restoredTop sz="94776"/>
  </p:normalViewPr>
  <p:slideViewPr>
    <p:cSldViewPr snapToGrid="0" snapToObjects="1">
      <p:cViewPr varScale="1">
        <p:scale>
          <a:sx n="72" d="100"/>
          <a:sy n="72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7F8EC-3996-214B-92EC-7A11937C31F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71EE7-3F49-B440-BD13-179785F3D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79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71EE7-3F49-B440-BD13-179785F3DB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7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271EE7-3F49-B440-BD13-179785F3DB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70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8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6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2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1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8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3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3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3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9/21/2021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6" r:id="rId6"/>
    <p:sldLayoutId id="2147483821" r:id="rId7"/>
    <p:sldLayoutId id="2147483822" r:id="rId8"/>
    <p:sldLayoutId id="2147483823" r:id="rId9"/>
    <p:sldLayoutId id="2147483825" r:id="rId10"/>
    <p:sldLayoutId id="21474838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BBAA0A-0CED-AF4E-AA61-91DD2728D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52" y="870596"/>
            <a:ext cx="4887382" cy="37478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 dirty="0"/>
              <a:t>The Impacts of School Disruptions on Families of Carleton University Faculty and Staff during COVID-19</a:t>
            </a:r>
            <a:r>
              <a:rPr lang="en-CA" sz="3800" dirty="0">
                <a:effectLst/>
              </a:rPr>
              <a:t> </a:t>
            </a:r>
            <a:endParaRPr lang="en-US" sz="3800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oronavirus 2019-nCoV with family wearing mask. Keep safe from disease and  epidemic crisis. 1956880 Vector Art at Vecteezy">
            <a:extLst>
              <a:ext uri="{FF2B5EF4-FFF2-40B4-BE49-F238E27FC236}">
                <a16:creationId xmlns:a16="http://schemas.microsoft.com/office/drawing/2014/main" id="{F84AFE2E-E9E6-784A-8FFD-7AE25D7B5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571482"/>
            <a:ext cx="5295900" cy="371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4" descr="Carleton University Dataverse">
            <a:extLst>
              <a:ext uri="{FF2B5EF4-FFF2-40B4-BE49-F238E27FC236}">
                <a16:creationId xmlns:a16="http://schemas.microsoft.com/office/drawing/2014/main" id="{B0A599E1-30F9-8C4C-95DB-2B3E9405F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2" y="4871773"/>
            <a:ext cx="3000199" cy="119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98CFA-816A-4249-B6D7-86795974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F922F-28A1-4541-A961-D2996F2B2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9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BAA0A-0CED-AF4E-AA61-91DD2728DD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52" y="870596"/>
            <a:ext cx="4887382" cy="37478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CA" sz="3800"/>
              <a:t>The Impacts of School Disruptions on Families of Carleton University Faculty and Staff during COVID-19</a:t>
            </a:r>
            <a:r>
              <a:rPr lang="en-CA" sz="3800">
                <a:effectLst/>
              </a:rPr>
              <a:t> </a:t>
            </a:r>
            <a:endParaRPr lang="en-US" sz="3800"/>
          </a:p>
        </p:txBody>
      </p:sp>
      <p:pic>
        <p:nvPicPr>
          <p:cNvPr id="1026" name="Picture 2" descr="Coronavirus 2019-nCoV with family wearing mask. Keep safe from disease and  epidemic crisis. 1956880 Vector Art at Vecteezy">
            <a:extLst>
              <a:ext uri="{FF2B5EF4-FFF2-40B4-BE49-F238E27FC236}">
                <a16:creationId xmlns:a16="http://schemas.microsoft.com/office/drawing/2014/main" id="{F84AFE2E-E9E6-784A-8FFD-7AE25D7B5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571482"/>
            <a:ext cx="5295900" cy="3715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arleton University Dataverse">
            <a:extLst>
              <a:ext uri="{FF2B5EF4-FFF2-40B4-BE49-F238E27FC236}">
                <a16:creationId xmlns:a16="http://schemas.microsoft.com/office/drawing/2014/main" id="{B0A599E1-30F9-8C4C-95DB-2B3E9405F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52" y="4871773"/>
            <a:ext cx="3000199" cy="119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3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21622</TotalTime>
  <Words>32</Words>
  <Application>Microsoft Office PowerPoint</Application>
  <PresentationFormat>Widescreen</PresentationFormat>
  <Paragraphs>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Calisto MT</vt:lpstr>
      <vt:lpstr>Univers Condensed</vt:lpstr>
      <vt:lpstr>ChronicleVTI</vt:lpstr>
      <vt:lpstr>The Impacts of School Disruptions on Families of Carleton University Faculty and Staff during COVID-19 </vt:lpstr>
      <vt:lpstr>PowerPoint Presentation</vt:lpstr>
      <vt:lpstr>The Impacts of School Disruptions on Families of Carleton University Faculty and Staff during COVID-19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Impacts of School Disruptions on Families of Carleton University Faculty and Staff during COVID-19 </dc:title>
  <dc:creator>Sarah Hembruff</dc:creator>
  <cp:lastModifiedBy>Allyson BuchananWatson</cp:lastModifiedBy>
  <cp:revision>2</cp:revision>
  <dcterms:created xsi:type="dcterms:W3CDTF">2021-09-08T03:01:33Z</dcterms:created>
  <dcterms:modified xsi:type="dcterms:W3CDTF">2021-10-06T15:55:09Z</dcterms:modified>
</cp:coreProperties>
</file>