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7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 snapToObjects="1">
      <p:cViewPr>
        <p:scale>
          <a:sx n="75" d="100"/>
          <a:sy n="75" d="100"/>
        </p:scale>
        <p:origin x="1424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4EB7C-454A-B148-BF3F-E57804968BAF}" type="datetimeFigureOut">
              <a:rPr lang="en-US" smtClean="0"/>
              <a:t>9/10/18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DA90-7238-6647-AB4D-B15D3D296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22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7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Vert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385" y="-32173"/>
            <a:ext cx="4910113" cy="6890173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6016446" y="1127252"/>
            <a:ext cx="3572380" cy="5969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chemeClr val="bg1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sp useBgFill="1">
        <p:nvSpPr>
          <p:cNvPr id="14" name="TextBox 13"/>
          <p:cNvSpPr txBox="1"/>
          <p:nvPr/>
        </p:nvSpPr>
        <p:spPr>
          <a:xfrm>
            <a:off x="11734800" y="2980267"/>
            <a:ext cx="184731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2497" y="-32173"/>
            <a:ext cx="4946482" cy="2064173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t" anchorCtr="0">
            <a:noAutofit/>
          </a:bodyPr>
          <a:lstStyle/>
          <a:p>
            <a:r>
              <a:rPr lang="en-US" sz="3600" dirty="0" smtClean="0">
                <a:latin typeface="Tw Cen MT" charset="0"/>
                <a:ea typeface="Tw Cen MT" charset="0"/>
                <a:cs typeface="Tw Cen MT" charset="0"/>
              </a:rPr>
              <a:t/>
            </a:r>
            <a:br>
              <a:rPr lang="en-US" sz="3600" dirty="0" smtClean="0">
                <a:latin typeface="Tw Cen MT" charset="0"/>
                <a:ea typeface="Tw Cen MT" charset="0"/>
                <a:cs typeface="Tw Cen MT" charset="0"/>
              </a:rPr>
            </a:br>
            <a:r>
              <a:rPr lang="en-US" sz="3600" dirty="0" smtClean="0">
                <a:latin typeface="Tw Cen MT" charset="0"/>
                <a:ea typeface="Tw Cen MT" charset="0"/>
                <a:cs typeface="Tw Cen MT" charset="0"/>
              </a:rPr>
              <a:t>COMPLICATED </a:t>
            </a:r>
            <a:r>
              <a:rPr lang="en-US" sz="3600" dirty="0" smtClean="0">
                <a:solidFill>
                  <a:schemeClr val="bg1"/>
                </a:solidFill>
                <a:latin typeface="Tw Cen MT" charset="0"/>
                <a:ea typeface="Tw Cen MT" charset="0"/>
                <a:cs typeface="Tw Cen MT" charset="0"/>
              </a:rPr>
              <a:t>RELATIONSHIPS</a:t>
            </a:r>
            <a:endParaRPr lang="en-US" sz="3600" dirty="0">
              <a:solidFill>
                <a:schemeClr val="bg1"/>
              </a:solidFill>
              <a:latin typeface="Tw Cen MT" charset="0"/>
              <a:ea typeface="Tw Cen MT" charset="0"/>
              <a:cs typeface="Tw Cen MT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6400" y="1779938"/>
            <a:ext cx="3714878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James Merrill,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Elizabeth Bishop, </a:t>
            </a:r>
          </a:p>
          <a:p>
            <a:r>
              <a:rPr lang="en-US" sz="2400" dirty="0" smtClean="0"/>
              <a:t>and the New Criticism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410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3148</TotalTime>
  <Words>10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Tw Cen MT</vt:lpstr>
      <vt:lpstr>Arial</vt:lpstr>
      <vt:lpstr>Office Theme</vt:lpstr>
      <vt:lpstr> COMPLICATED RELATIONSHIPS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I’M ONLY CRYING IN </dc:title>
  <dc:creator>Charlotte Frank</dc:creator>
  <cp:lastModifiedBy>Charlotte Frank</cp:lastModifiedBy>
  <cp:revision>11</cp:revision>
  <cp:lastPrinted>2018-09-08T16:45:00Z</cp:lastPrinted>
  <dcterms:created xsi:type="dcterms:W3CDTF">2018-08-07T14:18:58Z</dcterms:created>
  <dcterms:modified xsi:type="dcterms:W3CDTF">2018-09-10T04:48:29Z</dcterms:modified>
</cp:coreProperties>
</file>