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2B"/>
    <a:srgbClr val="D68400"/>
    <a:srgbClr val="FFC655"/>
    <a:srgbClr val="D4D659"/>
    <a:srgbClr val="D3D684"/>
    <a:srgbClr val="2A1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5"/>
  </p:normalViewPr>
  <p:slideViewPr>
    <p:cSldViewPr snapToGrid="0" snapToObjects="1">
      <p:cViewPr>
        <p:scale>
          <a:sx n="94" d="100"/>
          <a:sy n="94" d="100"/>
        </p:scale>
        <p:origin x="127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8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5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September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7" r:id="rId6"/>
    <p:sldLayoutId id="2147484182" r:id="rId7"/>
    <p:sldLayoutId id="2147484183" r:id="rId8"/>
    <p:sldLayoutId id="2147484184" r:id="rId9"/>
    <p:sldLayoutId id="2147484186" r:id="rId10"/>
    <p:sldLayoutId id="21474841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erson walking down a dirt road&#10;&#10;Description automatically generated">
            <a:extLst>
              <a:ext uri="{FF2B5EF4-FFF2-40B4-BE49-F238E27FC236}">
                <a16:creationId xmlns:a16="http://schemas.microsoft.com/office/drawing/2014/main" id="{3F34136E-FDFE-3F49-8EA6-2DCCB9701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27" b="3309"/>
          <a:stretch/>
        </p:blipFill>
        <p:spPr>
          <a:xfrm>
            <a:off x="0" y="0"/>
            <a:ext cx="12192000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19FDB4D-987D-4C87-A179-9D4616AB2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315E0F-22C5-4143-A013-BBCF6729D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534" y="504966"/>
            <a:ext cx="8952932" cy="3043213"/>
          </a:xfrm>
        </p:spPr>
        <p:txBody>
          <a:bodyPr anchor="b">
            <a:normAutofit/>
          </a:bodyPr>
          <a:lstStyle/>
          <a:p>
            <a:br>
              <a:rPr lang="en-CA" b="0" dirty="0">
                <a:solidFill>
                  <a:schemeClr val="bg1"/>
                </a:solidFill>
                <a:latin typeface="HELVETICA LIGHT" panose="020B0403020202020204" pitchFamily="34" charset="0"/>
              </a:rPr>
            </a:br>
            <a:br>
              <a:rPr lang="en-CA" b="0" dirty="0">
                <a:solidFill>
                  <a:schemeClr val="bg1"/>
                </a:solidFill>
                <a:latin typeface="HELVETICA LIGHT" panose="020B0403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C73B4-9483-0C48-8810-5037D649C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31" y="6526403"/>
            <a:ext cx="12069336" cy="431959"/>
          </a:xfrm>
        </p:spPr>
        <p:txBody>
          <a:bodyPr anchor="t"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Photograph by Diana </a:t>
            </a:r>
            <a:r>
              <a:rPr lang="en-US" sz="1000" dirty="0" err="1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Markosian</a:t>
            </a:r>
            <a:r>
              <a:rPr lang="en-US" sz="1000" dirty="0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Movses</a:t>
            </a:r>
            <a:r>
              <a:rPr lang="en-US" sz="1000" i="1" dirty="0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 and </a:t>
            </a:r>
            <a:r>
              <a:rPr lang="en-US" sz="1000" i="1" dirty="0" err="1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musa-ler</a:t>
            </a:r>
            <a:r>
              <a:rPr lang="en-US" sz="1000" i="1" dirty="0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 from the Series 1915</a:t>
            </a:r>
            <a:r>
              <a:rPr lang="en-US" sz="1000" dirty="0">
                <a:solidFill>
                  <a:schemeClr val="bg1"/>
                </a:solidFill>
                <a:effectLst>
                  <a:glow rad="63500">
                    <a:schemeClr val="tx1">
                      <a:lumMod val="95000"/>
                      <a:lumOff val="5000"/>
                      <a:alpha val="40000"/>
                    </a:schemeClr>
                  </a:glow>
                </a:effectLst>
              </a:rPr>
              <a:t>, (2015)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DDFCB7-2C81-4E45-9A61-B5C3ED7473EF}"/>
              </a:ext>
            </a:extLst>
          </p:cNvPr>
          <p:cNvSpPr txBox="1"/>
          <p:nvPr/>
        </p:nvSpPr>
        <p:spPr>
          <a:xfrm>
            <a:off x="196074" y="-394956"/>
            <a:ext cx="11799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CA" sz="2800" dirty="0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r>
              <a:rPr lang="en-CA" sz="2800" dirty="0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  <a:t>Diana </a:t>
            </a:r>
            <a:r>
              <a:rPr lang="en-CA" sz="2800" dirty="0" err="1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  <a:t>Markosian’s</a:t>
            </a:r>
            <a:r>
              <a:rPr lang="en-CA" sz="2800" dirty="0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  <a:t> Multi-Media Series </a:t>
            </a:r>
            <a:r>
              <a:rPr lang="en-CA" sz="2800" i="1" dirty="0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  <a:t>1915</a:t>
            </a:r>
            <a:r>
              <a:rPr lang="en-CA" sz="2800" dirty="0">
                <a:latin typeface="+mj-lt"/>
                <a:ea typeface="HELVETICA NEUE MEDIUM" panose="02000503000000020004" pitchFamily="2" charset="0"/>
                <a:cs typeface="HELVETICA NEUE MEDIUM" panose="02000503000000020004" pitchFamily="2" charset="0"/>
              </a:rPr>
              <a:t> And Photography’s Unique Capacity To Contribute To A Multi-Perspectival Global Art History</a:t>
            </a:r>
            <a:br>
              <a:rPr lang="en-CA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EBF15-9B55-7643-B7D5-10BFED65011D}"/>
              </a:ext>
            </a:extLst>
          </p:cNvPr>
          <p:cNvSpPr txBox="1"/>
          <p:nvPr/>
        </p:nvSpPr>
        <p:spPr>
          <a:xfrm>
            <a:off x="8140390" y="1159727"/>
            <a:ext cx="37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CD5B6E-BB05-344D-A918-97F39E81CB6B}"/>
              </a:ext>
            </a:extLst>
          </p:cNvPr>
          <p:cNvSpPr txBox="1"/>
          <p:nvPr/>
        </p:nvSpPr>
        <p:spPr>
          <a:xfrm>
            <a:off x="2444065" y="975051"/>
            <a:ext cx="730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+mj-lt"/>
                <a:ea typeface="HELVETICA NEUE THIN" panose="020B0403020202020204" pitchFamily="34" charset="0"/>
                <a:cs typeface="HELVETICA NEUE MEDIUM" panose="02000503000000020004" pitchFamily="2" charset="0"/>
              </a:rPr>
              <a:t>Rebecca Korn – Art History – Supervised by Birgit </a:t>
            </a:r>
            <a:r>
              <a:rPr lang="en-US" dirty="0" err="1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+mj-lt"/>
                <a:ea typeface="HELVETICA NEUE THIN" panose="020B0403020202020204" pitchFamily="34" charset="0"/>
                <a:cs typeface="HELVETICA NEUE MEDIUM" panose="02000503000000020004" pitchFamily="2" charset="0"/>
              </a:rPr>
              <a:t>Hopfener</a:t>
            </a:r>
            <a:endParaRPr lang="en-US" dirty="0"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</a:effectLst>
              <a:latin typeface="+mj-lt"/>
              <a:ea typeface="HELVETICA NEUE THIN" panose="020B0403020202020204" pitchFamily="34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8394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HELVETICA LIGHT</vt:lpstr>
      <vt:lpstr>GradientRiseVTI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rkorn17@gmail.com</dc:creator>
  <cp:lastModifiedBy>rkorn17@gmail.com</cp:lastModifiedBy>
  <cp:revision>3</cp:revision>
  <dcterms:created xsi:type="dcterms:W3CDTF">2020-09-01T17:34:29Z</dcterms:created>
  <dcterms:modified xsi:type="dcterms:W3CDTF">2020-09-01T17:55:56Z</dcterms:modified>
</cp:coreProperties>
</file>