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6D0F569-AC90-44EB-9EF4-4E5C2F5D823C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948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41207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05194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187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54524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375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32257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226107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656108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86631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9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08438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70090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9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97409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ECD8B30-1B71-45A1-8314-D59C86F581E1}" type="datetime1">
              <a:rPr lang="en-US" smtClean="0"/>
              <a:pPr/>
              <a:t>9/1/2020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12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C990EEC-F50B-4210-909B-C6749B647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3F85D-435C-45BF-9CFC-7ACE930FA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70459" y="0"/>
            <a:ext cx="1827609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0DB1233-B9FA-48CC-A8F7-ECF1C5E94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CC41E8BA-D332-434C-8935-990796DE7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F154EBF1-9FA5-411E-8F8A-6AFF90C64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894F796-53FB-4E54-8A32-85097594C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9AFBF9B-D14F-4860-93DD-65B0347D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FBB9C89-4D5E-4197-9CF1-E4F1A5DBD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E266122-E6E3-4C60-BB55-63FA797C6C0B}"/>
              </a:ext>
            </a:extLst>
          </p:cNvPr>
          <p:cNvSpPr txBox="1"/>
          <p:nvPr/>
        </p:nvSpPr>
        <p:spPr>
          <a:xfrm>
            <a:off x="2457815" y="-12700"/>
            <a:ext cx="6686186" cy="17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Inside a System of Abuse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i="1" dirty="0">
                <a:ln w="3175" cmpd="sng">
                  <a:noFill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experiences of women with invisible, rare, physical chronic illnesses within Canada’s healthcare system</a:t>
            </a:r>
          </a:p>
        </p:txBody>
      </p:sp>
      <p:pic>
        <p:nvPicPr>
          <p:cNvPr id="5" name="Picture 4" descr="Happy doctor examining girl with stethoscope">
            <a:extLst>
              <a:ext uri="{FF2B5EF4-FFF2-40B4-BE49-F238E27FC236}">
                <a16:creationId xmlns:a16="http://schemas.microsoft.com/office/drawing/2014/main" id="{600AB6C7-61AA-4B13-9384-6519747CB1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" r="30312"/>
          <a:stretch/>
        </p:blipFill>
        <p:spPr>
          <a:xfrm>
            <a:off x="20" y="1"/>
            <a:ext cx="2381594" cy="2622205"/>
          </a:xfrm>
          <a:custGeom>
            <a:avLst/>
            <a:gdLst/>
            <a:ahLst/>
            <a:cxnLst/>
            <a:rect l="l" t="t" r="r" b="b"/>
            <a:pathLst>
              <a:path w="3175486" h="2622205">
                <a:moveTo>
                  <a:pt x="0" y="0"/>
                </a:moveTo>
                <a:lnTo>
                  <a:pt x="3175486" y="0"/>
                </a:lnTo>
                <a:lnTo>
                  <a:pt x="2733426" y="2622205"/>
                </a:lnTo>
                <a:lnTo>
                  <a:pt x="0" y="2160761"/>
                </a:lnTo>
                <a:close/>
              </a:path>
            </a:pathLst>
          </a:custGeom>
          <a:ln w="38100">
            <a:noFill/>
          </a:ln>
          <a:effectLst/>
        </p:spPr>
      </p:pic>
      <p:pic>
        <p:nvPicPr>
          <p:cNvPr id="7" name="Picture 6" descr="Doctor using digital tablet in a hospital corridor">
            <a:extLst>
              <a:ext uri="{FF2B5EF4-FFF2-40B4-BE49-F238E27FC236}">
                <a16:creationId xmlns:a16="http://schemas.microsoft.com/office/drawing/2014/main" id="{370A7A10-39A0-49AB-AB22-68760FB8CB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97" r="10449" b="1"/>
          <a:stretch/>
        </p:blipFill>
        <p:spPr>
          <a:xfrm>
            <a:off x="20" y="2160794"/>
            <a:ext cx="2050046" cy="3085156"/>
          </a:xfrm>
          <a:custGeom>
            <a:avLst/>
            <a:gdLst/>
            <a:ahLst/>
            <a:cxnLst/>
            <a:rect l="l" t="t" r="r" b="b"/>
            <a:pathLst>
              <a:path w="2733421" h="3085156">
                <a:moveTo>
                  <a:pt x="0" y="0"/>
                </a:moveTo>
                <a:lnTo>
                  <a:pt x="2733421" y="461444"/>
                </a:lnTo>
                <a:lnTo>
                  <a:pt x="2294818" y="3063138"/>
                </a:lnTo>
                <a:lnTo>
                  <a:pt x="2310547" y="3085156"/>
                </a:lnTo>
                <a:lnTo>
                  <a:pt x="0" y="2741169"/>
                </a:lnTo>
                <a:close/>
              </a:path>
            </a:pathLst>
          </a:custGeom>
          <a:ln w="38100">
            <a:noFill/>
          </a:ln>
          <a:effectLst/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47B22C7-CEF9-4F21-850C-A61E0D876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160794"/>
            <a:ext cx="2050066" cy="461412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Doctors discussing test results">
            <a:extLst>
              <a:ext uri="{FF2B5EF4-FFF2-40B4-BE49-F238E27FC236}">
                <a16:creationId xmlns:a16="http://schemas.microsoft.com/office/drawing/2014/main" id="{8E4B8006-C425-4CC8-BBF4-0154F8F216E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7"/>
          <a:stretch/>
        </p:blipFill>
        <p:spPr>
          <a:xfrm>
            <a:off x="20" y="4901964"/>
            <a:ext cx="2594352" cy="1956037"/>
          </a:xfrm>
          <a:custGeom>
            <a:avLst/>
            <a:gdLst/>
            <a:ahLst/>
            <a:cxnLst/>
            <a:rect l="l" t="t" r="r" b="b"/>
            <a:pathLst>
              <a:path w="3459163" h="1956037">
                <a:moveTo>
                  <a:pt x="0" y="0"/>
                </a:moveTo>
                <a:lnTo>
                  <a:pt x="2310547" y="343987"/>
                </a:lnTo>
                <a:lnTo>
                  <a:pt x="3459163" y="1951804"/>
                </a:lnTo>
                <a:lnTo>
                  <a:pt x="0" y="1956037"/>
                </a:lnTo>
                <a:close/>
              </a:path>
            </a:pathLst>
          </a:custGeom>
          <a:ln w="38100">
            <a:noFill/>
          </a:ln>
          <a:effectLst/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FADFBC3-A288-41FA-9445-B6847F6AD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892132"/>
            <a:ext cx="1770459" cy="34398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4788B45-011E-4DB5-89FF-2D49C3FD02AF}"/>
              </a:ext>
            </a:extLst>
          </p:cNvPr>
          <p:cNvSpPr txBox="1"/>
          <p:nvPr/>
        </p:nvSpPr>
        <p:spPr>
          <a:xfrm>
            <a:off x="2768202" y="1500393"/>
            <a:ext cx="6451978" cy="50782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“They look at any young woman who believes she has a rare disorder as an attention seeking hypochondriac who hopped on google one day and decided she wanted to play sick” (Eve, 22)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“Negative. Frustrating. There was a lot of gaslighting and minimization of my experience. I was told flat out that my symptoms didn’t make sense and couldn’t be real. Every time I had an appointment, I would go in hopeful and come out confused, disappointed, and utterly hopeless.” (Victoria, 31)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“If my daughter had not been in the appointment with me, I still maintain to this day that I would have walked into traffic and ended it all right then and there. It was one of the most demeaning and humiliating experiences of my life.” (Julia, 55)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9EB75F-8F87-44A9-9977-0B83D7662BBD}"/>
              </a:ext>
            </a:extLst>
          </p:cNvPr>
          <p:cNvCxnSpPr>
            <a:cxnSpLocks/>
          </p:cNvCxnSpPr>
          <p:nvPr/>
        </p:nvCxnSpPr>
        <p:spPr>
          <a:xfrm>
            <a:off x="2653902" y="1685382"/>
            <a:ext cx="649009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26DDEDF-25C9-4D45-994C-309285CF5E68}"/>
              </a:ext>
            </a:extLst>
          </p:cNvPr>
          <p:cNvSpPr txBox="1"/>
          <p:nvPr/>
        </p:nvSpPr>
        <p:spPr>
          <a:xfrm>
            <a:off x="4546600" y="6578600"/>
            <a:ext cx="4586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Sarah Szumlanski; Supervised by Dr. Kelly Fritsch</a:t>
            </a:r>
          </a:p>
        </p:txBody>
      </p:sp>
    </p:spTree>
    <p:extLst>
      <p:ext uri="{BB962C8B-B14F-4D97-AF65-F5344CB8AC3E}">
        <p14:creationId xmlns:p14="http://schemas.microsoft.com/office/powerpoint/2010/main" val="395852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</vt:lpstr>
      <vt:lpstr>Corbel</vt:lpstr>
      <vt:lpstr>Times New Roman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Szumlanski</dc:creator>
  <cp:lastModifiedBy>Sarah Szumlanski</cp:lastModifiedBy>
  <cp:revision>7</cp:revision>
  <dcterms:created xsi:type="dcterms:W3CDTF">2020-08-31T19:52:20Z</dcterms:created>
  <dcterms:modified xsi:type="dcterms:W3CDTF">2020-09-01T21:20:19Z</dcterms:modified>
</cp:coreProperties>
</file>