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441B"/>
    <a:srgbClr val="2D508F"/>
    <a:srgbClr val="6C90D2"/>
    <a:srgbClr val="F2F2F2"/>
    <a:srgbClr val="4371C5"/>
    <a:srgbClr val="FFFFFF"/>
    <a:srgbClr val="EEEEEE"/>
    <a:srgbClr val="303030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59EBA6-0F7A-4136-A70C-BDA1BC7126CC}" v="105" dt="2021-08-30T00:19:12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AED1-DA38-47F6-88A3-4B05D99B9534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F660-FE72-4DF5-9955-8C3756E88C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02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3F660-FE72-4DF5-9955-8C3756E88C9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54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49E8-21FB-4D9D-A4B0-C0B6E9EE0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FF606-C84D-491D-8B0E-12AB8D379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7028-8542-44A9-8ECF-CD92C462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B1962-0DEE-4BD4-A495-B81106E8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D6062-45FF-4B9B-8DE2-DA3D24AC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4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3E4B-5A5C-4BEB-8893-D9ACB32B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FC611-9C42-4D58-BB68-A9AE97815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6B95D-F197-4D39-AD41-9C7FE9AB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566F8-4FF1-438E-A2E0-2E1EA019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C5772-D732-4827-A237-578C52C4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54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FF2EEC-0661-4B8C-AE17-A2BF65478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16AD7-A375-47DB-9915-D4A5B0E6E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89FE1-737A-4243-AA4A-64830F02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EB8D8-8DE9-46D2-853A-5A3C6360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AF3A-469C-4CA4-BE1A-E2566545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86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C898-D612-4346-95D0-99DE3499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3E56-F672-4A98-B978-B8B981BDC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9FBBD-FB1E-4D35-A8DA-3BBE65BF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9DE17-89EE-495C-BE96-023DB930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3D25-AE1F-4314-A078-8F91F8A5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05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7858-47EF-4170-B6A1-8BFB54B71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81ADF-4607-44EA-89DA-21F7C951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F6D38-D1C7-4C78-A50A-21637598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7E930-DBE3-4107-A60E-AF18CFE4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75ED0-B32C-44FA-A83A-203C8001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92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DD7C2-BBC1-4E87-9AC7-45C166E2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AB80C-7241-4652-8225-0DB569030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F8724-1530-45EE-A566-D2E8A18B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F80CA-A8CF-4653-8A6D-85221DB5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3D6BA-0EE6-4A69-95B9-E972E8CD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6AA53-59CE-4037-BC26-DBDB2977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12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BCF7-9A64-4285-A7F4-D1030F89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095D3-E1F9-472A-B45E-043308F4C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74955-DC2B-4FC0-8A0A-D92C1CA5D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37F41B-EFE8-4119-9452-5FC4F9C5C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40EBE-EBDD-49F9-8E3F-273705ADB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C9F81-6DBA-4FE7-929F-05A9C235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6DD94-C3C4-4625-8188-8BAEF719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430A2-0F78-49C5-8FB7-0EF29200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52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D2A2-0E54-4EB9-BA7D-AC14222BB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1B589-AFBD-43C0-9BDE-85098972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8AA0C-83C5-4D45-95E8-660899F4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D2759-0CC4-44FD-8225-75C21022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78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C5AC2-8BF8-492D-8EF2-3CFF79D7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E50FC0-F139-4395-BDB9-BF1A1134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F482A-05F6-4B36-89DF-2158AC46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67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51E5-34D2-4592-84C5-64682A83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F224-8F03-4DB8-B8D9-0A35E89C9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3013-81B9-4195-AC74-CB9AB012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4E2E0-B523-4305-BAE9-9EB5D000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C4B28-EFE1-44D6-921B-68BAAE0D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46571-BAE6-426A-B81A-98220BC5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6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5553-6E51-4C4E-A5DF-AD1F317F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F16F9-1099-4F5F-8985-10DAF430A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B8020-96EE-495D-8FA2-24341EC92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211E8-8937-438A-A28E-F42E38C9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70499-681B-40A1-B7B0-ED122488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C2558-8333-46CE-8A79-E7B0AADA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97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B5863-7DC3-426A-AB90-E06BBB07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DCCF-9A33-424C-B40D-1A9CBAC55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7BFF2-C9A0-44C0-9C3A-2E89C8213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259F-5A6D-4876-A266-37635C034AB2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E097A-F342-4283-8D7D-377AF5110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8901-BB2A-48F2-A0AB-3FFE9F7BE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2051-E114-4546-ACA1-F396062D96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0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E3CB9F4-781F-4C1F-A4B6-8A4F787EEB5A}"/>
              </a:ext>
            </a:extLst>
          </p:cNvPr>
          <p:cNvSpPr txBox="1"/>
          <p:nvPr/>
        </p:nvSpPr>
        <p:spPr>
          <a:xfrm>
            <a:off x="8134350" y="36003"/>
            <a:ext cx="3850408" cy="3064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b="1" dirty="0">
                <a:solidFill>
                  <a:srgbClr val="FF0000"/>
                </a:solidFill>
                <a:latin typeface="Lato" panose="020F0502020204030203" pitchFamily="34" charset="0"/>
                <a:ea typeface="Verdana" panose="020B0604030504040204" pitchFamily="34" charset="0"/>
                <a:cs typeface="Lato" panose="020F0502020204030203" pitchFamily="34" charset="0"/>
              </a:rPr>
              <a:t>Kyle Grant, supervised by Nadiya Slobodenyuk</a:t>
            </a: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B8DE0D8-21B1-43E9-A2DF-F7AC0DE05E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" r="990"/>
          <a:stretch/>
        </p:blipFill>
        <p:spPr>
          <a:xfrm>
            <a:off x="0" y="-8764"/>
            <a:ext cx="7910040" cy="1758570"/>
          </a:xfrm>
          <a:prstGeom prst="rect">
            <a:avLst/>
          </a:prstGeom>
          <a:ln>
            <a:noFill/>
          </a:ln>
        </p:spPr>
      </p:pic>
      <p:pic>
        <p:nvPicPr>
          <p:cNvPr id="26" name="Picture 2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E5FB6A6-02F2-4452-B9E2-6EF095710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59332"/>
            <a:ext cx="7910041" cy="5097907"/>
          </a:xfrm>
          <a:prstGeom prst="rect">
            <a:avLst/>
          </a:prstGeom>
        </p:spPr>
      </p:pic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A6D36DC-644F-4AA6-A368-CFA2D1F75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5063" y="342470"/>
            <a:ext cx="3928981" cy="647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7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Grant</dc:creator>
  <cp:lastModifiedBy>Kyle Grant</cp:lastModifiedBy>
  <cp:revision>5</cp:revision>
  <dcterms:created xsi:type="dcterms:W3CDTF">2021-08-28T19:20:42Z</dcterms:created>
  <dcterms:modified xsi:type="dcterms:W3CDTF">2021-08-30T17:02:40Z</dcterms:modified>
</cp:coreProperties>
</file>