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57F2-5F1C-451E-99CE-DA3FCA9BD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15B86-93C5-4472-98FF-DC9329A4D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31817-6579-4D6E-AD3D-B9433F99C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682F7-F1EA-4775-92AD-81F1CAAEC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0FE27-9F86-40BF-A64B-B7E5E7DC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79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AEC3-7A59-41D2-A9C2-829E4006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8E514-807F-47A8-9D2D-9136D5276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AD075-D8FB-4E6A-BCF2-3F2D4CA73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480C9-3133-4D4A-8EC7-6BCC01CA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CF257-8C0D-4595-ADB2-9BCD00C9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05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1093CC-8775-450A-AF01-453465DE5F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5BF95-B974-47F8-8084-6ADA64E85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F159A-76F9-47C2-8A43-31331EE02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9A1B4-66C9-40D4-90A0-899ABBDB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02A0F-D2D7-4D63-B2E5-16BD8F57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47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9AA3-76CF-427E-88CB-D65BB4599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14AC2-1342-46FA-A217-50CCE310A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C60C4-A0FE-4D67-B915-01124DE9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96D41-D5E4-4549-9E0E-CA9D2935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0B31-B713-4B8C-A5AF-5DB5673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352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7F9-2493-4599-92A9-D82A3DEC3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88AD8-A2D4-4786-889C-FBEAD66F1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D1570-7F69-4BB3-AEC6-120ABACC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03FAD-CBC7-4F97-85AD-A65C4923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BC07E-9645-4F62-958B-AE43EECC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14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B68A-E804-486D-8D58-0CAC17CD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C96E-DD34-4CF0-B5A1-0FFA94E53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2736E-15A2-4088-B16A-3F9BB11DE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969A7-4373-4D26-9364-F9041C5D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56BD2-FE7B-479A-BBAE-785EA472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2DE39-507F-46B2-BF91-E398507D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2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BD54-064A-4D1B-841A-E25D231E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BD001-993B-41B5-9052-617D62275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55B69-A1C8-4127-898B-932AD6F83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386CDA-CC1C-43C1-9F61-3A747C1A3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8AF00-FA85-4BCD-84C1-6F5CDFBD2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D9A02-CD55-4BE2-BB1E-5D522CE1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5F96C-ED0A-4D24-AFED-6C530BF43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5FF70-C8A3-422E-86B7-63569DA3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57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41F40-6879-42AE-9108-3320DA7E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B1E641-EB4E-4E72-AE67-B9A810574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2F0EC1-F2A7-4600-AF5B-1E73F506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0CC67-6D9E-48C1-BE01-BCE3209B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97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F169C-DB05-4906-97B1-426E4BB0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05227-1E59-404F-A177-2816CB0DE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FF7E8-C691-4E2B-8221-930935F7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09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63B03-A3AA-4377-88AA-B520D2B0A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44EF5-07D8-4C6B-82D6-E41403100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3BDB9-0CA3-468C-8775-D9A42B57A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F39CF-133C-4986-A52A-149A2E71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8D537-F682-4A93-A1B5-DE5F8F34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1FA80-5920-4AD9-A948-B6374558B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7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46D3E-39B1-41B2-86D6-3FEAF666C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55A35-5EF8-4027-9939-F8B00D1AC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AA3F2-2950-4C65-B31E-1AD1D78BC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0D1D7-F9F3-4530-9056-9FAB1750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AC9F6-53BA-4573-AF81-C23B011B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DC705-A8E0-4692-9565-66E5D2BC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94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FDF9C6-C198-4055-A739-D92D47001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4A8DB-75FC-4429-8E53-18F0EEA94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A2745-105A-44C5-A3EC-5EE73F7B0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F21C-ABE3-4288-B56F-2EE571AFDAB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1B7AE-00D8-4FFF-8315-73E052DFD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084F3-E551-4865-ACB2-952EB724C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BAC87-3195-48D4-B246-08F5E9ECC4D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48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5445AF-5285-49D2-998F-ACA135A02DD3}"/>
              </a:ext>
            </a:extLst>
          </p:cNvPr>
          <p:cNvSpPr/>
          <p:nvPr/>
        </p:nvSpPr>
        <p:spPr>
          <a:xfrm>
            <a:off x="-7978" y="0"/>
            <a:ext cx="43274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FD58B8-1D85-4E00-8C51-17743059E87F}"/>
              </a:ext>
            </a:extLst>
          </p:cNvPr>
          <p:cNvSpPr txBox="1"/>
          <p:nvPr/>
        </p:nvSpPr>
        <p:spPr>
          <a:xfrm>
            <a:off x="243484" y="1481042"/>
            <a:ext cx="384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Figuring Out Who We Are: Identity Construction of Chinese Canadian Youth in Richmond, BC</a:t>
            </a:r>
            <a:endParaRPr lang="en-CA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B7378C-C0E9-4145-81BF-78443BCAB699}"/>
              </a:ext>
            </a:extLst>
          </p:cNvPr>
          <p:cNvCxnSpPr>
            <a:cxnSpLocks/>
          </p:cNvCxnSpPr>
          <p:nvPr/>
        </p:nvCxnSpPr>
        <p:spPr>
          <a:xfrm>
            <a:off x="1928417" y="3426530"/>
            <a:ext cx="454660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021F11A-C955-45B2-A296-2D84D169A3FA}"/>
              </a:ext>
            </a:extLst>
          </p:cNvPr>
          <p:cNvSpPr txBox="1"/>
          <p:nvPr/>
        </p:nvSpPr>
        <p:spPr>
          <a:xfrm>
            <a:off x="186750" y="3802359"/>
            <a:ext cx="3937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Tobin Ng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669F6AC-B828-4B7F-9B06-26BB19785AEF}"/>
              </a:ext>
            </a:extLst>
          </p:cNvPr>
          <p:cNvSpPr/>
          <p:nvPr/>
        </p:nvSpPr>
        <p:spPr>
          <a:xfrm rot="16200000">
            <a:off x="3916134" y="400526"/>
            <a:ext cx="523220" cy="35423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DF9C917-9943-4361-BA7C-E5395D5F6C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71901" r="52381" b="3333"/>
          <a:stretch/>
        </p:blipFill>
        <p:spPr>
          <a:xfrm>
            <a:off x="4916590" y="1811907"/>
            <a:ext cx="6726419" cy="32341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E68F52-5D00-4BFD-A602-A3FCC1613811}"/>
              </a:ext>
            </a:extLst>
          </p:cNvPr>
          <p:cNvSpPr txBox="1"/>
          <p:nvPr/>
        </p:nvSpPr>
        <p:spPr>
          <a:xfrm>
            <a:off x="186750" y="4531744"/>
            <a:ext cx="39379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Supervisor: Dr. </a:t>
            </a:r>
            <a:r>
              <a:rPr lang="en-US" sz="2400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Xiaobei</a:t>
            </a:r>
            <a:r>
              <a: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Chen,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Department of Sociology and Anthropology</a:t>
            </a:r>
            <a:endParaRPr lang="en-CA" sz="24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4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Tobin Ng</dc:creator>
  <cp:lastModifiedBy>Tobin Ng</cp:lastModifiedBy>
  <cp:revision>14</cp:revision>
  <dcterms:created xsi:type="dcterms:W3CDTF">2020-09-01T00:25:15Z</dcterms:created>
  <dcterms:modified xsi:type="dcterms:W3CDTF">2020-09-02T00:46:12Z</dcterms:modified>
</cp:coreProperties>
</file>