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3EC-4108-44F8-8418-15C0109159BE}" type="datetimeFigureOut">
              <a:rPr lang="en-CA" smtClean="0"/>
              <a:t>2018-09-09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8334-7BA2-4E71-BC31-93488DE00A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824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3EC-4108-44F8-8418-15C0109159BE}" type="datetimeFigureOut">
              <a:rPr lang="en-CA" smtClean="0"/>
              <a:t>2018-09-09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8334-7BA2-4E71-BC31-93488DE00A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851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3EC-4108-44F8-8418-15C0109159BE}" type="datetimeFigureOut">
              <a:rPr lang="en-CA" smtClean="0"/>
              <a:t>2018-09-09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8334-7BA2-4E71-BC31-93488DE00A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2100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3EC-4108-44F8-8418-15C0109159BE}" type="datetimeFigureOut">
              <a:rPr lang="en-CA" smtClean="0"/>
              <a:t>2018-09-09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8334-7BA2-4E71-BC31-93488DE00A76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2060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3EC-4108-44F8-8418-15C0109159BE}" type="datetimeFigureOut">
              <a:rPr lang="en-CA" smtClean="0"/>
              <a:t>2018-09-09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8334-7BA2-4E71-BC31-93488DE00A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2597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3EC-4108-44F8-8418-15C0109159BE}" type="datetimeFigureOut">
              <a:rPr lang="en-CA" smtClean="0"/>
              <a:t>2018-09-09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8334-7BA2-4E71-BC31-93488DE00A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8837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3EC-4108-44F8-8418-15C0109159BE}" type="datetimeFigureOut">
              <a:rPr lang="en-CA" smtClean="0"/>
              <a:t>2018-09-09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8334-7BA2-4E71-BC31-93488DE00A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0740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3EC-4108-44F8-8418-15C0109159BE}" type="datetimeFigureOut">
              <a:rPr lang="en-CA" smtClean="0"/>
              <a:t>2018-09-09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8334-7BA2-4E71-BC31-93488DE00A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8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3EC-4108-44F8-8418-15C0109159BE}" type="datetimeFigureOut">
              <a:rPr lang="en-CA" smtClean="0"/>
              <a:t>2018-09-09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8334-7BA2-4E71-BC31-93488DE00A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278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3EC-4108-44F8-8418-15C0109159BE}" type="datetimeFigureOut">
              <a:rPr lang="en-CA" smtClean="0"/>
              <a:t>2018-09-09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8334-7BA2-4E71-BC31-93488DE00A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389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3EC-4108-44F8-8418-15C0109159BE}" type="datetimeFigureOut">
              <a:rPr lang="en-CA" smtClean="0"/>
              <a:t>2018-09-09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8334-7BA2-4E71-BC31-93488DE00A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691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3EC-4108-44F8-8418-15C0109159BE}" type="datetimeFigureOut">
              <a:rPr lang="en-CA" smtClean="0"/>
              <a:t>2018-09-09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8334-7BA2-4E71-BC31-93488DE00A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629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3EC-4108-44F8-8418-15C0109159BE}" type="datetimeFigureOut">
              <a:rPr lang="en-CA" smtClean="0"/>
              <a:t>2018-09-09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8334-7BA2-4E71-BC31-93488DE00A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824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3EC-4108-44F8-8418-15C0109159BE}" type="datetimeFigureOut">
              <a:rPr lang="en-CA" smtClean="0"/>
              <a:t>2018-09-09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8334-7BA2-4E71-BC31-93488DE00A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669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3EC-4108-44F8-8418-15C0109159BE}" type="datetimeFigureOut">
              <a:rPr lang="en-CA" smtClean="0"/>
              <a:t>2018-09-09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8334-7BA2-4E71-BC31-93488DE00A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031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3EC-4108-44F8-8418-15C0109159BE}" type="datetimeFigureOut">
              <a:rPr lang="en-CA" smtClean="0"/>
              <a:t>2018-09-09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8334-7BA2-4E71-BC31-93488DE00A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790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3EC-4108-44F8-8418-15C0109159BE}" type="datetimeFigureOut">
              <a:rPr lang="en-CA" smtClean="0"/>
              <a:t>2018-09-09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8334-7BA2-4E71-BC31-93488DE00A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525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1E3EC-4108-44F8-8418-15C0109159BE}" type="datetimeFigureOut">
              <a:rPr lang="en-CA" smtClean="0"/>
              <a:t>2018-09-09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28334-7BA2-4E71-BC31-93488DE00A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68462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5D78-E32E-4336-ACF0-102C43DBE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0939" y="266321"/>
            <a:ext cx="11410122" cy="1681750"/>
          </a:xfrm>
        </p:spPr>
        <p:txBody>
          <a:bodyPr>
            <a:noAutofit/>
          </a:bodyPr>
          <a:lstStyle/>
          <a:p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Impartial Player: </a:t>
            </a:r>
            <a:br>
              <a:rPr lang="en-CA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Adam Smith’s Moral Theory as </a:t>
            </a:r>
            <a:br>
              <a:rPr lang="en-C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Displayed in Modern Video Games</a:t>
            </a:r>
            <a:endParaRPr lang="en-CA" sz="3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0FBACC-3F3B-4C24-B694-F60C26E2D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40556" y="3859521"/>
            <a:ext cx="3718853" cy="2005428"/>
          </a:xfrm>
        </p:spPr>
        <p:txBody>
          <a:bodyPr>
            <a:normAutofit/>
          </a:bodyPr>
          <a:lstStyle/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Victoria Hawco</a:t>
            </a: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100997417</a:t>
            </a: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Carleton University</a:t>
            </a:r>
          </a:p>
          <a:p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Image result for telltale games the choices that you make phrase">
            <a:extLst>
              <a:ext uri="{FF2B5EF4-FFF2-40B4-BE49-F238E27FC236}">
                <a16:creationId xmlns:a16="http://schemas.microsoft.com/office/drawing/2014/main" id="{9FDD338B-C5C8-474F-83B0-2C56E9CA41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3276599"/>
            <a:ext cx="2392017" cy="2392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957F6D-EF14-41F0-8307-E0BC561B3F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3" t="14836" r="6296" b="20528"/>
          <a:stretch/>
        </p:blipFill>
        <p:spPr>
          <a:xfrm>
            <a:off x="390939" y="2354815"/>
            <a:ext cx="7161455" cy="37205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B229B6D-1DF8-4F03-926D-A4D4E016D36E}"/>
              </a:ext>
            </a:extLst>
          </p:cNvPr>
          <p:cNvSpPr txBox="1"/>
          <p:nvPr/>
        </p:nvSpPr>
        <p:spPr>
          <a:xfrm>
            <a:off x="390938" y="6049615"/>
            <a:ext cx="5214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/>
              <a:t>The Walking Dead. </a:t>
            </a:r>
            <a:r>
              <a:rPr lang="en-CA" sz="1600" dirty="0"/>
              <a:t>PS3, Telltale Games, 2012.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BD9C5F-4C7E-4034-AEAE-051BA422F778}"/>
              </a:ext>
            </a:extLst>
          </p:cNvPr>
          <p:cNvSpPr txBox="1"/>
          <p:nvPr/>
        </p:nvSpPr>
        <p:spPr>
          <a:xfrm>
            <a:off x="7940556" y="5864949"/>
            <a:ext cx="4002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Supervisor: Professor Micheline White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4078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173</TotalTime>
  <Words>25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Rockwell</vt:lpstr>
      <vt:lpstr>Times New Roman</vt:lpstr>
      <vt:lpstr>Damask</vt:lpstr>
      <vt:lpstr>The Impartial Player:  Adam Smith’s Moral Theory as  Displayed in Modern Video Games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Impartial Player:  Adam Smith’s Moral Theory as Displayed in Modern Video Games</dc:title>
  <dc:creator>Victoria Hawco</dc:creator>
  <cp:lastModifiedBy>Victoria Hawco</cp:lastModifiedBy>
  <cp:revision>5</cp:revision>
  <dcterms:created xsi:type="dcterms:W3CDTF">2018-09-08T17:58:52Z</dcterms:created>
  <dcterms:modified xsi:type="dcterms:W3CDTF">2018-09-09T14:59:55Z</dcterms:modified>
</cp:coreProperties>
</file>