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5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1D3B3-A16F-7606-5527-517ADCB7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2781C-70FD-E88A-0113-651F2623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E8D03-656B-D01F-E94C-6D90A041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1EC-8B31-4239-B5D5-47C0159ABCAF}" type="datetimeFigureOut">
              <a:rPr lang="en-CA" smtClean="0"/>
              <a:t>2025-09-18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6947E-3AB9-E38D-9915-11521CB8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FE2A7-5DEF-8FB6-6C41-AFC091A2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5CC8-E284-4F38-8BDF-2DF2BAA0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83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5B66-0DB4-5F76-41E3-18C993A4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B12DA-99CB-5858-8F58-2BF5DF6F7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216A0-4343-1F4B-B687-6EF57A78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1EC-8B31-4239-B5D5-47C0159ABCAF}" type="datetimeFigureOut">
              <a:rPr lang="en-CA" smtClean="0"/>
              <a:t>2025-09-18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A776-857B-B796-D64A-5BFE6A33F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DF3B8-3EDC-63B0-82E4-5682F63E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5CC8-E284-4F38-8BDF-2DF2BAA0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046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C8512-E2EF-DD3D-0509-436DD03E2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CEA2D-A7EC-4894-4E11-9A54A53B4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868DA-03FC-E006-3622-E8B0D2FF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1EC-8B31-4239-B5D5-47C0159ABCAF}" type="datetimeFigureOut">
              <a:rPr lang="en-CA" smtClean="0"/>
              <a:t>2025-09-18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11F5C-44E4-AC10-7E5B-88E4F29E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D11D4-7F08-DD14-670F-6834F170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5CC8-E284-4F38-8BDF-2DF2BAA0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04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D98C-EA5F-9B34-93CA-0B0DDE20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843F-7F84-0662-2461-A8AE7490B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434CC-49F1-E034-186D-8D5479497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1EC-8B31-4239-B5D5-47C0159ABCAF}" type="datetimeFigureOut">
              <a:rPr lang="en-CA" smtClean="0"/>
              <a:t>2025-09-18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45001-731A-97D2-9CC4-E0E6D9D1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91B53-DFEA-989D-DD11-9ECD44ED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5CC8-E284-4F38-8BDF-2DF2BAA0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765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5448-A536-8505-4E3D-1D35632F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896F5-A619-6F23-D1E1-820880106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EACBD-C703-1759-5C29-8995596B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1EC-8B31-4239-B5D5-47C0159ABCAF}" type="datetimeFigureOut">
              <a:rPr lang="en-CA" smtClean="0"/>
              <a:t>2025-09-18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E288-1437-4678-7FA9-C64BFEAB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A6807-7108-2804-D8EF-E9A84BF3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5CC8-E284-4F38-8BDF-2DF2BAA0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044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C38B-8023-025A-6669-3D08DDBB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E75A7-970F-7802-3B39-491C3212E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8D030-5376-0E46-F33C-C9C9A252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10512-9A3F-C010-A277-41FFF4F3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1EC-8B31-4239-B5D5-47C0159ABCAF}" type="datetimeFigureOut">
              <a:rPr lang="en-CA" smtClean="0"/>
              <a:t>2025-09-18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F25B0-DDE1-8B9D-4E1D-73347D33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F7986-75CA-F2FA-6A86-681788D4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5CC8-E284-4F38-8BDF-2DF2BAA0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407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436FD-C9E8-D664-8A17-5EC84BD5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76B93-6172-0B86-1E91-72D284C51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29EB3-617B-E486-0C3F-BC5D2766C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507D33-DF1F-8E6E-E54D-765B885FE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09C43A-F6F7-B13B-8FDF-063D4859F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00485-2C7C-7F48-1F76-CF6C6698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1EC-8B31-4239-B5D5-47C0159ABCAF}" type="datetimeFigureOut">
              <a:rPr lang="en-CA" smtClean="0"/>
              <a:t>2025-09-18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FB5DA1-1C81-A6D4-5AB9-4B418138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931742-66F9-07F9-4E1A-2EA2477C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5CC8-E284-4F38-8BDF-2DF2BAA0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25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72BB-14FB-9E22-996E-6BC4B667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BB788-ECB1-0D48-7BE5-E95C1708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1EC-8B31-4239-B5D5-47C0159ABCAF}" type="datetimeFigureOut">
              <a:rPr lang="en-CA" smtClean="0"/>
              <a:t>2025-09-18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3520A-4FB1-0FD4-5B34-0BC20B3C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FD6D3-652B-0B0C-9B78-1B36A950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5CC8-E284-4F38-8BDF-2DF2BAA0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34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9D067-CB78-56E1-CB34-10607B872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1EC-8B31-4239-B5D5-47C0159ABCAF}" type="datetimeFigureOut">
              <a:rPr lang="en-CA" smtClean="0"/>
              <a:t>2025-09-18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D4523-C980-9D1F-0AD6-B61080F1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F5E8D-88A0-7F57-CED0-6480186CB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5CC8-E284-4F38-8BDF-2DF2BAA0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498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AC83-36BE-5B79-B79A-0FC60E8D2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CAA31-7D52-DD4A-5318-02CC0FCC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CE6E7-79FD-CF37-612D-78B930163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40DB8-820E-7369-61F6-8B16C810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1EC-8B31-4239-B5D5-47C0159ABCAF}" type="datetimeFigureOut">
              <a:rPr lang="en-CA" smtClean="0"/>
              <a:t>2025-09-18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EF09C-F3E3-D1C4-CAA2-CD017F447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C8398-255C-CADC-2FC0-0CE28BB6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5CC8-E284-4F38-8BDF-2DF2BAA0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414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8FF1A-71BF-D4B7-038C-8121F9BF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66A79-7D89-CD31-316A-FDD8F3F10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9CFF3-39A5-8ADF-93B6-376620917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93D23-BB32-B3F9-3462-08EC5359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1EC-8B31-4239-B5D5-47C0159ABCAF}" type="datetimeFigureOut">
              <a:rPr lang="en-CA" smtClean="0"/>
              <a:t>2025-09-18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5D136-7791-38F1-4163-68C864F66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DE900-C2FA-F516-5A0E-05AB12F4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5CC8-E284-4F38-8BDF-2DF2BAA0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683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BE342-8EF2-C15B-9BEB-9957F130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62575-C458-A748-9A05-2FB7EE992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9C47-399B-8712-762C-A864BB2F3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EB1EC-8B31-4239-B5D5-47C0159ABCAF}" type="datetimeFigureOut">
              <a:rPr lang="en-CA" smtClean="0"/>
              <a:t>2025-09-18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43808-F223-A248-5B1B-803993B6C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1EC33-1FBA-F73A-707B-361DA5C5A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925CC8-E284-4F38-8BDF-2DF2BAA02A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47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EFFE4-222E-A3FD-63D3-C331DC863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302" y="353160"/>
            <a:ext cx="7458712" cy="8985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Remote Sensing Techniques for Identifying Acid Rock Drainage </a:t>
            </a:r>
          </a:p>
        </p:txBody>
      </p:sp>
      <p:pic>
        <p:nvPicPr>
          <p:cNvPr id="5" name="Picture 4" descr="A map of a mountain range&#10;&#10;AI-generated content may be incorrect.">
            <a:extLst>
              <a:ext uri="{FF2B5EF4-FFF2-40B4-BE49-F238E27FC236}">
                <a16:creationId xmlns:a16="http://schemas.microsoft.com/office/drawing/2014/main" id="{6E19BF1D-B58C-3EE7-EA02-8EFDD74DA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" t="463" r="3" b="13"/>
          <a:stretch>
            <a:fillRect/>
          </a:stretch>
        </p:blipFill>
        <p:spPr>
          <a:xfrm>
            <a:off x="2188509" y="1821376"/>
            <a:ext cx="5837894" cy="48097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1" name="Picture 40" descr="A stream running through a valley&#10;&#10;AI-generated content may be incorrect.">
            <a:extLst>
              <a:ext uri="{FF2B5EF4-FFF2-40B4-BE49-F238E27FC236}">
                <a16:creationId xmlns:a16="http://schemas.microsoft.com/office/drawing/2014/main" id="{77861C29-0D7C-D706-F395-05934B862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6469" r="5857" b="5198"/>
          <a:stretch>
            <a:fillRect/>
          </a:stretch>
        </p:blipFill>
        <p:spPr>
          <a:xfrm>
            <a:off x="8415615" y="1821376"/>
            <a:ext cx="3489625" cy="478658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60A9098-5873-B93D-4A36-6D05987022CD}"/>
              </a:ext>
            </a:extLst>
          </p:cNvPr>
          <p:cNvSpPr/>
          <p:nvPr/>
        </p:nvSpPr>
        <p:spPr>
          <a:xfrm>
            <a:off x="5204637" y="4586589"/>
            <a:ext cx="729978" cy="3495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19081F-AC0E-B3B5-BF46-7748C2CE550D}"/>
              </a:ext>
            </a:extLst>
          </p:cNvPr>
          <p:cNvSpPr txBox="1"/>
          <p:nvPr/>
        </p:nvSpPr>
        <p:spPr>
          <a:xfrm>
            <a:off x="8189843" y="124535"/>
            <a:ext cx="2623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>
                    <a:lumMod val="95000"/>
                  </a:schemeClr>
                </a:solidFill>
              </a:rPr>
              <a:t>Ben Schellenberg</a:t>
            </a:r>
          </a:p>
          <a:p>
            <a:endParaRPr lang="en-CA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CA" sz="1200" dirty="0">
                <a:solidFill>
                  <a:schemeClr val="bg1">
                    <a:lumMod val="95000"/>
                  </a:schemeClr>
                </a:solidFill>
              </a:rPr>
              <a:t>Supervised by: </a:t>
            </a:r>
          </a:p>
          <a:p>
            <a:r>
              <a:rPr lang="en-CA" sz="1200" dirty="0">
                <a:solidFill>
                  <a:schemeClr val="bg1">
                    <a:lumMod val="95000"/>
                  </a:schemeClr>
                </a:solidFill>
              </a:rPr>
              <a:t>Dr. Murray Richardson</a:t>
            </a:r>
          </a:p>
          <a:p>
            <a:r>
              <a:rPr lang="en-CA" sz="1200" dirty="0">
                <a:solidFill>
                  <a:schemeClr val="bg1">
                    <a:lumMod val="95000"/>
                  </a:schemeClr>
                </a:solidFill>
              </a:rPr>
              <a:t>Dr. Elliott </a:t>
            </a:r>
            <a:r>
              <a:rPr lang="en-CA" sz="1200" dirty="0" err="1">
                <a:solidFill>
                  <a:schemeClr val="bg1">
                    <a:lumMod val="95000"/>
                  </a:schemeClr>
                </a:solidFill>
              </a:rPr>
              <a:t>Skierszkhan</a:t>
            </a:r>
            <a:endParaRPr lang="en-CA" sz="1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CA" sz="1200" dirty="0">
                <a:solidFill>
                  <a:schemeClr val="bg1">
                    <a:lumMod val="95000"/>
                  </a:schemeClr>
                </a:solidFill>
              </a:rPr>
              <a:t>Dr. Koreen Millard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DB84E05-820C-FEF5-213C-9AD0DFCC203A}"/>
              </a:ext>
            </a:extLst>
          </p:cNvPr>
          <p:cNvSpPr/>
          <p:nvPr/>
        </p:nvSpPr>
        <p:spPr>
          <a:xfrm>
            <a:off x="332303" y="1785597"/>
            <a:ext cx="1167848" cy="126063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5D747-4A82-6E23-44BC-03188E3F5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36" y="1944606"/>
            <a:ext cx="1019182" cy="1009657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C841662E-FAFC-0383-B06B-AC39AD5BF3DD}"/>
              </a:ext>
            </a:extLst>
          </p:cNvPr>
          <p:cNvSpPr/>
          <p:nvPr/>
        </p:nvSpPr>
        <p:spPr>
          <a:xfrm>
            <a:off x="831837" y="3113272"/>
            <a:ext cx="196703" cy="4040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1D241E-9A49-15E6-A283-549950F1E56E}"/>
              </a:ext>
            </a:extLst>
          </p:cNvPr>
          <p:cNvSpPr txBox="1"/>
          <p:nvPr/>
        </p:nvSpPr>
        <p:spPr>
          <a:xfrm>
            <a:off x="940651" y="3161402"/>
            <a:ext cx="62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Abadi" panose="020B0604020104020204" pitchFamily="34" charset="0"/>
              </a:rPr>
              <a:t>Thaw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17D071-CE26-2841-9ADE-51EBE566613C}"/>
              </a:ext>
            </a:extLst>
          </p:cNvPr>
          <p:cNvSpPr/>
          <p:nvPr/>
        </p:nvSpPr>
        <p:spPr>
          <a:xfrm>
            <a:off x="332303" y="3584352"/>
            <a:ext cx="1167848" cy="126063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94B5FE-4163-F289-0B70-0634AE8F8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48" y="3646096"/>
            <a:ext cx="971557" cy="1152533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362F3D-573D-D231-920F-C56D0BF1BD2A}"/>
              </a:ext>
            </a:extLst>
          </p:cNvPr>
          <p:cNvSpPr/>
          <p:nvPr/>
        </p:nvSpPr>
        <p:spPr>
          <a:xfrm>
            <a:off x="332302" y="5383107"/>
            <a:ext cx="1167848" cy="126063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97794CA-A69F-00BF-470A-6F148A954EB4}"/>
              </a:ext>
            </a:extLst>
          </p:cNvPr>
          <p:cNvSpPr/>
          <p:nvPr/>
        </p:nvSpPr>
        <p:spPr>
          <a:xfrm>
            <a:off x="827972" y="4906728"/>
            <a:ext cx="196703" cy="4040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C0CF63-DC1F-E462-F8DE-245CCE3EAEC0}"/>
              </a:ext>
            </a:extLst>
          </p:cNvPr>
          <p:cNvSpPr txBox="1"/>
          <p:nvPr/>
        </p:nvSpPr>
        <p:spPr>
          <a:xfrm>
            <a:off x="942827" y="4937463"/>
            <a:ext cx="1156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Abadi" panose="020B0604020104020204" pitchFamily="34" charset="0"/>
              </a:rPr>
              <a:t>Mobilization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E4A70E3-AAEE-1ABD-3E67-BC264D525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240" y="5555425"/>
            <a:ext cx="981082" cy="10477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714E03-B9CF-6FCB-218C-BF71D20662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917" y="5448633"/>
            <a:ext cx="308861" cy="144493"/>
          </a:xfrm>
          <a:prstGeom prst="rect">
            <a:avLst/>
          </a:prstGeom>
        </p:spPr>
      </p:pic>
      <p:pic>
        <p:nvPicPr>
          <p:cNvPr id="1034" name="Picture 10" descr="First Nation of Nacho Nyak Dun | Mapping The Way">
            <a:extLst>
              <a:ext uri="{FF2B5EF4-FFF2-40B4-BE49-F238E27FC236}">
                <a16:creationId xmlns:a16="http://schemas.microsoft.com/office/drawing/2014/main" id="{0B99129F-8C60-C461-4867-41D8D992E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6" r="18814"/>
          <a:stretch>
            <a:fillRect/>
          </a:stretch>
        </p:blipFill>
        <p:spPr bwMode="auto">
          <a:xfrm>
            <a:off x="10266640" y="322771"/>
            <a:ext cx="1014757" cy="108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ONTransfer: Ontario Institutions">
            <a:extLst>
              <a:ext uri="{FF2B5EF4-FFF2-40B4-BE49-F238E27FC236}">
                <a16:creationId xmlns:a16="http://schemas.microsoft.com/office/drawing/2014/main" id="{ACC6FA15-2483-F7B7-CB99-2ABC90AA2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5" t="1" b="-7272"/>
          <a:stretch>
            <a:fillRect/>
          </a:stretch>
        </p:blipFill>
        <p:spPr bwMode="auto">
          <a:xfrm>
            <a:off x="11281399" y="386655"/>
            <a:ext cx="790862" cy="101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77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27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Abadi</vt:lpstr>
      <vt:lpstr>Aptos</vt:lpstr>
      <vt:lpstr>Aptos Display</vt:lpstr>
      <vt:lpstr>Arial</vt:lpstr>
      <vt:lpstr>Office Theme</vt:lpstr>
      <vt:lpstr>Remote Sensing Techniques for Identifying Acid Rock Drainage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 Schellenberg</dc:creator>
  <cp:lastModifiedBy>Ben Schellenberg</cp:lastModifiedBy>
  <cp:revision>9</cp:revision>
  <dcterms:created xsi:type="dcterms:W3CDTF">2025-09-15T15:54:05Z</dcterms:created>
  <dcterms:modified xsi:type="dcterms:W3CDTF">2025-09-19T00:14:42Z</dcterms:modified>
</cp:coreProperties>
</file>