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80" r:id="rId3"/>
    <p:sldId id="288" r:id="rId4"/>
    <p:sldId id="289" r:id="rId5"/>
    <p:sldId id="296" r:id="rId6"/>
    <p:sldId id="297" r:id="rId7"/>
    <p:sldId id="298" r:id="rId8"/>
    <p:sldId id="264" r:id="rId9"/>
    <p:sldId id="267" r:id="rId10"/>
    <p:sldId id="290" r:id="rId11"/>
    <p:sldId id="271" r:id="rId12"/>
    <p:sldId id="273" r:id="rId13"/>
    <p:sldId id="278" r:id="rId14"/>
    <p:sldId id="279" r:id="rId15"/>
    <p:sldId id="292" r:id="rId16"/>
    <p:sldId id="265" r:id="rId17"/>
    <p:sldId id="294" r:id="rId18"/>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59"/>
    <p:restoredTop sz="56407" autoAdjust="0"/>
  </p:normalViewPr>
  <p:slideViewPr>
    <p:cSldViewPr snapToGrid="0" snapToObjects="1">
      <p:cViewPr varScale="1">
        <p:scale>
          <a:sx n="79" d="100"/>
          <a:sy n="79" d="100"/>
        </p:scale>
        <p:origin x="2304"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2C5B49-D1DA-437E-B398-0D6AFA1E82F2}" type="datetimeFigureOut">
              <a:rPr lang="en-US" smtClean="0"/>
              <a:t>9/11/2025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22D1AC-F3C2-4935-AB18-6AC869C81744}" type="slidenum">
              <a:rPr lang="en-US" smtClean="0"/>
              <a:t>‹#›</a:t>
            </a:fld>
            <a:endParaRPr lang="en-US"/>
          </a:p>
        </p:txBody>
      </p:sp>
    </p:spTree>
    <p:extLst>
      <p:ext uri="{BB962C8B-B14F-4D97-AF65-F5344CB8AC3E}">
        <p14:creationId xmlns:p14="http://schemas.microsoft.com/office/powerpoint/2010/main" val="2077584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22D1AC-F3C2-4935-AB18-6AC869C81744}" type="slidenum">
              <a:rPr lang="en-US" smtClean="0"/>
              <a:t>1</a:t>
            </a:fld>
            <a:endParaRPr lang="en-US"/>
          </a:p>
        </p:txBody>
      </p:sp>
    </p:spTree>
    <p:extLst>
      <p:ext uri="{BB962C8B-B14F-4D97-AF65-F5344CB8AC3E}">
        <p14:creationId xmlns:p14="http://schemas.microsoft.com/office/powerpoint/2010/main" val="306597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694FD-2EE5-8167-26C9-7BE222E900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B998B-B28A-3D7B-76D9-A0626286C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AB0B47-BE65-8BD8-4F14-63FAAF2A0237}"/>
              </a:ext>
            </a:extLst>
          </p:cNvPr>
          <p:cNvSpPr>
            <a:spLocks noGrp="1"/>
          </p:cNvSpPr>
          <p:nvPr>
            <p:ph type="body" idx="1"/>
          </p:nvPr>
        </p:nvSpPr>
        <p:spPr/>
        <p:txBody>
          <a:bodyPr/>
          <a:lstStyle/>
          <a:p>
            <a:pPr defTabSz="931774">
              <a:defRPr/>
            </a:pPr>
            <a:endParaRPr lang="en-CA" dirty="0"/>
          </a:p>
        </p:txBody>
      </p:sp>
      <p:sp>
        <p:nvSpPr>
          <p:cNvPr id="4" name="Slide Number Placeholder 3">
            <a:extLst>
              <a:ext uri="{FF2B5EF4-FFF2-40B4-BE49-F238E27FC236}">
                <a16:creationId xmlns:a16="http://schemas.microsoft.com/office/drawing/2014/main" id="{E49DA74A-2211-C5C4-9241-BCEE6E82A87B}"/>
              </a:ext>
            </a:extLst>
          </p:cNvPr>
          <p:cNvSpPr>
            <a:spLocks noGrp="1"/>
          </p:cNvSpPr>
          <p:nvPr>
            <p:ph type="sldNum" sz="quarter" idx="5"/>
          </p:nvPr>
        </p:nvSpPr>
        <p:spPr/>
        <p:txBody>
          <a:bodyPr/>
          <a:lstStyle/>
          <a:p>
            <a:fld id="{3822D1AC-F3C2-4935-AB18-6AC869C81744}" type="slidenum">
              <a:rPr lang="en-US" smtClean="0"/>
              <a:t>10</a:t>
            </a:fld>
            <a:endParaRPr lang="en-US"/>
          </a:p>
        </p:txBody>
      </p:sp>
    </p:spTree>
    <p:extLst>
      <p:ext uri="{BB962C8B-B14F-4D97-AF65-F5344CB8AC3E}">
        <p14:creationId xmlns:p14="http://schemas.microsoft.com/office/powerpoint/2010/main" val="3086309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3822D1AC-F3C2-4935-AB18-6AC869C81744}" type="slidenum">
              <a:rPr lang="en-US" smtClean="0"/>
              <a:t>11</a:t>
            </a:fld>
            <a:endParaRPr lang="en-US"/>
          </a:p>
        </p:txBody>
      </p:sp>
    </p:spTree>
    <p:extLst>
      <p:ext uri="{BB962C8B-B14F-4D97-AF65-F5344CB8AC3E}">
        <p14:creationId xmlns:p14="http://schemas.microsoft.com/office/powerpoint/2010/main" val="3754171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2D1AC-F3C2-4935-AB18-6AC869C81744}" type="slidenum">
              <a:rPr lang="en-US" smtClean="0"/>
              <a:t>12</a:t>
            </a:fld>
            <a:endParaRPr lang="en-US"/>
          </a:p>
        </p:txBody>
      </p:sp>
    </p:spTree>
    <p:extLst>
      <p:ext uri="{BB962C8B-B14F-4D97-AF65-F5344CB8AC3E}">
        <p14:creationId xmlns:p14="http://schemas.microsoft.com/office/powerpoint/2010/main" val="1532643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22D1AC-F3C2-4935-AB18-6AC869C81744}" type="slidenum">
              <a:rPr lang="en-US" smtClean="0"/>
              <a:t>13</a:t>
            </a:fld>
            <a:endParaRPr lang="en-US"/>
          </a:p>
        </p:txBody>
      </p:sp>
    </p:spTree>
    <p:extLst>
      <p:ext uri="{BB962C8B-B14F-4D97-AF65-F5344CB8AC3E}">
        <p14:creationId xmlns:p14="http://schemas.microsoft.com/office/powerpoint/2010/main" val="1637454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22D1AC-F3C2-4935-AB18-6AC869C81744}" type="slidenum">
              <a:rPr lang="en-US" smtClean="0"/>
              <a:t>14</a:t>
            </a:fld>
            <a:endParaRPr lang="en-US"/>
          </a:p>
        </p:txBody>
      </p:sp>
    </p:spTree>
    <p:extLst>
      <p:ext uri="{BB962C8B-B14F-4D97-AF65-F5344CB8AC3E}">
        <p14:creationId xmlns:p14="http://schemas.microsoft.com/office/powerpoint/2010/main" val="3894340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46406-243B-917B-31EB-F4D6EC5249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E5EC9F-4D6E-0F73-79B1-EECB3C14A2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34C19B-D943-82B6-138A-C03A896A60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8CD333-85A4-1919-A1D8-0C460A8934B2}"/>
              </a:ext>
            </a:extLst>
          </p:cNvPr>
          <p:cNvSpPr>
            <a:spLocks noGrp="1"/>
          </p:cNvSpPr>
          <p:nvPr>
            <p:ph type="sldNum" sz="quarter" idx="10"/>
          </p:nvPr>
        </p:nvSpPr>
        <p:spPr/>
        <p:txBody>
          <a:bodyPr/>
          <a:lstStyle/>
          <a:p>
            <a:fld id="{3822D1AC-F3C2-4935-AB18-6AC869C81744}" type="slidenum">
              <a:rPr lang="en-US" smtClean="0"/>
              <a:t>15</a:t>
            </a:fld>
            <a:endParaRPr lang="en-US"/>
          </a:p>
        </p:txBody>
      </p:sp>
    </p:spTree>
    <p:extLst>
      <p:ext uri="{BB962C8B-B14F-4D97-AF65-F5344CB8AC3E}">
        <p14:creationId xmlns:p14="http://schemas.microsoft.com/office/powerpoint/2010/main" val="3719355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22D1AC-F3C2-4935-AB18-6AC869C81744}" type="slidenum">
              <a:rPr lang="en-US" smtClean="0"/>
              <a:t>16</a:t>
            </a:fld>
            <a:endParaRPr lang="en-US"/>
          </a:p>
        </p:txBody>
      </p:sp>
    </p:spTree>
    <p:extLst>
      <p:ext uri="{BB962C8B-B14F-4D97-AF65-F5344CB8AC3E}">
        <p14:creationId xmlns:p14="http://schemas.microsoft.com/office/powerpoint/2010/main" val="2975381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22D1AC-F3C2-4935-AB18-6AC869C81744}" type="slidenum">
              <a:rPr lang="en-US" smtClean="0"/>
              <a:t>17</a:t>
            </a:fld>
            <a:endParaRPr lang="en-US"/>
          </a:p>
        </p:txBody>
      </p:sp>
    </p:spTree>
    <p:extLst>
      <p:ext uri="{BB962C8B-B14F-4D97-AF65-F5344CB8AC3E}">
        <p14:creationId xmlns:p14="http://schemas.microsoft.com/office/powerpoint/2010/main" val="2570951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2D1AC-F3C2-4935-AB18-6AC869C81744}" type="slidenum">
              <a:rPr lang="en-US" smtClean="0"/>
              <a:t>2</a:t>
            </a:fld>
            <a:endParaRPr lang="en-US"/>
          </a:p>
        </p:txBody>
      </p:sp>
    </p:spTree>
    <p:extLst>
      <p:ext uri="{BB962C8B-B14F-4D97-AF65-F5344CB8AC3E}">
        <p14:creationId xmlns:p14="http://schemas.microsoft.com/office/powerpoint/2010/main" val="2016126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22D1AC-F3C2-4935-AB18-6AC869C81744}" type="slidenum">
              <a:rPr lang="en-US" smtClean="0"/>
              <a:t>3</a:t>
            </a:fld>
            <a:endParaRPr lang="en-US"/>
          </a:p>
        </p:txBody>
      </p:sp>
    </p:spTree>
    <p:extLst>
      <p:ext uri="{BB962C8B-B14F-4D97-AF65-F5344CB8AC3E}">
        <p14:creationId xmlns:p14="http://schemas.microsoft.com/office/powerpoint/2010/main" val="40071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22D1AC-F3C2-4935-AB18-6AC869C81744}" type="slidenum">
              <a:rPr lang="en-US" smtClean="0"/>
              <a:t>4</a:t>
            </a:fld>
            <a:endParaRPr lang="en-US"/>
          </a:p>
        </p:txBody>
      </p:sp>
    </p:spTree>
    <p:extLst>
      <p:ext uri="{BB962C8B-B14F-4D97-AF65-F5344CB8AC3E}">
        <p14:creationId xmlns:p14="http://schemas.microsoft.com/office/powerpoint/2010/main" val="1198298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22D1AC-F3C2-4935-AB18-6AC869C81744}" type="slidenum">
              <a:rPr lang="en-US" smtClean="0"/>
              <a:t>5</a:t>
            </a:fld>
            <a:endParaRPr lang="en-US"/>
          </a:p>
        </p:txBody>
      </p:sp>
    </p:spTree>
    <p:extLst>
      <p:ext uri="{BB962C8B-B14F-4D97-AF65-F5344CB8AC3E}">
        <p14:creationId xmlns:p14="http://schemas.microsoft.com/office/powerpoint/2010/main" val="544884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22D1AC-F3C2-4935-AB18-6AC869C81744}" type="slidenum">
              <a:rPr lang="en-US" smtClean="0"/>
              <a:t>6</a:t>
            </a:fld>
            <a:endParaRPr lang="en-US"/>
          </a:p>
        </p:txBody>
      </p:sp>
    </p:spTree>
    <p:extLst>
      <p:ext uri="{BB962C8B-B14F-4D97-AF65-F5344CB8AC3E}">
        <p14:creationId xmlns:p14="http://schemas.microsoft.com/office/powerpoint/2010/main" val="2839251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22D1AC-F3C2-4935-AB18-6AC869C81744}" type="slidenum">
              <a:rPr lang="en-US" smtClean="0"/>
              <a:t>7</a:t>
            </a:fld>
            <a:endParaRPr lang="en-US"/>
          </a:p>
        </p:txBody>
      </p:sp>
    </p:spTree>
    <p:extLst>
      <p:ext uri="{BB962C8B-B14F-4D97-AF65-F5344CB8AC3E}">
        <p14:creationId xmlns:p14="http://schemas.microsoft.com/office/powerpoint/2010/main" val="752969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2D1AC-F3C2-4935-AB18-6AC869C81744}" type="slidenum">
              <a:rPr lang="en-US" smtClean="0"/>
              <a:t>8</a:t>
            </a:fld>
            <a:endParaRPr lang="en-US"/>
          </a:p>
        </p:txBody>
      </p:sp>
    </p:spTree>
    <p:extLst>
      <p:ext uri="{BB962C8B-B14F-4D97-AF65-F5344CB8AC3E}">
        <p14:creationId xmlns:p14="http://schemas.microsoft.com/office/powerpoint/2010/main" val="1681790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22D1AC-F3C2-4935-AB18-6AC869C81744}" type="slidenum">
              <a:rPr lang="en-US" smtClean="0"/>
              <a:t>9</a:t>
            </a:fld>
            <a:endParaRPr lang="en-US"/>
          </a:p>
        </p:txBody>
      </p:sp>
    </p:spTree>
    <p:extLst>
      <p:ext uri="{BB962C8B-B14F-4D97-AF65-F5344CB8AC3E}">
        <p14:creationId xmlns:p14="http://schemas.microsoft.com/office/powerpoint/2010/main" val="530810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13.emf"/></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318D61-AA28-884F-8603-88CE9AA11362}"/>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p:cNvSpPr>
            <a:spLocks noGrp="1"/>
          </p:cNvSpPr>
          <p:nvPr>
            <p:ph type="ctrTitle"/>
          </p:nvPr>
        </p:nvSpPr>
        <p:spPr>
          <a:xfrm>
            <a:off x="402336" y="421148"/>
            <a:ext cx="5712714" cy="1790700"/>
          </a:xfrm>
        </p:spPr>
        <p:txBody>
          <a:bodyPr lIns="0" tIns="0" rIns="0" bIns="0" anchor="b">
            <a:normAutofit/>
          </a:bodyPr>
          <a:lstStyle>
            <a:lvl1pPr algn="l">
              <a:defRPr sz="3200" b="1"/>
            </a:lvl1pPr>
          </a:lstStyle>
          <a:p>
            <a:r>
              <a:rPr lang="en-US" dirty="0"/>
              <a:t>Click to edit Master title style</a:t>
            </a:r>
          </a:p>
        </p:txBody>
      </p:sp>
      <p:sp>
        <p:nvSpPr>
          <p:cNvPr id="3" name="Subtitle 2"/>
          <p:cNvSpPr>
            <a:spLocks noGrp="1"/>
          </p:cNvSpPr>
          <p:nvPr>
            <p:ph type="subTitle" idx="1"/>
          </p:nvPr>
        </p:nvSpPr>
        <p:spPr>
          <a:xfrm>
            <a:off x="402336" y="2280904"/>
            <a:ext cx="5712714" cy="1241822"/>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7" name="Picture 6">
            <a:extLst>
              <a:ext uri="{FF2B5EF4-FFF2-40B4-BE49-F238E27FC236}">
                <a16:creationId xmlns:a16="http://schemas.microsoft.com/office/drawing/2014/main" id="{963EF1BD-8D0B-7F4B-AD8D-5355F779ED2A}"/>
              </a:ext>
            </a:extLst>
          </p:cNvPr>
          <p:cNvPicPr>
            <a:picLocks noChangeAspect="1"/>
          </p:cNvPicPr>
          <p:nvPr userDrawn="1"/>
        </p:nvPicPr>
        <p:blipFill>
          <a:blip r:embed="rId3"/>
          <a:stretch>
            <a:fillRect/>
          </a:stretch>
        </p:blipFill>
        <p:spPr>
          <a:xfrm>
            <a:off x="7028030" y="4108174"/>
            <a:ext cx="2115970" cy="1035326"/>
          </a:xfrm>
          <a:prstGeom prst="rect">
            <a:avLst/>
          </a:prstGeom>
        </p:spPr>
      </p:pic>
    </p:spTree>
    <p:extLst>
      <p:ext uri="{BB962C8B-B14F-4D97-AF65-F5344CB8AC3E}">
        <p14:creationId xmlns:p14="http://schemas.microsoft.com/office/powerpoint/2010/main" val="93244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8B6336-F657-744C-A4FC-6471C335AF66}"/>
              </a:ext>
            </a:extLst>
          </p:cNvPr>
          <p:cNvPicPr>
            <a:picLocks noChangeAspect="1"/>
          </p:cNvPicPr>
          <p:nvPr userDrawn="1"/>
        </p:nvPicPr>
        <p:blipFill>
          <a:blip r:embed="rId2"/>
          <a:srcRect/>
          <a:stretch/>
        </p:blipFill>
        <p:spPr>
          <a:xfrm>
            <a:off x="0" y="0"/>
            <a:ext cx="9144000" cy="5143500"/>
          </a:xfrm>
          <a:prstGeom prst="rect">
            <a:avLst/>
          </a:prstGeom>
        </p:spPr>
      </p:pic>
      <p:pic>
        <p:nvPicPr>
          <p:cNvPr id="9" name="Picture 8">
            <a:extLst>
              <a:ext uri="{FF2B5EF4-FFF2-40B4-BE49-F238E27FC236}">
                <a16:creationId xmlns:a16="http://schemas.microsoft.com/office/drawing/2014/main" id="{3CDDC454-CEBE-BF44-9F5E-79A5F5000B72}"/>
              </a:ext>
            </a:extLst>
          </p:cNvPr>
          <p:cNvPicPr>
            <a:picLocks noChangeAspect="1"/>
          </p:cNvPicPr>
          <p:nvPr userDrawn="1"/>
        </p:nvPicPr>
        <p:blipFill>
          <a:blip r:embed="rId3"/>
          <a:stretch>
            <a:fillRect/>
          </a:stretch>
        </p:blipFill>
        <p:spPr>
          <a:xfrm>
            <a:off x="7028030" y="4108174"/>
            <a:ext cx="2115970" cy="1035326"/>
          </a:xfrm>
          <a:prstGeom prst="rect">
            <a:avLst/>
          </a:prstGeom>
        </p:spPr>
      </p:pic>
      <p:sp>
        <p:nvSpPr>
          <p:cNvPr id="10" name="Title 1">
            <a:extLst>
              <a:ext uri="{FF2B5EF4-FFF2-40B4-BE49-F238E27FC236}">
                <a16:creationId xmlns:a16="http://schemas.microsoft.com/office/drawing/2014/main" id="{D3DF195C-0123-544A-9FE1-F77D58D7798E}"/>
              </a:ext>
            </a:extLst>
          </p:cNvPr>
          <p:cNvSpPr>
            <a:spLocks noGrp="1"/>
          </p:cNvSpPr>
          <p:nvPr>
            <p:ph type="ctrTitle"/>
          </p:nvPr>
        </p:nvSpPr>
        <p:spPr>
          <a:xfrm>
            <a:off x="402336" y="421148"/>
            <a:ext cx="5712714" cy="1790700"/>
          </a:xfrm>
        </p:spPr>
        <p:txBody>
          <a:bodyPr lIns="0" tIns="0" rIns="0" bIns="0" anchor="b">
            <a:normAutofit/>
          </a:bodyPr>
          <a:lstStyle>
            <a:lvl1pPr algn="l">
              <a:defRPr sz="3200" b="1">
                <a:solidFill>
                  <a:schemeClr val="bg1"/>
                </a:solidFill>
              </a:defRPr>
            </a:lvl1pPr>
          </a:lstStyle>
          <a:p>
            <a:r>
              <a:rPr lang="en-US" dirty="0"/>
              <a:t>Click to edit Master title style</a:t>
            </a:r>
          </a:p>
        </p:txBody>
      </p:sp>
      <p:sp>
        <p:nvSpPr>
          <p:cNvPr id="11" name="Subtitle 2">
            <a:extLst>
              <a:ext uri="{FF2B5EF4-FFF2-40B4-BE49-F238E27FC236}">
                <a16:creationId xmlns:a16="http://schemas.microsoft.com/office/drawing/2014/main" id="{669D0CE7-454F-8B45-AFE8-72DC7B79C1DC}"/>
              </a:ext>
            </a:extLst>
          </p:cNvPr>
          <p:cNvSpPr>
            <a:spLocks noGrp="1"/>
          </p:cNvSpPr>
          <p:nvPr>
            <p:ph type="subTitle" idx="1"/>
          </p:nvPr>
        </p:nvSpPr>
        <p:spPr>
          <a:xfrm>
            <a:off x="402336" y="2280904"/>
            <a:ext cx="5712714" cy="1241822"/>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00675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77A851-3FA5-3E49-A8C9-477469ED45BE}"/>
              </a:ext>
            </a:extLst>
          </p:cNvPr>
          <p:cNvPicPr>
            <a:picLocks noChangeAspect="1"/>
          </p:cNvPicPr>
          <p:nvPr userDrawn="1"/>
        </p:nvPicPr>
        <p:blipFill>
          <a:blip r:embed="rId2"/>
          <a:srcRect/>
          <a:stretch/>
        </p:blipFill>
        <p:spPr>
          <a:xfrm>
            <a:off x="0" y="0"/>
            <a:ext cx="9144000" cy="5143500"/>
          </a:xfrm>
          <a:prstGeom prst="rect">
            <a:avLst/>
          </a:prstGeom>
        </p:spPr>
      </p:pic>
      <p:sp>
        <p:nvSpPr>
          <p:cNvPr id="10" name="Title 1">
            <a:extLst>
              <a:ext uri="{FF2B5EF4-FFF2-40B4-BE49-F238E27FC236}">
                <a16:creationId xmlns:a16="http://schemas.microsoft.com/office/drawing/2014/main" id="{010B0C93-FD51-3A4E-857B-7D636927F282}"/>
              </a:ext>
            </a:extLst>
          </p:cNvPr>
          <p:cNvSpPr>
            <a:spLocks noGrp="1"/>
          </p:cNvSpPr>
          <p:nvPr>
            <p:ph type="ctrTitle"/>
          </p:nvPr>
        </p:nvSpPr>
        <p:spPr>
          <a:xfrm>
            <a:off x="402336" y="421148"/>
            <a:ext cx="5712714" cy="1790700"/>
          </a:xfrm>
        </p:spPr>
        <p:txBody>
          <a:bodyPr lIns="0" tIns="0" rIns="0" bIns="0" anchor="b">
            <a:normAutofit/>
          </a:bodyPr>
          <a:lstStyle>
            <a:lvl1pPr algn="l">
              <a:defRPr sz="3200" b="1">
                <a:solidFill>
                  <a:schemeClr val="bg1"/>
                </a:solidFill>
              </a:defRPr>
            </a:lvl1pPr>
          </a:lstStyle>
          <a:p>
            <a:r>
              <a:rPr lang="en-US" dirty="0"/>
              <a:t>Click to edit Master title style</a:t>
            </a:r>
          </a:p>
        </p:txBody>
      </p:sp>
      <p:sp>
        <p:nvSpPr>
          <p:cNvPr id="11" name="Subtitle 2">
            <a:extLst>
              <a:ext uri="{FF2B5EF4-FFF2-40B4-BE49-F238E27FC236}">
                <a16:creationId xmlns:a16="http://schemas.microsoft.com/office/drawing/2014/main" id="{AA900B0B-5519-B742-BA4D-9FD1125EAACF}"/>
              </a:ext>
            </a:extLst>
          </p:cNvPr>
          <p:cNvSpPr>
            <a:spLocks noGrp="1"/>
          </p:cNvSpPr>
          <p:nvPr>
            <p:ph type="subTitle" idx="1"/>
          </p:nvPr>
        </p:nvSpPr>
        <p:spPr>
          <a:xfrm>
            <a:off x="402336" y="2280904"/>
            <a:ext cx="5712714" cy="1241822"/>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6" name="Picture 5">
            <a:extLst>
              <a:ext uri="{FF2B5EF4-FFF2-40B4-BE49-F238E27FC236}">
                <a16:creationId xmlns:a16="http://schemas.microsoft.com/office/drawing/2014/main" id="{F11690E5-33BD-B648-A36E-4CF380D48FA1}"/>
              </a:ext>
            </a:extLst>
          </p:cNvPr>
          <p:cNvPicPr>
            <a:picLocks noChangeAspect="1"/>
          </p:cNvPicPr>
          <p:nvPr userDrawn="1"/>
        </p:nvPicPr>
        <p:blipFill>
          <a:blip r:embed="rId3"/>
          <a:stretch>
            <a:fillRect/>
          </a:stretch>
        </p:blipFill>
        <p:spPr>
          <a:xfrm>
            <a:off x="7028030" y="4108174"/>
            <a:ext cx="2115970" cy="1035326"/>
          </a:xfrm>
          <a:prstGeom prst="rect">
            <a:avLst/>
          </a:prstGeom>
        </p:spPr>
      </p:pic>
    </p:spTree>
    <p:extLst>
      <p:ext uri="{BB962C8B-B14F-4D97-AF65-F5344CB8AC3E}">
        <p14:creationId xmlns:p14="http://schemas.microsoft.com/office/powerpoint/2010/main" val="390800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A red surface with a black background&#10;&#10;Description automatically generated with medium confidence">
            <a:extLst>
              <a:ext uri="{FF2B5EF4-FFF2-40B4-BE49-F238E27FC236}">
                <a16:creationId xmlns:a16="http://schemas.microsoft.com/office/drawing/2014/main" id="{71DAD6E7-F2BA-1747-9462-F567163DF419}"/>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2" name="Picture 11">
            <a:extLst>
              <a:ext uri="{FF2B5EF4-FFF2-40B4-BE49-F238E27FC236}">
                <a16:creationId xmlns:a16="http://schemas.microsoft.com/office/drawing/2014/main" id="{A1A77C94-F7E3-3E47-A799-43D7A9072E55}"/>
              </a:ext>
            </a:extLst>
          </p:cNvPr>
          <p:cNvPicPr>
            <a:picLocks noChangeAspect="1"/>
          </p:cNvPicPr>
          <p:nvPr userDrawn="1"/>
        </p:nvPicPr>
        <p:blipFill>
          <a:blip r:embed="rId3"/>
          <a:stretch>
            <a:fillRect/>
          </a:stretch>
        </p:blipFill>
        <p:spPr>
          <a:xfrm>
            <a:off x="7466306" y="4322619"/>
            <a:ext cx="1677694" cy="820882"/>
          </a:xfrm>
          <a:prstGeom prst="rect">
            <a:avLst/>
          </a:prstGeom>
        </p:spPr>
      </p:pic>
      <p:sp>
        <p:nvSpPr>
          <p:cNvPr id="2" name="Title 1"/>
          <p:cNvSpPr>
            <a:spLocks noGrp="1"/>
          </p:cNvSpPr>
          <p:nvPr>
            <p:ph type="title"/>
          </p:nvPr>
        </p:nvSpPr>
        <p:spPr>
          <a:xfrm>
            <a:off x="317324" y="273844"/>
            <a:ext cx="8509349" cy="994172"/>
          </a:xfrm>
        </p:spPr>
        <p:txBody>
          <a:bodyPr lIns="0" tIns="0" rIns="0" bIns="0" anchor="t">
            <a:normAutofit/>
          </a:bodyPr>
          <a:lstStyle>
            <a:lvl1pPr>
              <a:defRPr sz="2400"/>
            </a:lvl1pPr>
          </a:lstStyle>
          <a:p>
            <a:r>
              <a:rPr lang="en-US" dirty="0"/>
              <a:t>Click to edit Master title style</a:t>
            </a:r>
          </a:p>
        </p:txBody>
      </p:sp>
      <p:sp>
        <p:nvSpPr>
          <p:cNvPr id="3" name="Text Placeholder 2"/>
          <p:cNvSpPr>
            <a:spLocks noGrp="1"/>
          </p:cNvSpPr>
          <p:nvPr>
            <p:ph type="body" idx="1"/>
          </p:nvPr>
        </p:nvSpPr>
        <p:spPr>
          <a:xfrm>
            <a:off x="317325" y="1260872"/>
            <a:ext cx="4828579" cy="617934"/>
          </a:xfrm>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17325" y="2003822"/>
            <a:ext cx="4828579" cy="2763441"/>
          </a:xfrm>
        </p:spPr>
        <p:txBody>
          <a:bodyPr lIns="0" tIns="0" rIns="0" bIns="0">
            <a:normAutofit/>
          </a:bodyPr>
          <a:lstStyle>
            <a:lvl1pPr marL="0" indent="0">
              <a:buFontTx/>
              <a:buNone/>
              <a:defRPr sz="1600"/>
            </a:lvl1pPr>
            <a:lvl2pPr marL="342900" indent="0">
              <a:buFontTx/>
              <a:buNone/>
              <a:defRPr sz="1800"/>
            </a:lvl2pPr>
            <a:lvl3pPr marL="685800" indent="0">
              <a:buFontTx/>
              <a:buNone/>
              <a:defRPr sz="1800"/>
            </a:lvl3pPr>
            <a:lvl4pPr marL="1028700" indent="0">
              <a:buFontTx/>
              <a:buNone/>
              <a:defRPr sz="1800"/>
            </a:lvl4pPr>
            <a:lvl5pPr marL="1371600" indent="0">
              <a:buFontTx/>
              <a:buNone/>
              <a:defRPr sz="1800"/>
            </a:lvl5pPr>
          </a:lstStyle>
          <a:p>
            <a:pPr lvl="0"/>
            <a:r>
              <a:rPr lang="en-US" dirty="0"/>
              <a:t>Click to edit Master text styles</a:t>
            </a:r>
          </a:p>
        </p:txBody>
      </p:sp>
      <p:sp>
        <p:nvSpPr>
          <p:cNvPr id="6" name="Content Placeholder 5"/>
          <p:cNvSpPr>
            <a:spLocks noGrp="1"/>
          </p:cNvSpPr>
          <p:nvPr>
            <p:ph sz="quarter" idx="4"/>
          </p:nvPr>
        </p:nvSpPr>
        <p:spPr>
          <a:xfrm>
            <a:off x="5474825" y="1292568"/>
            <a:ext cx="3340254" cy="2376608"/>
          </a:xfrm>
          <a:solidFill>
            <a:schemeClr val="accent1"/>
          </a:solidFill>
        </p:spPr>
        <p:txBody>
          <a:bodyPr lIns="360000" tIns="360000" rIns="360000" bIns="360000" anchor="ctr"/>
          <a:lstStyle>
            <a:lvl1pPr marL="0" indent="0" algn="l">
              <a:buFontTx/>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0123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4B3C94-C8CA-FE49-8346-EBB50F515136}"/>
              </a:ext>
            </a:extLst>
          </p:cNvPr>
          <p:cNvPicPr>
            <a:picLocks noChangeAspect="1"/>
          </p:cNvPicPr>
          <p:nvPr userDrawn="1"/>
        </p:nvPicPr>
        <p:blipFill>
          <a:blip r:embed="rId2"/>
          <a:srcRect/>
          <a:stretch/>
        </p:blipFill>
        <p:spPr>
          <a:xfrm rot="10800000">
            <a:off x="-2" y="0"/>
            <a:ext cx="9144000" cy="5143500"/>
          </a:xfrm>
          <a:prstGeom prst="rect">
            <a:avLst/>
          </a:prstGeom>
        </p:spPr>
      </p:pic>
      <p:pic>
        <p:nvPicPr>
          <p:cNvPr id="12" name="Picture 11">
            <a:extLst>
              <a:ext uri="{FF2B5EF4-FFF2-40B4-BE49-F238E27FC236}">
                <a16:creationId xmlns:a16="http://schemas.microsoft.com/office/drawing/2014/main" id="{A1A77C94-F7E3-3E47-A799-43D7A9072E55}"/>
              </a:ext>
            </a:extLst>
          </p:cNvPr>
          <p:cNvPicPr>
            <a:picLocks noChangeAspect="1"/>
          </p:cNvPicPr>
          <p:nvPr userDrawn="1"/>
        </p:nvPicPr>
        <p:blipFill>
          <a:blip r:embed="rId3"/>
          <a:stretch>
            <a:fillRect/>
          </a:stretch>
        </p:blipFill>
        <p:spPr>
          <a:xfrm>
            <a:off x="7466306" y="4322619"/>
            <a:ext cx="1677694" cy="820882"/>
          </a:xfrm>
          <a:prstGeom prst="rect">
            <a:avLst/>
          </a:prstGeom>
        </p:spPr>
      </p:pic>
      <p:sp>
        <p:nvSpPr>
          <p:cNvPr id="2" name="Title 1"/>
          <p:cNvSpPr>
            <a:spLocks noGrp="1"/>
          </p:cNvSpPr>
          <p:nvPr>
            <p:ph type="title"/>
          </p:nvPr>
        </p:nvSpPr>
        <p:spPr>
          <a:xfrm>
            <a:off x="317324" y="748857"/>
            <a:ext cx="8509349" cy="994172"/>
          </a:xfrm>
        </p:spPr>
        <p:txBody>
          <a:bodyPr lIns="0" tIns="0" rIns="0" bIns="0" anchor="t">
            <a:normAutofit/>
          </a:bodyPr>
          <a:lstStyle>
            <a:lvl1pPr>
              <a:defRPr sz="2400"/>
            </a:lvl1pPr>
          </a:lstStyle>
          <a:p>
            <a:r>
              <a:rPr lang="en-US" dirty="0"/>
              <a:t>Click to edit Master title style</a:t>
            </a:r>
          </a:p>
        </p:txBody>
      </p:sp>
      <p:sp>
        <p:nvSpPr>
          <p:cNvPr id="3" name="Text Placeholder 2"/>
          <p:cNvSpPr>
            <a:spLocks noGrp="1"/>
          </p:cNvSpPr>
          <p:nvPr>
            <p:ph type="body" idx="1"/>
          </p:nvPr>
        </p:nvSpPr>
        <p:spPr>
          <a:xfrm>
            <a:off x="317325" y="1735885"/>
            <a:ext cx="4828579" cy="617934"/>
          </a:xfrm>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17325" y="2478836"/>
            <a:ext cx="4828579" cy="2467238"/>
          </a:xfrm>
        </p:spPr>
        <p:txBody>
          <a:bodyPr lIns="0" tIns="0" rIns="0" bIns="0">
            <a:normAutofit/>
          </a:bodyPr>
          <a:lstStyle>
            <a:lvl1pPr marL="0" indent="0">
              <a:buFontTx/>
              <a:buNone/>
              <a:defRPr sz="1600"/>
            </a:lvl1pPr>
            <a:lvl2pPr marL="342900" indent="0">
              <a:buFontTx/>
              <a:buNone/>
              <a:defRPr sz="1800"/>
            </a:lvl2pPr>
            <a:lvl3pPr marL="685800" indent="0">
              <a:buFontTx/>
              <a:buNone/>
              <a:defRPr sz="1800"/>
            </a:lvl3pPr>
            <a:lvl4pPr marL="1028700" indent="0">
              <a:buFontTx/>
              <a:buNone/>
              <a:defRPr sz="1800"/>
            </a:lvl4pPr>
            <a:lvl5pPr marL="1371600" indent="0">
              <a:buFontTx/>
              <a:buNone/>
              <a:defRPr sz="1800"/>
            </a:lvl5pPr>
          </a:lstStyle>
          <a:p>
            <a:pPr lvl="0"/>
            <a:r>
              <a:rPr lang="en-US" dirty="0"/>
              <a:t>Click to edit Master text styles</a:t>
            </a:r>
          </a:p>
        </p:txBody>
      </p:sp>
      <p:sp>
        <p:nvSpPr>
          <p:cNvPr id="6" name="Content Placeholder 5"/>
          <p:cNvSpPr>
            <a:spLocks noGrp="1"/>
          </p:cNvSpPr>
          <p:nvPr>
            <p:ph sz="quarter" idx="4"/>
          </p:nvPr>
        </p:nvSpPr>
        <p:spPr>
          <a:xfrm>
            <a:off x="5474825" y="1767581"/>
            <a:ext cx="3340254" cy="2376608"/>
          </a:xfrm>
          <a:solidFill>
            <a:schemeClr val="accent1"/>
          </a:solidFill>
        </p:spPr>
        <p:txBody>
          <a:bodyPr lIns="360000" tIns="360000" rIns="360000" bIns="360000" anchor="ctr"/>
          <a:lstStyle>
            <a:lvl1pPr marL="0" indent="0" algn="l">
              <a:buFontTx/>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3883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7324" y="273844"/>
            <a:ext cx="8509349" cy="994172"/>
          </a:xfrm>
        </p:spPr>
        <p:txBody>
          <a:bodyPr lIns="0" tIns="0" rIns="0" bIns="0" anchor="t">
            <a:normAutofit/>
          </a:bodyPr>
          <a:lstStyle>
            <a:lvl1pPr>
              <a:defRPr sz="2400"/>
            </a:lvl1pPr>
          </a:lstStyle>
          <a:p>
            <a:r>
              <a:rPr lang="en-US" dirty="0"/>
              <a:t>Click to edit Master title style</a:t>
            </a:r>
          </a:p>
        </p:txBody>
      </p:sp>
      <p:sp>
        <p:nvSpPr>
          <p:cNvPr id="3" name="Text Placeholder 2"/>
          <p:cNvSpPr>
            <a:spLocks noGrp="1"/>
          </p:cNvSpPr>
          <p:nvPr>
            <p:ph type="body" idx="1"/>
          </p:nvPr>
        </p:nvSpPr>
        <p:spPr>
          <a:xfrm>
            <a:off x="317325" y="1260872"/>
            <a:ext cx="4828579" cy="617934"/>
          </a:xfrm>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17325" y="2003822"/>
            <a:ext cx="4828579" cy="2763441"/>
          </a:xfrm>
        </p:spPr>
        <p:txBody>
          <a:bodyPr lIns="0" tIns="0" rIns="0" bIns="0">
            <a:normAutofit/>
          </a:bodyPr>
          <a:lstStyle>
            <a:lvl1pPr marL="0" indent="0">
              <a:buFontTx/>
              <a:buNone/>
              <a:defRPr sz="1600"/>
            </a:lvl1pPr>
            <a:lvl2pPr marL="342900" indent="0">
              <a:buFontTx/>
              <a:buNone/>
              <a:defRPr sz="1800"/>
            </a:lvl2pPr>
            <a:lvl3pPr marL="685800" indent="0">
              <a:buFontTx/>
              <a:buNone/>
              <a:defRPr sz="1800"/>
            </a:lvl3pPr>
            <a:lvl4pPr marL="1028700" indent="0">
              <a:buFontTx/>
              <a:buNone/>
              <a:defRPr sz="1800"/>
            </a:lvl4pPr>
            <a:lvl5pPr marL="1371600" indent="0">
              <a:buFontTx/>
              <a:buNone/>
              <a:defRPr sz="1800"/>
            </a:lvl5pPr>
          </a:lstStyle>
          <a:p>
            <a:pPr lvl="0"/>
            <a:r>
              <a:rPr lang="en-US" dirty="0"/>
              <a:t>Click to edit Master text styles</a:t>
            </a:r>
          </a:p>
        </p:txBody>
      </p:sp>
      <p:sp>
        <p:nvSpPr>
          <p:cNvPr id="6" name="Content Placeholder 5"/>
          <p:cNvSpPr>
            <a:spLocks noGrp="1"/>
          </p:cNvSpPr>
          <p:nvPr>
            <p:ph sz="quarter" idx="4"/>
          </p:nvPr>
        </p:nvSpPr>
        <p:spPr>
          <a:xfrm>
            <a:off x="5474825" y="1292568"/>
            <a:ext cx="3340254" cy="2376608"/>
          </a:xfrm>
          <a:solidFill>
            <a:schemeClr val="accent1"/>
          </a:solidFill>
        </p:spPr>
        <p:txBody>
          <a:bodyPr lIns="360000" tIns="360000" rIns="360000" bIns="360000" anchor="ctr"/>
          <a:lstStyle>
            <a:lvl1pPr marL="0" indent="0" algn="l">
              <a:buFontTx/>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3543685E-F2D2-CD43-B04A-672CD168BC27}"/>
              </a:ext>
            </a:extLst>
          </p:cNvPr>
          <p:cNvPicPr>
            <a:picLocks noChangeAspect="1"/>
          </p:cNvPicPr>
          <p:nvPr userDrawn="1"/>
        </p:nvPicPr>
        <p:blipFill>
          <a:blip r:embed="rId2"/>
          <a:stretch>
            <a:fillRect/>
          </a:stretch>
        </p:blipFill>
        <p:spPr>
          <a:xfrm>
            <a:off x="7466306" y="4322618"/>
            <a:ext cx="1677694" cy="820882"/>
          </a:xfrm>
          <a:prstGeom prst="rect">
            <a:avLst/>
          </a:prstGeom>
        </p:spPr>
      </p:pic>
    </p:spTree>
    <p:extLst>
      <p:ext uri="{BB962C8B-B14F-4D97-AF65-F5344CB8AC3E}">
        <p14:creationId xmlns:p14="http://schemas.microsoft.com/office/powerpoint/2010/main" val="2194088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3" name="Picture 12" descr="A red surface with a black background&#10;&#10;Description automatically generated with medium confidence">
            <a:extLst>
              <a:ext uri="{FF2B5EF4-FFF2-40B4-BE49-F238E27FC236}">
                <a16:creationId xmlns:a16="http://schemas.microsoft.com/office/drawing/2014/main" id="{1CCE42D8-5361-9940-B797-FFC03759880E}"/>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4" name="Picture 13">
            <a:extLst>
              <a:ext uri="{FF2B5EF4-FFF2-40B4-BE49-F238E27FC236}">
                <a16:creationId xmlns:a16="http://schemas.microsoft.com/office/drawing/2014/main" id="{AB64294A-0EB7-ED44-A3E5-F1EF59B87ADA}"/>
              </a:ext>
            </a:extLst>
          </p:cNvPr>
          <p:cNvPicPr>
            <a:picLocks noChangeAspect="1"/>
          </p:cNvPicPr>
          <p:nvPr userDrawn="1"/>
        </p:nvPicPr>
        <p:blipFill>
          <a:blip r:embed="rId3"/>
          <a:stretch>
            <a:fillRect/>
          </a:stretch>
        </p:blipFill>
        <p:spPr>
          <a:xfrm>
            <a:off x="7466306" y="4322619"/>
            <a:ext cx="1677694" cy="820882"/>
          </a:xfrm>
          <a:prstGeom prst="rect">
            <a:avLst/>
          </a:prstGeom>
        </p:spPr>
      </p:pic>
      <p:sp>
        <p:nvSpPr>
          <p:cNvPr id="2" name="Title 1"/>
          <p:cNvSpPr>
            <a:spLocks noGrp="1"/>
          </p:cNvSpPr>
          <p:nvPr>
            <p:ph type="title"/>
          </p:nvPr>
        </p:nvSpPr>
        <p:spPr>
          <a:xfrm>
            <a:off x="317324" y="273844"/>
            <a:ext cx="8509349" cy="994172"/>
          </a:xfrm>
        </p:spPr>
        <p:txBody>
          <a:bodyPr lIns="0" tIns="0" rIns="0" bIns="0" anchor="t">
            <a:normAutofit/>
          </a:bodyPr>
          <a:lstStyle>
            <a:lvl1pPr>
              <a:defRPr sz="2400"/>
            </a:lvl1pPr>
          </a:lstStyle>
          <a:p>
            <a:r>
              <a:rPr lang="en-US" dirty="0"/>
              <a:t>Click to edit Master title style</a:t>
            </a:r>
          </a:p>
        </p:txBody>
      </p:sp>
      <p:sp>
        <p:nvSpPr>
          <p:cNvPr id="3" name="Text Placeholder 2"/>
          <p:cNvSpPr>
            <a:spLocks noGrp="1"/>
          </p:cNvSpPr>
          <p:nvPr>
            <p:ph type="body" idx="1"/>
          </p:nvPr>
        </p:nvSpPr>
        <p:spPr>
          <a:xfrm>
            <a:off x="317325" y="1260872"/>
            <a:ext cx="4115779" cy="617934"/>
          </a:xfrm>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17325" y="2721033"/>
            <a:ext cx="4115779" cy="2046230"/>
          </a:xfrm>
        </p:spPr>
        <p:txBody>
          <a:bodyPr lIns="0" tIns="0" rIns="0" bIns="0">
            <a:normAutofit/>
          </a:bodyPr>
          <a:lstStyle>
            <a:lvl1pPr marL="171450" indent="-171450">
              <a:buClr>
                <a:schemeClr val="accent1"/>
              </a:buClr>
              <a:buFont typeface="Arial" panose="020B0604020202020204" pitchFamily="34" charset="0"/>
              <a:buChar char="•"/>
              <a:defRPr sz="1400"/>
            </a:lvl1pPr>
            <a:lvl2pPr marL="514350" indent="-171450">
              <a:buClr>
                <a:schemeClr val="accent1"/>
              </a:buClr>
              <a:buFont typeface="Arial" panose="020B0604020202020204" pitchFamily="34" charset="0"/>
              <a:buChar char="•"/>
              <a:defRPr sz="1400"/>
            </a:lvl2pPr>
            <a:lvl3pPr marL="857250" indent="-171450">
              <a:buClr>
                <a:schemeClr val="accent1"/>
              </a:buClr>
              <a:buFont typeface="Arial" panose="020B0604020202020204" pitchFamily="34" charset="0"/>
              <a:buChar char="•"/>
              <a:defRPr sz="1400"/>
            </a:lvl3pPr>
            <a:lvl4pPr marL="1200150" indent="-171450">
              <a:buClr>
                <a:schemeClr val="accent1"/>
              </a:buClr>
              <a:buFont typeface="Arial" panose="020B0604020202020204" pitchFamily="34" charset="0"/>
              <a:buChar char="•"/>
              <a:defRPr sz="1400"/>
            </a:lvl4pPr>
            <a:lvl5pPr marL="1543050" indent="-171450">
              <a:buClr>
                <a:schemeClr val="accent1"/>
              </a:buClr>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10896" y="1260872"/>
            <a:ext cx="4104183" cy="617934"/>
          </a:xfrm>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10896" y="2721033"/>
            <a:ext cx="4104183" cy="2046230"/>
          </a:xfrm>
        </p:spPr>
        <p:txBody>
          <a:bodyPr lIns="0" tIns="0" rIns="0" bIns="0">
            <a:normAutofit/>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a:extLst>
              <a:ext uri="{FF2B5EF4-FFF2-40B4-BE49-F238E27FC236}">
                <a16:creationId xmlns:a16="http://schemas.microsoft.com/office/drawing/2014/main" id="{08FD9A21-158D-0643-8DA3-AFD565C362BD}"/>
              </a:ext>
            </a:extLst>
          </p:cNvPr>
          <p:cNvSpPr>
            <a:spLocks noGrp="1"/>
          </p:cNvSpPr>
          <p:nvPr>
            <p:ph type="body" idx="13"/>
          </p:nvPr>
        </p:nvSpPr>
        <p:spPr>
          <a:xfrm>
            <a:off x="317325" y="1925890"/>
            <a:ext cx="4115779" cy="617934"/>
          </a:xfrm>
        </p:spPr>
        <p:txBody>
          <a:bodyPr lIns="0" tIns="0" rIns="0" bIns="0" anchor="t">
            <a:normAutofit/>
          </a:bodyPr>
          <a:lstStyle>
            <a:lvl1pPr marL="0" indent="0">
              <a:buNone/>
              <a:defRPr sz="1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6" name="Text Placeholder 4">
            <a:extLst>
              <a:ext uri="{FF2B5EF4-FFF2-40B4-BE49-F238E27FC236}">
                <a16:creationId xmlns:a16="http://schemas.microsoft.com/office/drawing/2014/main" id="{D8EB3F40-7591-314E-8F85-E334D4B4E0A3}"/>
              </a:ext>
            </a:extLst>
          </p:cNvPr>
          <p:cNvSpPr>
            <a:spLocks noGrp="1"/>
          </p:cNvSpPr>
          <p:nvPr>
            <p:ph type="body" sz="quarter" idx="14"/>
          </p:nvPr>
        </p:nvSpPr>
        <p:spPr>
          <a:xfrm>
            <a:off x="4710896" y="1925890"/>
            <a:ext cx="4104183" cy="617934"/>
          </a:xfrm>
        </p:spPr>
        <p:txBody>
          <a:bodyPr lIns="0" tIns="0" rIns="0" bIns="0" anchor="t">
            <a:normAutofit/>
          </a:bodyPr>
          <a:lstStyle>
            <a:lvl1pPr marL="0" indent="0">
              <a:buNone/>
              <a:defRPr sz="1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1153484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6_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CE42D8-5361-9940-B797-FFC03759880E}"/>
              </a:ext>
            </a:extLst>
          </p:cNvPr>
          <p:cNvPicPr>
            <a:picLocks noChangeAspect="1"/>
          </p:cNvPicPr>
          <p:nvPr userDrawn="1"/>
        </p:nvPicPr>
        <p:blipFill>
          <a:blip r:embed="rId2"/>
          <a:srcRect/>
          <a:stretch/>
        </p:blipFill>
        <p:spPr>
          <a:xfrm rot="10800000">
            <a:off x="0" y="0"/>
            <a:ext cx="9144000" cy="5143500"/>
          </a:xfrm>
          <a:prstGeom prst="rect">
            <a:avLst/>
          </a:prstGeom>
        </p:spPr>
      </p:pic>
      <p:sp>
        <p:nvSpPr>
          <p:cNvPr id="2" name="Title 1"/>
          <p:cNvSpPr>
            <a:spLocks noGrp="1"/>
          </p:cNvSpPr>
          <p:nvPr>
            <p:ph type="title"/>
          </p:nvPr>
        </p:nvSpPr>
        <p:spPr>
          <a:xfrm>
            <a:off x="317324" y="790421"/>
            <a:ext cx="8509349" cy="994172"/>
          </a:xfrm>
        </p:spPr>
        <p:txBody>
          <a:bodyPr lIns="0" tIns="0" rIns="0" bIns="0" anchor="t">
            <a:normAutofit/>
          </a:bodyPr>
          <a:lstStyle>
            <a:lvl1pPr>
              <a:defRPr sz="2400"/>
            </a:lvl1pPr>
          </a:lstStyle>
          <a:p>
            <a:r>
              <a:rPr lang="en-US" dirty="0"/>
              <a:t>Click to edit Master title style</a:t>
            </a:r>
          </a:p>
        </p:txBody>
      </p:sp>
      <p:sp>
        <p:nvSpPr>
          <p:cNvPr id="3" name="Text Placeholder 2"/>
          <p:cNvSpPr>
            <a:spLocks noGrp="1"/>
          </p:cNvSpPr>
          <p:nvPr>
            <p:ph type="body" idx="1"/>
          </p:nvPr>
        </p:nvSpPr>
        <p:spPr>
          <a:xfrm>
            <a:off x="317325" y="1777449"/>
            <a:ext cx="4115779" cy="617934"/>
          </a:xfrm>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17325" y="3237610"/>
            <a:ext cx="4115779" cy="1482832"/>
          </a:xfrm>
        </p:spPr>
        <p:txBody>
          <a:bodyPr lIns="0" tIns="0" rIns="0" bIns="0">
            <a:normAutofit/>
          </a:bodyPr>
          <a:lstStyle>
            <a:lvl1pPr marL="171450" indent="-171450">
              <a:buClr>
                <a:schemeClr val="accent1"/>
              </a:buClr>
              <a:buFont typeface="Arial" panose="020B0604020202020204" pitchFamily="34" charset="0"/>
              <a:buChar char="•"/>
              <a:defRPr sz="1400"/>
            </a:lvl1pPr>
            <a:lvl2pPr marL="514350" indent="-171450">
              <a:buClr>
                <a:schemeClr val="accent1"/>
              </a:buClr>
              <a:buFont typeface="Arial" panose="020B0604020202020204" pitchFamily="34" charset="0"/>
              <a:buChar char="•"/>
              <a:defRPr sz="1400"/>
            </a:lvl2pPr>
            <a:lvl3pPr marL="857250" indent="-171450">
              <a:buClr>
                <a:schemeClr val="accent1"/>
              </a:buClr>
              <a:buFont typeface="Arial" panose="020B0604020202020204" pitchFamily="34" charset="0"/>
              <a:buChar char="•"/>
              <a:defRPr sz="1400"/>
            </a:lvl3pPr>
            <a:lvl4pPr marL="1200150" indent="-171450">
              <a:buClr>
                <a:schemeClr val="accent1"/>
              </a:buClr>
              <a:buFont typeface="Arial" panose="020B0604020202020204" pitchFamily="34" charset="0"/>
              <a:buChar char="•"/>
              <a:defRPr sz="1400"/>
            </a:lvl4pPr>
            <a:lvl5pPr marL="1543050" indent="-171450">
              <a:buClr>
                <a:schemeClr val="accent1"/>
              </a:buClr>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10896" y="1777449"/>
            <a:ext cx="4104183" cy="617934"/>
          </a:xfrm>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10896" y="3237610"/>
            <a:ext cx="4104183" cy="1482832"/>
          </a:xfrm>
        </p:spPr>
        <p:txBody>
          <a:bodyPr lIns="0" tIns="0" rIns="0" bIns="0">
            <a:normAutofit/>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a:extLst>
              <a:ext uri="{FF2B5EF4-FFF2-40B4-BE49-F238E27FC236}">
                <a16:creationId xmlns:a16="http://schemas.microsoft.com/office/drawing/2014/main" id="{08FD9A21-158D-0643-8DA3-AFD565C362BD}"/>
              </a:ext>
            </a:extLst>
          </p:cNvPr>
          <p:cNvSpPr>
            <a:spLocks noGrp="1"/>
          </p:cNvSpPr>
          <p:nvPr>
            <p:ph type="body" idx="13"/>
          </p:nvPr>
        </p:nvSpPr>
        <p:spPr>
          <a:xfrm>
            <a:off x="317325" y="2442467"/>
            <a:ext cx="4115779" cy="617934"/>
          </a:xfrm>
        </p:spPr>
        <p:txBody>
          <a:bodyPr lIns="0" tIns="0" rIns="0" bIns="0" anchor="t">
            <a:normAutofit/>
          </a:bodyPr>
          <a:lstStyle>
            <a:lvl1pPr marL="0" indent="0">
              <a:buNone/>
              <a:defRPr sz="1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6" name="Text Placeholder 4">
            <a:extLst>
              <a:ext uri="{FF2B5EF4-FFF2-40B4-BE49-F238E27FC236}">
                <a16:creationId xmlns:a16="http://schemas.microsoft.com/office/drawing/2014/main" id="{D8EB3F40-7591-314E-8F85-E334D4B4E0A3}"/>
              </a:ext>
            </a:extLst>
          </p:cNvPr>
          <p:cNvSpPr>
            <a:spLocks noGrp="1"/>
          </p:cNvSpPr>
          <p:nvPr>
            <p:ph type="body" sz="quarter" idx="14"/>
          </p:nvPr>
        </p:nvSpPr>
        <p:spPr>
          <a:xfrm>
            <a:off x="4710896" y="2442467"/>
            <a:ext cx="4104183" cy="617934"/>
          </a:xfrm>
        </p:spPr>
        <p:txBody>
          <a:bodyPr lIns="0" tIns="0" rIns="0" bIns="0" anchor="t">
            <a:normAutofit/>
          </a:bodyPr>
          <a:lstStyle>
            <a:lvl1pPr marL="0" indent="0">
              <a:buNone/>
              <a:defRPr sz="1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pic>
        <p:nvPicPr>
          <p:cNvPr id="11" name="Picture 10">
            <a:extLst>
              <a:ext uri="{FF2B5EF4-FFF2-40B4-BE49-F238E27FC236}">
                <a16:creationId xmlns:a16="http://schemas.microsoft.com/office/drawing/2014/main" id="{19BDCE89-2A57-5A46-B388-65505557DD2B}"/>
              </a:ext>
            </a:extLst>
          </p:cNvPr>
          <p:cNvPicPr>
            <a:picLocks noChangeAspect="1"/>
          </p:cNvPicPr>
          <p:nvPr userDrawn="1"/>
        </p:nvPicPr>
        <p:blipFill>
          <a:blip r:embed="rId3"/>
          <a:stretch>
            <a:fillRect/>
          </a:stretch>
        </p:blipFill>
        <p:spPr>
          <a:xfrm>
            <a:off x="7466306" y="4322618"/>
            <a:ext cx="1677694" cy="820882"/>
          </a:xfrm>
          <a:prstGeom prst="rect">
            <a:avLst/>
          </a:prstGeom>
        </p:spPr>
      </p:pic>
    </p:spTree>
    <p:extLst>
      <p:ext uri="{BB962C8B-B14F-4D97-AF65-F5344CB8AC3E}">
        <p14:creationId xmlns:p14="http://schemas.microsoft.com/office/powerpoint/2010/main" val="474905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7324" y="273844"/>
            <a:ext cx="8509349" cy="994172"/>
          </a:xfrm>
        </p:spPr>
        <p:txBody>
          <a:bodyPr lIns="0" tIns="0" rIns="0" bIns="0" anchor="t">
            <a:normAutofit/>
          </a:bodyPr>
          <a:lstStyle>
            <a:lvl1pPr>
              <a:defRPr sz="2400"/>
            </a:lvl1pPr>
          </a:lstStyle>
          <a:p>
            <a:r>
              <a:rPr lang="en-US" dirty="0"/>
              <a:t>Click to edit Master title style</a:t>
            </a:r>
          </a:p>
        </p:txBody>
      </p:sp>
      <p:sp>
        <p:nvSpPr>
          <p:cNvPr id="3" name="Text Placeholder 2"/>
          <p:cNvSpPr>
            <a:spLocks noGrp="1"/>
          </p:cNvSpPr>
          <p:nvPr>
            <p:ph type="body" idx="1"/>
          </p:nvPr>
        </p:nvSpPr>
        <p:spPr>
          <a:xfrm>
            <a:off x="317325" y="1260872"/>
            <a:ext cx="4115779" cy="617934"/>
          </a:xfrm>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17325" y="2721033"/>
            <a:ext cx="4115779" cy="2046230"/>
          </a:xfrm>
        </p:spPr>
        <p:txBody>
          <a:bodyPr lIns="0" tIns="0" rIns="0" bIns="0">
            <a:normAutofit/>
          </a:bodyPr>
          <a:lstStyle>
            <a:lvl1pPr marL="171450" indent="-171450">
              <a:buClr>
                <a:schemeClr val="accent1"/>
              </a:buClr>
              <a:buFont typeface="Arial" panose="020B0604020202020204" pitchFamily="34" charset="0"/>
              <a:buChar char="•"/>
              <a:defRPr sz="1400"/>
            </a:lvl1pPr>
            <a:lvl2pPr marL="514350" indent="-171450">
              <a:buClr>
                <a:schemeClr val="accent1"/>
              </a:buClr>
              <a:buFont typeface="Arial" panose="020B0604020202020204" pitchFamily="34" charset="0"/>
              <a:buChar char="•"/>
              <a:defRPr sz="1400"/>
            </a:lvl2pPr>
            <a:lvl3pPr marL="857250" indent="-171450">
              <a:buClr>
                <a:schemeClr val="accent1"/>
              </a:buClr>
              <a:buFont typeface="Arial" panose="020B0604020202020204" pitchFamily="34" charset="0"/>
              <a:buChar char="•"/>
              <a:defRPr sz="1400"/>
            </a:lvl3pPr>
            <a:lvl4pPr marL="1200150" indent="-171450">
              <a:buClr>
                <a:schemeClr val="accent1"/>
              </a:buClr>
              <a:buFont typeface="Arial" panose="020B0604020202020204" pitchFamily="34" charset="0"/>
              <a:buChar char="•"/>
              <a:defRPr sz="1400"/>
            </a:lvl4pPr>
            <a:lvl5pPr marL="1543050" indent="-171450">
              <a:buClr>
                <a:schemeClr val="accent1"/>
              </a:buClr>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10896" y="1260872"/>
            <a:ext cx="4104183" cy="617934"/>
          </a:xfrm>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10896" y="2721033"/>
            <a:ext cx="4104183" cy="2046230"/>
          </a:xfrm>
        </p:spPr>
        <p:txBody>
          <a:bodyPr lIns="0" tIns="0" rIns="0" bIns="0">
            <a:normAutofit/>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a:extLst>
              <a:ext uri="{FF2B5EF4-FFF2-40B4-BE49-F238E27FC236}">
                <a16:creationId xmlns:a16="http://schemas.microsoft.com/office/drawing/2014/main" id="{08FD9A21-158D-0643-8DA3-AFD565C362BD}"/>
              </a:ext>
            </a:extLst>
          </p:cNvPr>
          <p:cNvSpPr>
            <a:spLocks noGrp="1"/>
          </p:cNvSpPr>
          <p:nvPr>
            <p:ph type="body" idx="13"/>
          </p:nvPr>
        </p:nvSpPr>
        <p:spPr>
          <a:xfrm>
            <a:off x="317325" y="1925890"/>
            <a:ext cx="4115779" cy="617934"/>
          </a:xfrm>
        </p:spPr>
        <p:txBody>
          <a:bodyPr lIns="0" tIns="0" rIns="0" bIns="0" anchor="t">
            <a:normAutofit/>
          </a:bodyPr>
          <a:lstStyle>
            <a:lvl1pPr marL="0" indent="0">
              <a:buNone/>
              <a:defRPr sz="1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6" name="Text Placeholder 4">
            <a:extLst>
              <a:ext uri="{FF2B5EF4-FFF2-40B4-BE49-F238E27FC236}">
                <a16:creationId xmlns:a16="http://schemas.microsoft.com/office/drawing/2014/main" id="{D8EB3F40-7591-314E-8F85-E334D4B4E0A3}"/>
              </a:ext>
            </a:extLst>
          </p:cNvPr>
          <p:cNvSpPr>
            <a:spLocks noGrp="1"/>
          </p:cNvSpPr>
          <p:nvPr>
            <p:ph type="body" sz="quarter" idx="14"/>
          </p:nvPr>
        </p:nvSpPr>
        <p:spPr>
          <a:xfrm>
            <a:off x="4710896" y="1925890"/>
            <a:ext cx="4104183" cy="617934"/>
          </a:xfrm>
        </p:spPr>
        <p:txBody>
          <a:bodyPr lIns="0" tIns="0" rIns="0" bIns="0" anchor="t">
            <a:normAutofit/>
          </a:bodyPr>
          <a:lstStyle>
            <a:lvl1pPr marL="0" indent="0">
              <a:buNone/>
              <a:defRPr sz="1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pic>
        <p:nvPicPr>
          <p:cNvPr id="11" name="Picture 10">
            <a:extLst>
              <a:ext uri="{FF2B5EF4-FFF2-40B4-BE49-F238E27FC236}">
                <a16:creationId xmlns:a16="http://schemas.microsoft.com/office/drawing/2014/main" id="{189B59C7-96A4-CA4F-9860-5F8370EE8BC7}"/>
              </a:ext>
            </a:extLst>
          </p:cNvPr>
          <p:cNvPicPr>
            <a:picLocks noChangeAspect="1"/>
          </p:cNvPicPr>
          <p:nvPr userDrawn="1"/>
        </p:nvPicPr>
        <p:blipFill>
          <a:blip r:embed="rId2"/>
          <a:stretch>
            <a:fillRect/>
          </a:stretch>
        </p:blipFill>
        <p:spPr>
          <a:xfrm>
            <a:off x="7466306" y="4322618"/>
            <a:ext cx="1677694" cy="820882"/>
          </a:xfrm>
          <a:prstGeom prst="rect">
            <a:avLst/>
          </a:prstGeom>
        </p:spPr>
      </p:pic>
    </p:spTree>
    <p:extLst>
      <p:ext uri="{BB962C8B-B14F-4D97-AF65-F5344CB8AC3E}">
        <p14:creationId xmlns:p14="http://schemas.microsoft.com/office/powerpoint/2010/main" val="3174790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5" name="Picture 4" descr="A red surface with a black background&#10;&#10;Description automatically generated with medium confidence">
            <a:extLst>
              <a:ext uri="{FF2B5EF4-FFF2-40B4-BE49-F238E27FC236}">
                <a16:creationId xmlns:a16="http://schemas.microsoft.com/office/drawing/2014/main" id="{B61ADB00-69E2-3346-BF67-6504884B3B8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317326" y="266700"/>
            <a:ext cx="8509349" cy="994172"/>
          </a:xfrm>
        </p:spPr>
        <p:txBody>
          <a:bodyPr lIns="0" tIns="0" rIns="0" bIns="0" anchor="t">
            <a:normAutofit/>
          </a:bodyPr>
          <a:lstStyle>
            <a:lvl1pPr>
              <a:defRPr sz="2400"/>
            </a:lvl1pPr>
          </a:lstStyle>
          <a:p>
            <a:r>
              <a:rPr lang="en-US" dirty="0"/>
              <a:t>Click to edit Master title style</a:t>
            </a:r>
          </a:p>
        </p:txBody>
      </p:sp>
      <p:sp>
        <p:nvSpPr>
          <p:cNvPr id="3" name="Text Placeholder 2"/>
          <p:cNvSpPr>
            <a:spLocks noGrp="1"/>
          </p:cNvSpPr>
          <p:nvPr>
            <p:ph type="body" idx="1"/>
          </p:nvPr>
        </p:nvSpPr>
        <p:spPr>
          <a:xfrm>
            <a:off x="317325" y="1260872"/>
            <a:ext cx="3583343" cy="280988"/>
          </a:xfrm>
          <a:solidFill>
            <a:schemeClr val="bg1"/>
          </a:solidFill>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pic>
        <p:nvPicPr>
          <p:cNvPr id="12" name="Picture 11">
            <a:extLst>
              <a:ext uri="{FF2B5EF4-FFF2-40B4-BE49-F238E27FC236}">
                <a16:creationId xmlns:a16="http://schemas.microsoft.com/office/drawing/2014/main" id="{0AC89A0D-F85D-5A4E-A613-91762C54EAF9}"/>
              </a:ext>
            </a:extLst>
          </p:cNvPr>
          <p:cNvPicPr>
            <a:picLocks noChangeAspect="1"/>
          </p:cNvPicPr>
          <p:nvPr userDrawn="1"/>
        </p:nvPicPr>
        <p:blipFill>
          <a:blip r:embed="rId3"/>
          <a:stretch>
            <a:fillRect/>
          </a:stretch>
        </p:blipFill>
        <p:spPr>
          <a:xfrm>
            <a:off x="7466306" y="4322619"/>
            <a:ext cx="1677694" cy="820882"/>
          </a:xfrm>
          <a:prstGeom prst="rect">
            <a:avLst/>
          </a:prstGeom>
        </p:spPr>
      </p:pic>
      <p:sp>
        <p:nvSpPr>
          <p:cNvPr id="13" name="Text Placeholder 2">
            <a:extLst>
              <a:ext uri="{FF2B5EF4-FFF2-40B4-BE49-F238E27FC236}">
                <a16:creationId xmlns:a16="http://schemas.microsoft.com/office/drawing/2014/main" id="{32DB58E1-DB9B-1B4A-B1B0-30A0B6B57336}"/>
              </a:ext>
            </a:extLst>
          </p:cNvPr>
          <p:cNvSpPr>
            <a:spLocks noGrp="1"/>
          </p:cNvSpPr>
          <p:nvPr>
            <p:ph type="body" idx="13"/>
          </p:nvPr>
        </p:nvSpPr>
        <p:spPr>
          <a:xfrm>
            <a:off x="317325" y="4177695"/>
            <a:ext cx="4115779" cy="617934"/>
          </a:xfrm>
          <a:noFill/>
        </p:spPr>
        <p:txBody>
          <a:bodyPr lIns="0" tIns="0" rIns="0" bIns="0" anchor="t">
            <a:normAutofit/>
          </a:bodyPr>
          <a:lstStyle>
            <a:lvl1pPr marL="0" indent="0">
              <a:buNone/>
              <a:defRPr sz="12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graphicFrame>
        <p:nvGraphicFramePr>
          <p:cNvPr id="14" name="Table 14">
            <a:extLst>
              <a:ext uri="{FF2B5EF4-FFF2-40B4-BE49-F238E27FC236}">
                <a16:creationId xmlns:a16="http://schemas.microsoft.com/office/drawing/2014/main" id="{2E5345B5-DD05-564C-83B4-41F29B1D81C6}"/>
              </a:ext>
            </a:extLst>
          </p:cNvPr>
          <p:cNvGraphicFramePr>
            <a:graphicFrameLocks noGrp="1"/>
          </p:cNvGraphicFramePr>
          <p:nvPr userDrawn="1">
            <p:extLst>
              <p:ext uri="{D42A27DB-BD31-4B8C-83A1-F6EECF244321}">
                <p14:modId xmlns:p14="http://schemas.microsoft.com/office/powerpoint/2010/main" val="4172929289"/>
              </p:ext>
            </p:extLst>
          </p:nvPr>
        </p:nvGraphicFramePr>
        <p:xfrm>
          <a:off x="295983" y="1698150"/>
          <a:ext cx="8530692" cy="2353320"/>
        </p:xfrm>
        <a:graphic>
          <a:graphicData uri="http://schemas.openxmlformats.org/drawingml/2006/table">
            <a:tbl>
              <a:tblPr firstRow="1" bandRow="1">
                <a:tableStyleId>{073A0DAA-6AF3-43AB-8588-CEC1D06C72B9}</a:tableStyleId>
              </a:tblPr>
              <a:tblGrid>
                <a:gridCol w="1421782">
                  <a:extLst>
                    <a:ext uri="{9D8B030D-6E8A-4147-A177-3AD203B41FA5}">
                      <a16:colId xmlns:a16="http://schemas.microsoft.com/office/drawing/2014/main" val="1275900796"/>
                    </a:ext>
                  </a:extLst>
                </a:gridCol>
                <a:gridCol w="1421782">
                  <a:extLst>
                    <a:ext uri="{9D8B030D-6E8A-4147-A177-3AD203B41FA5}">
                      <a16:colId xmlns:a16="http://schemas.microsoft.com/office/drawing/2014/main" val="4214847412"/>
                    </a:ext>
                  </a:extLst>
                </a:gridCol>
                <a:gridCol w="1421782">
                  <a:extLst>
                    <a:ext uri="{9D8B030D-6E8A-4147-A177-3AD203B41FA5}">
                      <a16:colId xmlns:a16="http://schemas.microsoft.com/office/drawing/2014/main" val="1568005330"/>
                    </a:ext>
                  </a:extLst>
                </a:gridCol>
                <a:gridCol w="1421782">
                  <a:extLst>
                    <a:ext uri="{9D8B030D-6E8A-4147-A177-3AD203B41FA5}">
                      <a16:colId xmlns:a16="http://schemas.microsoft.com/office/drawing/2014/main" val="124885009"/>
                    </a:ext>
                  </a:extLst>
                </a:gridCol>
                <a:gridCol w="1421782">
                  <a:extLst>
                    <a:ext uri="{9D8B030D-6E8A-4147-A177-3AD203B41FA5}">
                      <a16:colId xmlns:a16="http://schemas.microsoft.com/office/drawing/2014/main" val="644165173"/>
                    </a:ext>
                  </a:extLst>
                </a:gridCol>
                <a:gridCol w="1421782">
                  <a:extLst>
                    <a:ext uri="{9D8B030D-6E8A-4147-A177-3AD203B41FA5}">
                      <a16:colId xmlns:a16="http://schemas.microsoft.com/office/drawing/2014/main" val="3103363122"/>
                    </a:ext>
                  </a:extLst>
                </a:gridCol>
              </a:tblGrid>
              <a:tr h="2730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2704291"/>
                  </a:ext>
                </a:extLst>
              </a:tr>
              <a:tr h="273060">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77563532"/>
                  </a:ext>
                </a:extLst>
              </a:tr>
              <a:tr h="273060">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32301186"/>
                  </a:ext>
                </a:extLst>
              </a:tr>
              <a:tr h="273060">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55776790"/>
                  </a:ext>
                </a:extLst>
              </a:tr>
              <a:tr h="273060">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1922025"/>
                  </a:ext>
                </a:extLst>
              </a:tr>
              <a:tr h="273060">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52892708"/>
                  </a:ext>
                </a:extLst>
              </a:tr>
              <a:tr h="273060">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34654190"/>
                  </a:ext>
                </a:extLst>
              </a:tr>
              <a:tr h="273060">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65005490"/>
                  </a:ext>
                </a:extLst>
              </a:tr>
            </a:tbl>
          </a:graphicData>
        </a:graphic>
      </p:graphicFrame>
    </p:spTree>
    <p:extLst>
      <p:ext uri="{BB962C8B-B14F-4D97-AF65-F5344CB8AC3E}">
        <p14:creationId xmlns:p14="http://schemas.microsoft.com/office/powerpoint/2010/main" val="575829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FAB003-A06D-DA45-8946-141DAB9851AB}"/>
              </a:ext>
            </a:extLst>
          </p:cNvPr>
          <p:cNvPicPr>
            <a:picLocks noChangeAspect="1"/>
          </p:cNvPicPr>
          <p:nvPr userDrawn="1"/>
        </p:nvPicPr>
        <p:blipFill>
          <a:blip r:embed="rId2"/>
          <a:srcRect/>
          <a:stretch/>
        </p:blipFill>
        <p:spPr>
          <a:xfrm rot="10800000">
            <a:off x="0" y="0"/>
            <a:ext cx="9144000" cy="5143500"/>
          </a:xfrm>
          <a:prstGeom prst="rect">
            <a:avLst/>
          </a:prstGeom>
        </p:spPr>
      </p:pic>
      <p:sp>
        <p:nvSpPr>
          <p:cNvPr id="2" name="Title 1"/>
          <p:cNvSpPr>
            <a:spLocks noGrp="1"/>
          </p:cNvSpPr>
          <p:nvPr>
            <p:ph type="title"/>
          </p:nvPr>
        </p:nvSpPr>
        <p:spPr>
          <a:xfrm>
            <a:off x="317326" y="694211"/>
            <a:ext cx="8509349" cy="994172"/>
          </a:xfrm>
        </p:spPr>
        <p:txBody>
          <a:bodyPr lIns="0" tIns="0" rIns="0" bIns="0" anchor="t">
            <a:normAutofit/>
          </a:bodyPr>
          <a:lstStyle>
            <a:lvl1pPr>
              <a:defRPr sz="2400"/>
            </a:lvl1pPr>
          </a:lstStyle>
          <a:p>
            <a:r>
              <a:rPr lang="en-US" dirty="0"/>
              <a:t>Click to edit Master title style</a:t>
            </a:r>
          </a:p>
        </p:txBody>
      </p:sp>
      <p:sp>
        <p:nvSpPr>
          <p:cNvPr id="3" name="Text Placeholder 2"/>
          <p:cNvSpPr>
            <a:spLocks noGrp="1"/>
          </p:cNvSpPr>
          <p:nvPr>
            <p:ph type="body" idx="1"/>
          </p:nvPr>
        </p:nvSpPr>
        <p:spPr>
          <a:xfrm>
            <a:off x="317325" y="1688383"/>
            <a:ext cx="3583343" cy="280988"/>
          </a:xfrm>
          <a:solidFill>
            <a:schemeClr val="bg1"/>
          </a:solidFill>
        </p:spPr>
        <p:txBody>
          <a:bodyPr lIns="0" tIns="0" rIns="0" bIns="0" anchor="t"/>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3" name="Text Placeholder 2">
            <a:extLst>
              <a:ext uri="{FF2B5EF4-FFF2-40B4-BE49-F238E27FC236}">
                <a16:creationId xmlns:a16="http://schemas.microsoft.com/office/drawing/2014/main" id="{32DB58E1-DB9B-1B4A-B1B0-30A0B6B57336}"/>
              </a:ext>
            </a:extLst>
          </p:cNvPr>
          <p:cNvSpPr>
            <a:spLocks noGrp="1"/>
          </p:cNvSpPr>
          <p:nvPr>
            <p:ph type="body" idx="13"/>
          </p:nvPr>
        </p:nvSpPr>
        <p:spPr>
          <a:xfrm>
            <a:off x="317325" y="4605206"/>
            <a:ext cx="4115779" cy="406181"/>
          </a:xfrm>
          <a:noFill/>
        </p:spPr>
        <p:txBody>
          <a:bodyPr lIns="0" tIns="0" rIns="0" bIns="0" anchor="t">
            <a:normAutofit/>
          </a:bodyPr>
          <a:lstStyle>
            <a:lvl1pPr marL="0" indent="0">
              <a:buNone/>
              <a:defRPr sz="12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graphicFrame>
        <p:nvGraphicFramePr>
          <p:cNvPr id="14" name="Table 14">
            <a:extLst>
              <a:ext uri="{FF2B5EF4-FFF2-40B4-BE49-F238E27FC236}">
                <a16:creationId xmlns:a16="http://schemas.microsoft.com/office/drawing/2014/main" id="{2E5345B5-DD05-564C-83B4-41F29B1D81C6}"/>
              </a:ext>
            </a:extLst>
          </p:cNvPr>
          <p:cNvGraphicFramePr>
            <a:graphicFrameLocks noGrp="1"/>
          </p:cNvGraphicFramePr>
          <p:nvPr userDrawn="1">
            <p:extLst>
              <p:ext uri="{D42A27DB-BD31-4B8C-83A1-F6EECF244321}">
                <p14:modId xmlns:p14="http://schemas.microsoft.com/office/powerpoint/2010/main" val="1617177248"/>
              </p:ext>
            </p:extLst>
          </p:nvPr>
        </p:nvGraphicFramePr>
        <p:xfrm>
          <a:off x="295983" y="2125661"/>
          <a:ext cx="8530692" cy="2353320"/>
        </p:xfrm>
        <a:graphic>
          <a:graphicData uri="http://schemas.openxmlformats.org/drawingml/2006/table">
            <a:tbl>
              <a:tblPr firstRow="1" bandRow="1">
                <a:tableStyleId>{073A0DAA-6AF3-43AB-8588-CEC1D06C72B9}</a:tableStyleId>
              </a:tblPr>
              <a:tblGrid>
                <a:gridCol w="1421782">
                  <a:extLst>
                    <a:ext uri="{9D8B030D-6E8A-4147-A177-3AD203B41FA5}">
                      <a16:colId xmlns:a16="http://schemas.microsoft.com/office/drawing/2014/main" val="1275900796"/>
                    </a:ext>
                  </a:extLst>
                </a:gridCol>
                <a:gridCol w="1421782">
                  <a:extLst>
                    <a:ext uri="{9D8B030D-6E8A-4147-A177-3AD203B41FA5}">
                      <a16:colId xmlns:a16="http://schemas.microsoft.com/office/drawing/2014/main" val="4214847412"/>
                    </a:ext>
                  </a:extLst>
                </a:gridCol>
                <a:gridCol w="1421782">
                  <a:extLst>
                    <a:ext uri="{9D8B030D-6E8A-4147-A177-3AD203B41FA5}">
                      <a16:colId xmlns:a16="http://schemas.microsoft.com/office/drawing/2014/main" val="1568005330"/>
                    </a:ext>
                  </a:extLst>
                </a:gridCol>
                <a:gridCol w="1421782">
                  <a:extLst>
                    <a:ext uri="{9D8B030D-6E8A-4147-A177-3AD203B41FA5}">
                      <a16:colId xmlns:a16="http://schemas.microsoft.com/office/drawing/2014/main" val="124885009"/>
                    </a:ext>
                  </a:extLst>
                </a:gridCol>
                <a:gridCol w="1421782">
                  <a:extLst>
                    <a:ext uri="{9D8B030D-6E8A-4147-A177-3AD203B41FA5}">
                      <a16:colId xmlns:a16="http://schemas.microsoft.com/office/drawing/2014/main" val="644165173"/>
                    </a:ext>
                  </a:extLst>
                </a:gridCol>
                <a:gridCol w="1421782">
                  <a:extLst>
                    <a:ext uri="{9D8B030D-6E8A-4147-A177-3AD203B41FA5}">
                      <a16:colId xmlns:a16="http://schemas.microsoft.com/office/drawing/2014/main" val="3103363122"/>
                    </a:ext>
                  </a:extLst>
                </a:gridCol>
              </a:tblGrid>
              <a:tr h="2730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0" dirty="0">
                          <a:latin typeface="Arial" panose="020B0604020202020204" pitchFamily="34" charset="0"/>
                          <a:cs typeface="Arial" panose="020B0604020202020204" pitchFamily="34" charset="0"/>
                        </a:rPr>
                        <a:t>Click to edit Master text styles</a:t>
                      </a:r>
                    </a:p>
                  </a:txBody>
                  <a:tcPr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2704291"/>
                  </a:ext>
                </a:extLst>
              </a:tr>
              <a:tr h="273060">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77563532"/>
                  </a:ext>
                </a:extLst>
              </a:tr>
              <a:tr h="273060">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32301186"/>
                  </a:ext>
                </a:extLst>
              </a:tr>
              <a:tr h="273060">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55776790"/>
                  </a:ext>
                </a:extLst>
              </a:tr>
              <a:tr h="273060">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1922025"/>
                  </a:ext>
                </a:extLst>
              </a:tr>
              <a:tr h="273060">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52892708"/>
                  </a:ext>
                </a:extLst>
              </a:tr>
              <a:tr h="273060">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34654190"/>
                  </a:ext>
                </a:extLst>
              </a:tr>
              <a:tr h="273060">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65005490"/>
                  </a:ext>
                </a:extLst>
              </a:tr>
            </a:tbl>
          </a:graphicData>
        </a:graphic>
      </p:graphicFrame>
      <p:pic>
        <p:nvPicPr>
          <p:cNvPr id="9" name="Picture 8">
            <a:extLst>
              <a:ext uri="{FF2B5EF4-FFF2-40B4-BE49-F238E27FC236}">
                <a16:creationId xmlns:a16="http://schemas.microsoft.com/office/drawing/2014/main" id="{A2442647-A031-9D4A-96A6-BE22315D0FE5}"/>
              </a:ext>
            </a:extLst>
          </p:cNvPr>
          <p:cNvPicPr>
            <a:picLocks noChangeAspect="1"/>
          </p:cNvPicPr>
          <p:nvPr userDrawn="1"/>
        </p:nvPicPr>
        <p:blipFill>
          <a:blip r:embed="rId3"/>
          <a:stretch>
            <a:fillRect/>
          </a:stretch>
        </p:blipFill>
        <p:spPr>
          <a:xfrm>
            <a:off x="7466306" y="4322618"/>
            <a:ext cx="1677694" cy="820882"/>
          </a:xfrm>
          <a:prstGeom prst="rect">
            <a:avLst/>
          </a:prstGeom>
        </p:spPr>
      </p:pic>
    </p:spTree>
    <p:extLst>
      <p:ext uri="{BB962C8B-B14F-4D97-AF65-F5344CB8AC3E}">
        <p14:creationId xmlns:p14="http://schemas.microsoft.com/office/powerpoint/2010/main" val="134826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777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88899A-3E5B-BA4E-AD05-70BC0F347588}"/>
              </a:ext>
            </a:extLst>
          </p:cNvPr>
          <p:cNvSpPr>
            <a:spLocks noGrp="1"/>
          </p:cNvSpPr>
          <p:nvPr>
            <p:ph type="title"/>
          </p:nvPr>
        </p:nvSpPr>
        <p:spPr>
          <a:xfrm>
            <a:off x="317324" y="273844"/>
            <a:ext cx="8509349" cy="994172"/>
          </a:xfrm>
        </p:spPr>
        <p:txBody>
          <a:bodyPr lIns="0" tIns="0" rIns="0" bIns="0" anchor="t">
            <a:normAutofit/>
          </a:bodyPr>
          <a:lstStyle>
            <a:lvl1pPr>
              <a:defRPr sz="2400"/>
            </a:lvl1pPr>
          </a:lstStyle>
          <a:p>
            <a:r>
              <a:rPr lang="en-US" dirty="0"/>
              <a:t>Click to edit Master title style</a:t>
            </a:r>
          </a:p>
        </p:txBody>
      </p:sp>
      <p:pic>
        <p:nvPicPr>
          <p:cNvPr id="11" name="Picture 10">
            <a:extLst>
              <a:ext uri="{FF2B5EF4-FFF2-40B4-BE49-F238E27FC236}">
                <a16:creationId xmlns:a16="http://schemas.microsoft.com/office/drawing/2014/main" id="{D44AD312-BF24-FE42-AD2E-D8FEC5D6F686}"/>
              </a:ext>
            </a:extLst>
          </p:cNvPr>
          <p:cNvPicPr>
            <a:picLocks noChangeAspect="1"/>
          </p:cNvPicPr>
          <p:nvPr userDrawn="1"/>
        </p:nvPicPr>
        <p:blipFill>
          <a:blip r:embed="rId2"/>
          <a:stretch>
            <a:fillRect/>
          </a:stretch>
        </p:blipFill>
        <p:spPr>
          <a:xfrm>
            <a:off x="7466306" y="4322618"/>
            <a:ext cx="1677694" cy="820882"/>
          </a:xfrm>
          <a:prstGeom prst="rect">
            <a:avLst/>
          </a:prstGeom>
        </p:spPr>
      </p:pic>
    </p:spTree>
    <p:extLst>
      <p:ext uri="{BB962C8B-B14F-4D97-AF65-F5344CB8AC3E}">
        <p14:creationId xmlns:p14="http://schemas.microsoft.com/office/powerpoint/2010/main" val="3660045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A1F5D90-56BB-674A-9041-227D3021E746}"/>
              </a:ext>
            </a:extLst>
          </p:cNvPr>
          <p:cNvPicPr>
            <a:picLocks noChangeAspect="1"/>
          </p:cNvPicPr>
          <p:nvPr userDrawn="1"/>
        </p:nvPicPr>
        <p:blipFill rotWithShape="1">
          <a:blip r:embed="rId2"/>
          <a:srcRect t="19900" r="5229"/>
          <a:stretch/>
        </p:blipFill>
        <p:spPr>
          <a:xfrm>
            <a:off x="-2" y="0"/>
            <a:ext cx="9144001" cy="5143500"/>
          </a:xfrm>
          <a:prstGeom prst="rect">
            <a:avLst/>
          </a:prstGeom>
        </p:spPr>
      </p:pic>
      <p:pic>
        <p:nvPicPr>
          <p:cNvPr id="2" name="Picture 1">
            <a:extLst>
              <a:ext uri="{FF2B5EF4-FFF2-40B4-BE49-F238E27FC236}">
                <a16:creationId xmlns:a16="http://schemas.microsoft.com/office/drawing/2014/main" id="{CE9AA04F-58B8-3741-9C29-4F86DC07A140}"/>
              </a:ext>
            </a:extLst>
          </p:cNvPr>
          <p:cNvPicPr>
            <a:picLocks noChangeAspect="1"/>
          </p:cNvPicPr>
          <p:nvPr userDrawn="1"/>
        </p:nvPicPr>
        <p:blipFill rotWithShape="1">
          <a:blip r:embed="rId3"/>
          <a:srcRect l="54706" b="50811"/>
          <a:stretch/>
        </p:blipFill>
        <p:spPr>
          <a:xfrm>
            <a:off x="4695111" y="3591782"/>
            <a:ext cx="4448889" cy="1551718"/>
          </a:xfrm>
          <a:prstGeom prst="rect">
            <a:avLst/>
          </a:prstGeom>
        </p:spPr>
      </p:pic>
      <p:pic>
        <p:nvPicPr>
          <p:cNvPr id="8" name="Picture 7">
            <a:extLst>
              <a:ext uri="{FF2B5EF4-FFF2-40B4-BE49-F238E27FC236}">
                <a16:creationId xmlns:a16="http://schemas.microsoft.com/office/drawing/2014/main" id="{9C6E04D9-E10F-5445-AA6F-0BD7CCA0497C}"/>
              </a:ext>
            </a:extLst>
          </p:cNvPr>
          <p:cNvPicPr>
            <a:picLocks noChangeAspect="1"/>
          </p:cNvPicPr>
          <p:nvPr userDrawn="1"/>
        </p:nvPicPr>
        <p:blipFill rotWithShape="1">
          <a:blip r:embed="rId4"/>
          <a:srcRect l="37497" t="66808"/>
          <a:stretch/>
        </p:blipFill>
        <p:spPr>
          <a:xfrm>
            <a:off x="-2" y="0"/>
            <a:ext cx="9144001" cy="2571750"/>
          </a:xfrm>
          <a:prstGeom prst="rect">
            <a:avLst/>
          </a:prstGeom>
        </p:spPr>
      </p:pic>
      <p:sp>
        <p:nvSpPr>
          <p:cNvPr id="10" name="Title 1">
            <a:extLst>
              <a:ext uri="{FF2B5EF4-FFF2-40B4-BE49-F238E27FC236}">
                <a16:creationId xmlns:a16="http://schemas.microsoft.com/office/drawing/2014/main" id="{010B0C93-FD51-3A4E-857B-7D636927F282}"/>
              </a:ext>
            </a:extLst>
          </p:cNvPr>
          <p:cNvSpPr>
            <a:spLocks noGrp="1"/>
          </p:cNvSpPr>
          <p:nvPr>
            <p:ph type="ctrTitle"/>
          </p:nvPr>
        </p:nvSpPr>
        <p:spPr>
          <a:xfrm>
            <a:off x="402336" y="421148"/>
            <a:ext cx="5712714" cy="615219"/>
          </a:xfrm>
        </p:spPr>
        <p:txBody>
          <a:bodyPr lIns="0" tIns="0" rIns="0" bIns="0" anchor="t">
            <a:normAutofit/>
          </a:bodyPr>
          <a:lstStyle>
            <a:lvl1pPr algn="l">
              <a:defRPr sz="2400" b="1">
                <a:solidFill>
                  <a:schemeClr val="tx1"/>
                </a:solidFill>
              </a:defRPr>
            </a:lvl1pPr>
          </a:lstStyle>
          <a:p>
            <a:r>
              <a:rPr lang="en-US" dirty="0"/>
              <a:t>Click to edit Master title style</a:t>
            </a:r>
          </a:p>
        </p:txBody>
      </p:sp>
      <p:sp>
        <p:nvSpPr>
          <p:cNvPr id="11" name="Subtitle 2">
            <a:extLst>
              <a:ext uri="{FF2B5EF4-FFF2-40B4-BE49-F238E27FC236}">
                <a16:creationId xmlns:a16="http://schemas.microsoft.com/office/drawing/2014/main" id="{AA900B0B-5519-B742-BA4D-9FD1125EAACF}"/>
              </a:ext>
            </a:extLst>
          </p:cNvPr>
          <p:cNvSpPr>
            <a:spLocks noGrp="1"/>
          </p:cNvSpPr>
          <p:nvPr>
            <p:ph type="subTitle" idx="1"/>
          </p:nvPr>
        </p:nvSpPr>
        <p:spPr>
          <a:xfrm>
            <a:off x="402336" y="1141169"/>
            <a:ext cx="3685570" cy="1241822"/>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2" name="Picture 11">
            <a:extLst>
              <a:ext uri="{FF2B5EF4-FFF2-40B4-BE49-F238E27FC236}">
                <a16:creationId xmlns:a16="http://schemas.microsoft.com/office/drawing/2014/main" id="{0A16D63E-661A-4745-A39F-1A481614C98F}"/>
              </a:ext>
            </a:extLst>
          </p:cNvPr>
          <p:cNvPicPr>
            <a:picLocks noChangeAspect="1"/>
          </p:cNvPicPr>
          <p:nvPr userDrawn="1"/>
        </p:nvPicPr>
        <p:blipFill>
          <a:blip r:embed="rId5"/>
          <a:stretch>
            <a:fillRect/>
          </a:stretch>
        </p:blipFill>
        <p:spPr>
          <a:xfrm>
            <a:off x="6656712" y="3926491"/>
            <a:ext cx="2487288" cy="1217009"/>
          </a:xfrm>
          <a:prstGeom prst="rect">
            <a:avLst/>
          </a:prstGeom>
        </p:spPr>
      </p:pic>
    </p:spTree>
    <p:extLst>
      <p:ext uri="{BB962C8B-B14F-4D97-AF65-F5344CB8AC3E}">
        <p14:creationId xmlns:p14="http://schemas.microsoft.com/office/powerpoint/2010/main" val="4253057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10B0C93-FD51-3A4E-857B-7D636927F282}"/>
              </a:ext>
            </a:extLst>
          </p:cNvPr>
          <p:cNvSpPr>
            <a:spLocks noGrp="1"/>
          </p:cNvSpPr>
          <p:nvPr>
            <p:ph type="ctrTitle"/>
          </p:nvPr>
        </p:nvSpPr>
        <p:spPr>
          <a:xfrm>
            <a:off x="402335" y="1230818"/>
            <a:ext cx="8271017" cy="615219"/>
          </a:xfrm>
        </p:spPr>
        <p:txBody>
          <a:bodyPr lIns="0" tIns="0" rIns="0" bIns="0" anchor="t">
            <a:normAutofit/>
          </a:bodyPr>
          <a:lstStyle>
            <a:lvl1pPr algn="l">
              <a:defRPr sz="3200" b="1">
                <a:solidFill>
                  <a:schemeClr val="tx1"/>
                </a:solidFill>
              </a:defRPr>
            </a:lvl1pPr>
          </a:lstStyle>
          <a:p>
            <a:r>
              <a:rPr lang="en-US" dirty="0"/>
              <a:t>Click to edit Master title style</a:t>
            </a:r>
          </a:p>
        </p:txBody>
      </p:sp>
      <p:sp>
        <p:nvSpPr>
          <p:cNvPr id="11" name="Subtitle 2">
            <a:extLst>
              <a:ext uri="{FF2B5EF4-FFF2-40B4-BE49-F238E27FC236}">
                <a16:creationId xmlns:a16="http://schemas.microsoft.com/office/drawing/2014/main" id="{AA900B0B-5519-B742-BA4D-9FD1125EAACF}"/>
              </a:ext>
            </a:extLst>
          </p:cNvPr>
          <p:cNvSpPr>
            <a:spLocks noGrp="1"/>
          </p:cNvSpPr>
          <p:nvPr>
            <p:ph type="subTitle" idx="1"/>
          </p:nvPr>
        </p:nvSpPr>
        <p:spPr>
          <a:xfrm>
            <a:off x="402335" y="1950839"/>
            <a:ext cx="5336065" cy="1241822"/>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2" name="Picture 11">
            <a:extLst>
              <a:ext uri="{FF2B5EF4-FFF2-40B4-BE49-F238E27FC236}">
                <a16:creationId xmlns:a16="http://schemas.microsoft.com/office/drawing/2014/main" id="{0A16D63E-661A-4745-A39F-1A481614C98F}"/>
              </a:ext>
            </a:extLst>
          </p:cNvPr>
          <p:cNvPicPr>
            <a:picLocks noChangeAspect="1"/>
          </p:cNvPicPr>
          <p:nvPr userDrawn="1"/>
        </p:nvPicPr>
        <p:blipFill>
          <a:blip r:embed="rId2"/>
          <a:stretch>
            <a:fillRect/>
          </a:stretch>
        </p:blipFill>
        <p:spPr>
          <a:xfrm>
            <a:off x="6656712" y="3926491"/>
            <a:ext cx="2487288" cy="1217009"/>
          </a:xfrm>
          <a:prstGeom prst="rect">
            <a:avLst/>
          </a:prstGeom>
        </p:spPr>
      </p:pic>
    </p:spTree>
    <p:extLst>
      <p:ext uri="{BB962C8B-B14F-4D97-AF65-F5344CB8AC3E}">
        <p14:creationId xmlns:p14="http://schemas.microsoft.com/office/powerpoint/2010/main" val="2526749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chemeClr val="tx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10B0C93-FD51-3A4E-857B-7D636927F282}"/>
              </a:ext>
            </a:extLst>
          </p:cNvPr>
          <p:cNvSpPr>
            <a:spLocks noGrp="1"/>
          </p:cNvSpPr>
          <p:nvPr>
            <p:ph type="ctrTitle"/>
          </p:nvPr>
        </p:nvSpPr>
        <p:spPr>
          <a:xfrm>
            <a:off x="402335" y="1230818"/>
            <a:ext cx="8271017" cy="615219"/>
          </a:xfrm>
        </p:spPr>
        <p:txBody>
          <a:bodyPr lIns="0" tIns="0" rIns="0" bIns="0" anchor="t">
            <a:normAutofit/>
          </a:bodyPr>
          <a:lstStyle>
            <a:lvl1pPr algn="l">
              <a:defRPr sz="3200" b="1">
                <a:solidFill>
                  <a:schemeClr val="accent1"/>
                </a:solidFill>
              </a:defRPr>
            </a:lvl1pPr>
          </a:lstStyle>
          <a:p>
            <a:r>
              <a:rPr lang="en-US" dirty="0"/>
              <a:t>Click to edit Master title style</a:t>
            </a:r>
          </a:p>
        </p:txBody>
      </p:sp>
      <p:sp>
        <p:nvSpPr>
          <p:cNvPr id="11" name="Subtitle 2">
            <a:extLst>
              <a:ext uri="{FF2B5EF4-FFF2-40B4-BE49-F238E27FC236}">
                <a16:creationId xmlns:a16="http://schemas.microsoft.com/office/drawing/2014/main" id="{AA900B0B-5519-B742-BA4D-9FD1125EAACF}"/>
              </a:ext>
            </a:extLst>
          </p:cNvPr>
          <p:cNvSpPr>
            <a:spLocks noGrp="1"/>
          </p:cNvSpPr>
          <p:nvPr>
            <p:ph type="subTitle" idx="1"/>
          </p:nvPr>
        </p:nvSpPr>
        <p:spPr>
          <a:xfrm>
            <a:off x="402335" y="1950839"/>
            <a:ext cx="5336065" cy="1241822"/>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2" name="Picture 11">
            <a:extLst>
              <a:ext uri="{FF2B5EF4-FFF2-40B4-BE49-F238E27FC236}">
                <a16:creationId xmlns:a16="http://schemas.microsoft.com/office/drawing/2014/main" id="{0A16D63E-661A-4745-A39F-1A481614C98F}"/>
              </a:ext>
            </a:extLst>
          </p:cNvPr>
          <p:cNvPicPr>
            <a:picLocks noChangeAspect="1"/>
          </p:cNvPicPr>
          <p:nvPr userDrawn="1"/>
        </p:nvPicPr>
        <p:blipFill>
          <a:blip r:embed="rId2"/>
          <a:stretch>
            <a:fillRect/>
          </a:stretch>
        </p:blipFill>
        <p:spPr>
          <a:xfrm>
            <a:off x="6656712" y="3926491"/>
            <a:ext cx="2487288" cy="1217009"/>
          </a:xfrm>
          <a:prstGeom prst="rect">
            <a:avLst/>
          </a:prstGeom>
        </p:spPr>
      </p:pic>
    </p:spTree>
    <p:extLst>
      <p:ext uri="{BB962C8B-B14F-4D97-AF65-F5344CB8AC3E}">
        <p14:creationId xmlns:p14="http://schemas.microsoft.com/office/powerpoint/2010/main" val="522277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0AB93D99-7BA8-A74A-BFBE-AE69998D07B1}"/>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8" name="Picture 7">
            <a:extLst>
              <a:ext uri="{FF2B5EF4-FFF2-40B4-BE49-F238E27FC236}">
                <a16:creationId xmlns:a16="http://schemas.microsoft.com/office/drawing/2014/main" id="{956EF556-0843-9F49-B24F-0155AC1D426B}"/>
              </a:ext>
            </a:extLst>
          </p:cNvPr>
          <p:cNvPicPr>
            <a:picLocks noChangeAspect="1"/>
          </p:cNvPicPr>
          <p:nvPr userDrawn="1"/>
        </p:nvPicPr>
        <p:blipFill>
          <a:blip r:embed="rId3"/>
          <a:stretch>
            <a:fillRect/>
          </a:stretch>
        </p:blipFill>
        <p:spPr>
          <a:xfrm>
            <a:off x="5732600" y="2525197"/>
            <a:ext cx="2990851" cy="1463398"/>
          </a:xfrm>
          <a:prstGeom prst="rect">
            <a:avLst/>
          </a:prstGeom>
        </p:spPr>
      </p:pic>
      <p:sp>
        <p:nvSpPr>
          <p:cNvPr id="9" name="Title 1">
            <a:extLst>
              <a:ext uri="{FF2B5EF4-FFF2-40B4-BE49-F238E27FC236}">
                <a16:creationId xmlns:a16="http://schemas.microsoft.com/office/drawing/2014/main" id="{E8A62ABC-8BF6-4141-81B1-2579AA5B2935}"/>
              </a:ext>
            </a:extLst>
          </p:cNvPr>
          <p:cNvSpPr>
            <a:spLocks noGrp="1"/>
          </p:cNvSpPr>
          <p:nvPr>
            <p:ph type="title" hasCustomPrompt="1"/>
          </p:nvPr>
        </p:nvSpPr>
        <p:spPr>
          <a:xfrm>
            <a:off x="2319306" y="1286908"/>
            <a:ext cx="5968416" cy="994172"/>
          </a:xfrm>
        </p:spPr>
        <p:txBody>
          <a:bodyPr lIns="0" tIns="0" rIns="0" bIns="0">
            <a:normAutofit/>
          </a:bodyPr>
          <a:lstStyle>
            <a:lvl1pPr algn="r">
              <a:defRPr sz="4800">
                <a:solidFill>
                  <a:schemeClr val="bg1"/>
                </a:solidFill>
              </a:defRPr>
            </a:lvl1pPr>
          </a:lstStyle>
          <a:p>
            <a:r>
              <a:rPr lang="en-US" dirty="0"/>
              <a:t>Thank you!</a:t>
            </a:r>
          </a:p>
        </p:txBody>
      </p:sp>
    </p:spTree>
    <p:extLst>
      <p:ext uri="{BB962C8B-B14F-4D97-AF65-F5344CB8AC3E}">
        <p14:creationId xmlns:p14="http://schemas.microsoft.com/office/powerpoint/2010/main" val="212699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5CD1AF-403C-F744-9D58-F0FC7A331924}"/>
              </a:ext>
            </a:extLst>
          </p:cNvPr>
          <p:cNvPicPr>
            <a:picLocks noChangeAspect="1"/>
          </p:cNvPicPr>
          <p:nvPr userDrawn="1"/>
        </p:nvPicPr>
        <p:blipFill>
          <a:blip r:embed="rId2"/>
          <a:srcRect/>
          <a:stretch/>
        </p:blipFill>
        <p:spPr>
          <a:xfrm>
            <a:off x="0" y="0"/>
            <a:ext cx="9144000" cy="5143500"/>
          </a:xfrm>
          <a:prstGeom prst="rect">
            <a:avLst/>
          </a:prstGeom>
        </p:spPr>
      </p:pic>
      <p:sp>
        <p:nvSpPr>
          <p:cNvPr id="12" name="Title 1">
            <a:extLst>
              <a:ext uri="{FF2B5EF4-FFF2-40B4-BE49-F238E27FC236}">
                <a16:creationId xmlns:a16="http://schemas.microsoft.com/office/drawing/2014/main" id="{82D04D02-F846-0C4B-99A6-45E417F5EFD7}"/>
              </a:ext>
            </a:extLst>
          </p:cNvPr>
          <p:cNvSpPr>
            <a:spLocks noGrp="1"/>
          </p:cNvSpPr>
          <p:nvPr>
            <p:ph type="ctrTitle"/>
          </p:nvPr>
        </p:nvSpPr>
        <p:spPr>
          <a:xfrm>
            <a:off x="402336" y="421148"/>
            <a:ext cx="5712714" cy="1790700"/>
          </a:xfrm>
        </p:spPr>
        <p:txBody>
          <a:bodyPr lIns="0" tIns="0" rIns="0" bIns="0" anchor="b">
            <a:normAutofit/>
          </a:bodyPr>
          <a:lstStyle>
            <a:lvl1pPr algn="l">
              <a:defRPr sz="3200" b="1"/>
            </a:lvl1pPr>
          </a:lstStyle>
          <a:p>
            <a:r>
              <a:rPr lang="en-US" dirty="0"/>
              <a:t>Click to edit Master title style</a:t>
            </a:r>
          </a:p>
        </p:txBody>
      </p:sp>
      <p:sp>
        <p:nvSpPr>
          <p:cNvPr id="13" name="Subtitle 2">
            <a:extLst>
              <a:ext uri="{FF2B5EF4-FFF2-40B4-BE49-F238E27FC236}">
                <a16:creationId xmlns:a16="http://schemas.microsoft.com/office/drawing/2014/main" id="{2E489BDA-58A5-9D48-933E-BB1CDC1953A8}"/>
              </a:ext>
            </a:extLst>
          </p:cNvPr>
          <p:cNvSpPr>
            <a:spLocks noGrp="1"/>
          </p:cNvSpPr>
          <p:nvPr>
            <p:ph type="subTitle" idx="1"/>
          </p:nvPr>
        </p:nvSpPr>
        <p:spPr>
          <a:xfrm>
            <a:off x="402336" y="2280904"/>
            <a:ext cx="5712714" cy="1241822"/>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id="{5071D47B-9083-3A40-8AF8-99EB385752C1}"/>
              </a:ext>
            </a:extLst>
          </p:cNvPr>
          <p:cNvPicPr>
            <a:picLocks noChangeAspect="1"/>
          </p:cNvPicPr>
          <p:nvPr userDrawn="1"/>
        </p:nvPicPr>
        <p:blipFill>
          <a:blip r:embed="rId3"/>
          <a:stretch>
            <a:fillRect/>
          </a:stretch>
        </p:blipFill>
        <p:spPr>
          <a:xfrm>
            <a:off x="7028030" y="4108174"/>
            <a:ext cx="2115970" cy="1035326"/>
          </a:xfrm>
          <a:prstGeom prst="rect">
            <a:avLst/>
          </a:prstGeom>
        </p:spPr>
      </p:pic>
    </p:spTree>
    <p:extLst>
      <p:ext uri="{BB962C8B-B14F-4D97-AF65-F5344CB8AC3E}">
        <p14:creationId xmlns:p14="http://schemas.microsoft.com/office/powerpoint/2010/main" val="244374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5CD1AF-403C-F744-9D58-F0FC7A331924}"/>
              </a:ext>
            </a:extLst>
          </p:cNvPr>
          <p:cNvPicPr>
            <a:picLocks noChangeAspect="1"/>
          </p:cNvPicPr>
          <p:nvPr userDrawn="1"/>
        </p:nvPicPr>
        <p:blipFill>
          <a:blip r:embed="rId2"/>
          <a:srcRect/>
          <a:stretch/>
        </p:blipFill>
        <p:spPr>
          <a:xfrm>
            <a:off x="0" y="0"/>
            <a:ext cx="9144000" cy="5143500"/>
          </a:xfrm>
          <a:prstGeom prst="rect">
            <a:avLst/>
          </a:prstGeom>
        </p:spPr>
      </p:pic>
      <p:sp>
        <p:nvSpPr>
          <p:cNvPr id="12" name="Title 1">
            <a:extLst>
              <a:ext uri="{FF2B5EF4-FFF2-40B4-BE49-F238E27FC236}">
                <a16:creationId xmlns:a16="http://schemas.microsoft.com/office/drawing/2014/main" id="{82D04D02-F846-0C4B-99A6-45E417F5EFD7}"/>
              </a:ext>
            </a:extLst>
          </p:cNvPr>
          <p:cNvSpPr>
            <a:spLocks noGrp="1"/>
          </p:cNvSpPr>
          <p:nvPr>
            <p:ph type="ctrTitle"/>
          </p:nvPr>
        </p:nvSpPr>
        <p:spPr>
          <a:xfrm>
            <a:off x="402336" y="1325216"/>
            <a:ext cx="5712714" cy="740857"/>
          </a:xfrm>
        </p:spPr>
        <p:txBody>
          <a:bodyPr lIns="0" tIns="0" rIns="0" bIns="0" anchor="b">
            <a:normAutofit/>
          </a:bodyPr>
          <a:lstStyle>
            <a:lvl1pPr algn="l">
              <a:defRPr sz="3200" b="1"/>
            </a:lvl1pPr>
          </a:lstStyle>
          <a:p>
            <a:r>
              <a:rPr lang="en-US" dirty="0"/>
              <a:t>Click to edit Master title style</a:t>
            </a:r>
          </a:p>
        </p:txBody>
      </p:sp>
      <p:sp>
        <p:nvSpPr>
          <p:cNvPr id="13" name="Subtitle 2">
            <a:extLst>
              <a:ext uri="{FF2B5EF4-FFF2-40B4-BE49-F238E27FC236}">
                <a16:creationId xmlns:a16="http://schemas.microsoft.com/office/drawing/2014/main" id="{2E489BDA-58A5-9D48-933E-BB1CDC1953A8}"/>
              </a:ext>
            </a:extLst>
          </p:cNvPr>
          <p:cNvSpPr>
            <a:spLocks noGrp="1"/>
          </p:cNvSpPr>
          <p:nvPr>
            <p:ph type="subTitle" idx="1"/>
          </p:nvPr>
        </p:nvSpPr>
        <p:spPr>
          <a:xfrm>
            <a:off x="402336" y="2135129"/>
            <a:ext cx="5712714" cy="1469461"/>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9" name="Picture 8">
            <a:extLst>
              <a:ext uri="{FF2B5EF4-FFF2-40B4-BE49-F238E27FC236}">
                <a16:creationId xmlns:a16="http://schemas.microsoft.com/office/drawing/2014/main" id="{259FD060-1D9F-3942-9D31-B3D158FBB29D}"/>
              </a:ext>
            </a:extLst>
          </p:cNvPr>
          <p:cNvPicPr>
            <a:picLocks noChangeAspect="1"/>
          </p:cNvPicPr>
          <p:nvPr userDrawn="1"/>
        </p:nvPicPr>
        <p:blipFill>
          <a:blip r:embed="rId3"/>
          <a:stretch>
            <a:fillRect/>
          </a:stretch>
        </p:blipFill>
        <p:spPr>
          <a:xfrm>
            <a:off x="7466306" y="4322619"/>
            <a:ext cx="1677694" cy="820882"/>
          </a:xfrm>
          <a:prstGeom prst="rect">
            <a:avLst/>
          </a:prstGeom>
        </p:spPr>
      </p:pic>
    </p:spTree>
    <p:extLst>
      <p:ext uri="{BB962C8B-B14F-4D97-AF65-F5344CB8AC3E}">
        <p14:creationId xmlns:p14="http://schemas.microsoft.com/office/powerpoint/2010/main" val="590145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5CD1AF-403C-F744-9D58-F0FC7A331924}"/>
              </a:ext>
            </a:extLst>
          </p:cNvPr>
          <p:cNvPicPr>
            <a:picLocks noChangeAspect="1"/>
          </p:cNvPicPr>
          <p:nvPr userDrawn="1"/>
        </p:nvPicPr>
        <p:blipFill>
          <a:blip r:embed="rId2"/>
          <a:srcRect/>
          <a:stretch/>
        </p:blipFill>
        <p:spPr>
          <a:xfrm>
            <a:off x="0" y="0"/>
            <a:ext cx="9144000" cy="5143500"/>
          </a:xfrm>
          <a:prstGeom prst="rect">
            <a:avLst/>
          </a:prstGeom>
        </p:spPr>
      </p:pic>
      <p:sp>
        <p:nvSpPr>
          <p:cNvPr id="12" name="Title 1">
            <a:extLst>
              <a:ext uri="{FF2B5EF4-FFF2-40B4-BE49-F238E27FC236}">
                <a16:creationId xmlns:a16="http://schemas.microsoft.com/office/drawing/2014/main" id="{82D04D02-F846-0C4B-99A6-45E417F5EFD7}"/>
              </a:ext>
            </a:extLst>
          </p:cNvPr>
          <p:cNvSpPr>
            <a:spLocks noGrp="1"/>
          </p:cNvSpPr>
          <p:nvPr>
            <p:ph type="ctrTitle"/>
          </p:nvPr>
        </p:nvSpPr>
        <p:spPr>
          <a:xfrm>
            <a:off x="402336" y="1325216"/>
            <a:ext cx="5712714" cy="740857"/>
          </a:xfrm>
        </p:spPr>
        <p:txBody>
          <a:bodyPr lIns="0" tIns="0" rIns="0" bIns="0" anchor="b">
            <a:normAutofit/>
          </a:bodyPr>
          <a:lstStyle>
            <a:lvl1pPr algn="l">
              <a:defRPr sz="3200" b="1"/>
            </a:lvl1pPr>
          </a:lstStyle>
          <a:p>
            <a:r>
              <a:rPr lang="en-US" dirty="0"/>
              <a:t>Click to edit Master title style</a:t>
            </a:r>
          </a:p>
        </p:txBody>
      </p:sp>
      <p:sp>
        <p:nvSpPr>
          <p:cNvPr id="13" name="Subtitle 2">
            <a:extLst>
              <a:ext uri="{FF2B5EF4-FFF2-40B4-BE49-F238E27FC236}">
                <a16:creationId xmlns:a16="http://schemas.microsoft.com/office/drawing/2014/main" id="{2E489BDA-58A5-9D48-933E-BB1CDC1953A8}"/>
              </a:ext>
            </a:extLst>
          </p:cNvPr>
          <p:cNvSpPr>
            <a:spLocks noGrp="1"/>
          </p:cNvSpPr>
          <p:nvPr>
            <p:ph type="subTitle" idx="1"/>
          </p:nvPr>
        </p:nvSpPr>
        <p:spPr>
          <a:xfrm>
            <a:off x="402336" y="2135129"/>
            <a:ext cx="5712714" cy="1469461"/>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7" name="Picture 6">
            <a:extLst>
              <a:ext uri="{FF2B5EF4-FFF2-40B4-BE49-F238E27FC236}">
                <a16:creationId xmlns:a16="http://schemas.microsoft.com/office/drawing/2014/main" id="{9916087F-C34C-7B46-B072-8517C3528239}"/>
              </a:ext>
            </a:extLst>
          </p:cNvPr>
          <p:cNvPicPr>
            <a:picLocks noChangeAspect="1"/>
          </p:cNvPicPr>
          <p:nvPr userDrawn="1"/>
        </p:nvPicPr>
        <p:blipFill>
          <a:blip r:embed="rId3"/>
          <a:stretch>
            <a:fillRect/>
          </a:stretch>
        </p:blipFill>
        <p:spPr>
          <a:xfrm>
            <a:off x="0" y="4322619"/>
            <a:ext cx="1677694" cy="820882"/>
          </a:xfrm>
          <a:prstGeom prst="rect">
            <a:avLst/>
          </a:prstGeom>
        </p:spPr>
      </p:pic>
    </p:spTree>
    <p:extLst>
      <p:ext uri="{BB962C8B-B14F-4D97-AF65-F5344CB8AC3E}">
        <p14:creationId xmlns:p14="http://schemas.microsoft.com/office/powerpoint/2010/main" val="3130432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descr="A red surface with a black background&#10;&#10;Description automatically generated with medium confidence">
            <a:extLst>
              <a:ext uri="{FF2B5EF4-FFF2-40B4-BE49-F238E27FC236}">
                <a16:creationId xmlns:a16="http://schemas.microsoft.com/office/drawing/2014/main" id="{778A259C-A74C-A449-BDC3-B062934C3B9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6" name="Title 1">
            <a:extLst>
              <a:ext uri="{FF2B5EF4-FFF2-40B4-BE49-F238E27FC236}">
                <a16:creationId xmlns:a16="http://schemas.microsoft.com/office/drawing/2014/main" id="{365D4138-D0D5-DF4C-A625-0594155B20D3}"/>
              </a:ext>
            </a:extLst>
          </p:cNvPr>
          <p:cNvSpPr>
            <a:spLocks noGrp="1"/>
          </p:cNvSpPr>
          <p:nvPr>
            <p:ph type="ctrTitle"/>
          </p:nvPr>
        </p:nvSpPr>
        <p:spPr>
          <a:xfrm>
            <a:off x="402336" y="1103635"/>
            <a:ext cx="5712714" cy="1790700"/>
          </a:xfrm>
        </p:spPr>
        <p:txBody>
          <a:bodyPr lIns="0" tIns="0" rIns="0" bIns="0" anchor="b">
            <a:normAutofit/>
          </a:bodyPr>
          <a:lstStyle>
            <a:lvl1pPr algn="l">
              <a:defRPr sz="3200" b="1"/>
            </a:lvl1pPr>
          </a:lstStyle>
          <a:p>
            <a:r>
              <a:rPr lang="en-US" dirty="0"/>
              <a:t>Click to edit Master title style</a:t>
            </a:r>
          </a:p>
        </p:txBody>
      </p:sp>
      <p:sp>
        <p:nvSpPr>
          <p:cNvPr id="7" name="Subtitle 2">
            <a:extLst>
              <a:ext uri="{FF2B5EF4-FFF2-40B4-BE49-F238E27FC236}">
                <a16:creationId xmlns:a16="http://schemas.microsoft.com/office/drawing/2014/main" id="{B52650F7-944A-5147-A640-7D611AFFC141}"/>
              </a:ext>
            </a:extLst>
          </p:cNvPr>
          <p:cNvSpPr>
            <a:spLocks noGrp="1"/>
          </p:cNvSpPr>
          <p:nvPr>
            <p:ph type="subTitle" idx="1"/>
          </p:nvPr>
        </p:nvSpPr>
        <p:spPr>
          <a:xfrm>
            <a:off x="402336" y="2963391"/>
            <a:ext cx="5712714" cy="1241822"/>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1" name="Picture 10">
            <a:extLst>
              <a:ext uri="{FF2B5EF4-FFF2-40B4-BE49-F238E27FC236}">
                <a16:creationId xmlns:a16="http://schemas.microsoft.com/office/drawing/2014/main" id="{A0AF1A61-6DD9-2B45-93DC-9A901A85E42B}"/>
              </a:ext>
            </a:extLst>
          </p:cNvPr>
          <p:cNvPicPr>
            <a:picLocks noChangeAspect="1"/>
          </p:cNvPicPr>
          <p:nvPr userDrawn="1"/>
        </p:nvPicPr>
        <p:blipFill>
          <a:blip r:embed="rId3"/>
          <a:stretch>
            <a:fillRect/>
          </a:stretch>
        </p:blipFill>
        <p:spPr>
          <a:xfrm>
            <a:off x="7466306" y="4322619"/>
            <a:ext cx="1677694" cy="820882"/>
          </a:xfrm>
          <a:prstGeom prst="rect">
            <a:avLst/>
          </a:prstGeom>
        </p:spPr>
      </p:pic>
    </p:spTree>
    <p:extLst>
      <p:ext uri="{BB962C8B-B14F-4D97-AF65-F5344CB8AC3E}">
        <p14:creationId xmlns:p14="http://schemas.microsoft.com/office/powerpoint/2010/main" val="247342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8A259C-A74C-A449-BDC3-B062934C3B9F}"/>
              </a:ext>
            </a:extLst>
          </p:cNvPr>
          <p:cNvPicPr>
            <a:picLocks noChangeAspect="1"/>
          </p:cNvPicPr>
          <p:nvPr userDrawn="1"/>
        </p:nvPicPr>
        <p:blipFill>
          <a:blip r:embed="rId2"/>
          <a:srcRect/>
          <a:stretch/>
        </p:blipFill>
        <p:spPr>
          <a:xfrm>
            <a:off x="0" y="0"/>
            <a:ext cx="9144000" cy="5143500"/>
          </a:xfrm>
          <a:prstGeom prst="rect">
            <a:avLst/>
          </a:prstGeom>
        </p:spPr>
      </p:pic>
      <p:sp>
        <p:nvSpPr>
          <p:cNvPr id="6" name="Title 1">
            <a:extLst>
              <a:ext uri="{FF2B5EF4-FFF2-40B4-BE49-F238E27FC236}">
                <a16:creationId xmlns:a16="http://schemas.microsoft.com/office/drawing/2014/main" id="{365D4138-D0D5-DF4C-A625-0594155B20D3}"/>
              </a:ext>
            </a:extLst>
          </p:cNvPr>
          <p:cNvSpPr>
            <a:spLocks noGrp="1"/>
          </p:cNvSpPr>
          <p:nvPr>
            <p:ph type="ctrTitle"/>
          </p:nvPr>
        </p:nvSpPr>
        <p:spPr>
          <a:xfrm>
            <a:off x="402336" y="1103635"/>
            <a:ext cx="5712714" cy="1790700"/>
          </a:xfrm>
        </p:spPr>
        <p:txBody>
          <a:bodyPr lIns="0" tIns="0" rIns="0" bIns="0" anchor="b">
            <a:normAutofit/>
          </a:bodyPr>
          <a:lstStyle>
            <a:lvl1pPr algn="l">
              <a:defRPr sz="3200" b="1"/>
            </a:lvl1pPr>
          </a:lstStyle>
          <a:p>
            <a:r>
              <a:rPr lang="en-US" dirty="0"/>
              <a:t>Click to edit Master title style</a:t>
            </a:r>
          </a:p>
        </p:txBody>
      </p:sp>
      <p:sp>
        <p:nvSpPr>
          <p:cNvPr id="7" name="Subtitle 2">
            <a:extLst>
              <a:ext uri="{FF2B5EF4-FFF2-40B4-BE49-F238E27FC236}">
                <a16:creationId xmlns:a16="http://schemas.microsoft.com/office/drawing/2014/main" id="{B52650F7-944A-5147-A640-7D611AFFC141}"/>
              </a:ext>
            </a:extLst>
          </p:cNvPr>
          <p:cNvSpPr>
            <a:spLocks noGrp="1"/>
          </p:cNvSpPr>
          <p:nvPr>
            <p:ph type="subTitle" idx="1"/>
          </p:nvPr>
        </p:nvSpPr>
        <p:spPr>
          <a:xfrm>
            <a:off x="402336" y="2963391"/>
            <a:ext cx="5712714" cy="1241822"/>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id="{F318BC96-06DD-2E4F-8948-4A6134F95435}"/>
              </a:ext>
            </a:extLst>
          </p:cNvPr>
          <p:cNvPicPr>
            <a:picLocks noChangeAspect="1"/>
          </p:cNvPicPr>
          <p:nvPr userDrawn="1"/>
        </p:nvPicPr>
        <p:blipFill>
          <a:blip r:embed="rId3"/>
          <a:stretch>
            <a:fillRect/>
          </a:stretch>
        </p:blipFill>
        <p:spPr>
          <a:xfrm>
            <a:off x="0" y="4322619"/>
            <a:ext cx="1677694" cy="820882"/>
          </a:xfrm>
          <a:prstGeom prst="rect">
            <a:avLst/>
          </a:prstGeom>
        </p:spPr>
      </p:pic>
    </p:spTree>
    <p:extLst>
      <p:ext uri="{BB962C8B-B14F-4D97-AF65-F5344CB8AC3E}">
        <p14:creationId xmlns:p14="http://schemas.microsoft.com/office/powerpoint/2010/main" val="3176861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itle Content Slide">
    <p:spTree>
      <p:nvGrpSpPr>
        <p:cNvPr id="1" name=""/>
        <p:cNvGrpSpPr/>
        <p:nvPr/>
      </p:nvGrpSpPr>
      <p:grpSpPr>
        <a:xfrm>
          <a:off x="0" y="0"/>
          <a:ext cx="0" cy="0"/>
          <a:chOff x="0" y="0"/>
          <a:chExt cx="0" cy="0"/>
        </a:xfrm>
      </p:grpSpPr>
      <p:pic>
        <p:nvPicPr>
          <p:cNvPr id="13" name="Picture 12" descr="A red surface with a black background&#10;&#10;Description automatically generated with medium confidence">
            <a:extLst>
              <a:ext uri="{FF2B5EF4-FFF2-40B4-BE49-F238E27FC236}">
                <a16:creationId xmlns:a16="http://schemas.microsoft.com/office/drawing/2014/main" id="{1CCE42D8-5361-9940-B797-FFC03759880E}"/>
              </a:ext>
            </a:extLst>
          </p:cNvPr>
          <p:cNvPicPr>
            <a:picLocks noChangeAspect="1"/>
          </p:cNvPicPr>
          <p:nvPr userDrawn="1"/>
        </p:nvPicPr>
        <p:blipFill>
          <a:blip r:embed="rId2"/>
          <a:stretch>
            <a:fillRect/>
          </a:stretch>
        </p:blipFill>
        <p:spPr>
          <a:xfrm>
            <a:off x="0" y="1"/>
            <a:ext cx="9144000" cy="5143500"/>
          </a:xfrm>
          <a:prstGeom prst="rect">
            <a:avLst/>
          </a:prstGeom>
        </p:spPr>
      </p:pic>
      <p:pic>
        <p:nvPicPr>
          <p:cNvPr id="14" name="Picture 13">
            <a:extLst>
              <a:ext uri="{FF2B5EF4-FFF2-40B4-BE49-F238E27FC236}">
                <a16:creationId xmlns:a16="http://schemas.microsoft.com/office/drawing/2014/main" id="{AB64294A-0EB7-ED44-A3E5-F1EF59B87ADA}"/>
              </a:ext>
            </a:extLst>
          </p:cNvPr>
          <p:cNvPicPr>
            <a:picLocks noChangeAspect="1"/>
          </p:cNvPicPr>
          <p:nvPr userDrawn="1"/>
        </p:nvPicPr>
        <p:blipFill>
          <a:blip r:embed="rId3"/>
          <a:stretch>
            <a:fillRect/>
          </a:stretch>
        </p:blipFill>
        <p:spPr>
          <a:xfrm>
            <a:off x="7466306" y="4322619"/>
            <a:ext cx="1677694" cy="820882"/>
          </a:xfrm>
          <a:prstGeom prst="rect">
            <a:avLst/>
          </a:prstGeom>
        </p:spPr>
      </p:pic>
      <p:sp>
        <p:nvSpPr>
          <p:cNvPr id="2" name="Title 1"/>
          <p:cNvSpPr>
            <a:spLocks noGrp="1"/>
          </p:cNvSpPr>
          <p:nvPr>
            <p:ph type="title"/>
          </p:nvPr>
        </p:nvSpPr>
        <p:spPr>
          <a:xfrm>
            <a:off x="317324" y="273844"/>
            <a:ext cx="8509349" cy="994172"/>
          </a:xfrm>
        </p:spPr>
        <p:txBody>
          <a:bodyPr lIns="0" tIns="0" rIns="0" bIns="0" anchor="t">
            <a:normAutofit/>
          </a:bodyPr>
          <a:lstStyle>
            <a:lvl1pPr>
              <a:defRPr sz="2400"/>
            </a:lvl1pPr>
          </a:lstStyle>
          <a:p>
            <a:r>
              <a:rPr lang="en-US" dirty="0"/>
              <a:t>Click to edit Master title style</a:t>
            </a:r>
          </a:p>
        </p:txBody>
      </p:sp>
      <p:sp>
        <p:nvSpPr>
          <p:cNvPr id="3" name="Text Placeholder 2"/>
          <p:cNvSpPr>
            <a:spLocks noGrp="1"/>
          </p:cNvSpPr>
          <p:nvPr>
            <p:ph type="body" idx="1"/>
          </p:nvPr>
        </p:nvSpPr>
        <p:spPr>
          <a:xfrm>
            <a:off x="317325" y="1260872"/>
            <a:ext cx="8509348" cy="617934"/>
          </a:xfrm>
        </p:spPr>
        <p:txBody>
          <a:bodyPr lIns="0" tIns="0" rIns="0" bIns="0" anchor="t">
            <a:normAutofit/>
          </a:bodyPr>
          <a:lstStyle>
            <a:lvl1pPr marL="0" indent="0">
              <a:buNone/>
              <a:defRPr sz="16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17325" y="1923393"/>
            <a:ext cx="8509348" cy="2399226"/>
          </a:xfrm>
        </p:spPr>
        <p:txBody>
          <a:bodyPr lIns="0" tIns="0" rIns="0" bIns="0">
            <a:normAutofit/>
          </a:bodyPr>
          <a:lstStyle>
            <a:lvl1pPr marL="171450" indent="-171450">
              <a:buClr>
                <a:schemeClr val="accent1"/>
              </a:buClr>
              <a:buFont typeface="Arial" panose="020B0604020202020204" pitchFamily="34" charset="0"/>
              <a:buChar char="•"/>
              <a:defRPr sz="1400"/>
            </a:lvl1pPr>
            <a:lvl2pPr marL="514350" indent="-171450">
              <a:buClr>
                <a:schemeClr val="accent1"/>
              </a:buClr>
              <a:buFont typeface="Arial" panose="020B0604020202020204" pitchFamily="34" charset="0"/>
              <a:buChar char="•"/>
              <a:defRPr sz="1400"/>
            </a:lvl2pPr>
            <a:lvl3pPr marL="857250" indent="-171450">
              <a:buClr>
                <a:schemeClr val="accent1"/>
              </a:buClr>
              <a:buFont typeface="Arial" panose="020B0604020202020204" pitchFamily="34" charset="0"/>
              <a:buChar char="•"/>
              <a:defRPr sz="1400"/>
            </a:lvl3pPr>
            <a:lvl4pPr marL="1200150" indent="-171450">
              <a:buClr>
                <a:schemeClr val="accent1"/>
              </a:buClr>
              <a:buFont typeface="Arial" panose="020B0604020202020204" pitchFamily="34" charset="0"/>
              <a:buChar char="•"/>
              <a:defRPr sz="1400"/>
            </a:lvl4pPr>
            <a:lvl5pPr marL="1543050" indent="-171450">
              <a:buClr>
                <a:schemeClr val="accent1"/>
              </a:buClr>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393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ew Title Content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CE42D8-5361-9940-B797-FFC03759880E}"/>
              </a:ext>
            </a:extLst>
          </p:cNvPr>
          <p:cNvPicPr>
            <a:picLocks noChangeAspect="1"/>
          </p:cNvPicPr>
          <p:nvPr userDrawn="1"/>
        </p:nvPicPr>
        <p:blipFill>
          <a:blip r:embed="rId2"/>
          <a:srcRect/>
          <a:stretch/>
        </p:blipFill>
        <p:spPr>
          <a:xfrm rot="10800000">
            <a:off x="-2" y="0"/>
            <a:ext cx="9144000" cy="5143500"/>
          </a:xfrm>
          <a:prstGeom prst="rect">
            <a:avLst/>
          </a:prstGeom>
        </p:spPr>
      </p:pic>
      <p:sp>
        <p:nvSpPr>
          <p:cNvPr id="2" name="Title 1"/>
          <p:cNvSpPr>
            <a:spLocks noGrp="1"/>
          </p:cNvSpPr>
          <p:nvPr>
            <p:ph type="title"/>
          </p:nvPr>
        </p:nvSpPr>
        <p:spPr>
          <a:xfrm>
            <a:off x="317324" y="986363"/>
            <a:ext cx="8509349" cy="994172"/>
          </a:xfrm>
        </p:spPr>
        <p:txBody>
          <a:bodyPr lIns="0" tIns="0" rIns="0" bIns="0" anchor="t">
            <a:normAutofit/>
          </a:bodyPr>
          <a:lstStyle>
            <a:lvl1pPr>
              <a:defRPr sz="2400"/>
            </a:lvl1pPr>
          </a:lstStyle>
          <a:p>
            <a:r>
              <a:rPr lang="en-US" dirty="0"/>
              <a:t>Click to edit Master title style</a:t>
            </a:r>
          </a:p>
        </p:txBody>
      </p:sp>
      <p:sp>
        <p:nvSpPr>
          <p:cNvPr id="3" name="Text Placeholder 2"/>
          <p:cNvSpPr>
            <a:spLocks noGrp="1"/>
          </p:cNvSpPr>
          <p:nvPr>
            <p:ph type="body" idx="1"/>
          </p:nvPr>
        </p:nvSpPr>
        <p:spPr>
          <a:xfrm>
            <a:off x="317325" y="1973391"/>
            <a:ext cx="8509348" cy="617934"/>
          </a:xfrm>
        </p:spPr>
        <p:txBody>
          <a:bodyPr lIns="0" tIns="0" rIns="0" bIns="0" anchor="t">
            <a:normAutofit/>
          </a:bodyPr>
          <a:lstStyle>
            <a:lvl1pPr marL="0" indent="0">
              <a:buNone/>
              <a:defRPr sz="16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17325" y="2635912"/>
            <a:ext cx="8509348" cy="2399226"/>
          </a:xfrm>
        </p:spPr>
        <p:txBody>
          <a:bodyPr lIns="0" tIns="0" rIns="0" bIns="0">
            <a:normAutofit/>
          </a:bodyPr>
          <a:lstStyle>
            <a:lvl1pPr marL="171450" indent="-171450">
              <a:buClr>
                <a:schemeClr val="accent1"/>
              </a:buClr>
              <a:buFont typeface="Arial" panose="020B0604020202020204" pitchFamily="34" charset="0"/>
              <a:buChar char="•"/>
              <a:defRPr sz="1400"/>
            </a:lvl1pPr>
            <a:lvl2pPr marL="514350" indent="-171450">
              <a:buClr>
                <a:schemeClr val="accent1"/>
              </a:buClr>
              <a:buFont typeface="Arial" panose="020B0604020202020204" pitchFamily="34" charset="0"/>
              <a:buChar char="•"/>
              <a:defRPr sz="1400"/>
            </a:lvl2pPr>
            <a:lvl3pPr marL="857250" indent="-171450">
              <a:buClr>
                <a:schemeClr val="accent1"/>
              </a:buClr>
              <a:buFont typeface="Arial" panose="020B0604020202020204" pitchFamily="34" charset="0"/>
              <a:buChar char="•"/>
              <a:defRPr sz="1400"/>
            </a:lvl3pPr>
            <a:lvl4pPr marL="1200150" indent="-171450">
              <a:buClr>
                <a:schemeClr val="accent1"/>
              </a:buClr>
              <a:buFont typeface="Arial" panose="020B0604020202020204" pitchFamily="34" charset="0"/>
              <a:buChar char="•"/>
              <a:defRPr sz="1400"/>
            </a:lvl4pPr>
            <a:lvl5pPr marL="1543050" indent="-171450">
              <a:buClr>
                <a:schemeClr val="accent1"/>
              </a:buClr>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0C660B7-1FE8-3945-BBAA-6084BA6E5EED}"/>
              </a:ext>
            </a:extLst>
          </p:cNvPr>
          <p:cNvPicPr>
            <a:picLocks noChangeAspect="1"/>
          </p:cNvPicPr>
          <p:nvPr userDrawn="1"/>
        </p:nvPicPr>
        <p:blipFill>
          <a:blip r:embed="rId3"/>
          <a:stretch>
            <a:fillRect/>
          </a:stretch>
        </p:blipFill>
        <p:spPr>
          <a:xfrm>
            <a:off x="7466306" y="4322618"/>
            <a:ext cx="1677694" cy="820882"/>
          </a:xfrm>
          <a:prstGeom prst="rect">
            <a:avLst/>
          </a:prstGeom>
        </p:spPr>
      </p:pic>
    </p:spTree>
    <p:extLst>
      <p:ext uri="{BB962C8B-B14F-4D97-AF65-F5344CB8AC3E}">
        <p14:creationId xmlns:p14="http://schemas.microsoft.com/office/powerpoint/2010/main" val="61933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2340261"/>
      </p:ext>
    </p:extLst>
  </p:cSld>
  <p:clrMap bg1="lt1" tx1="dk1" bg2="lt2" tx2="dk2" accent1="accent1" accent2="accent2" accent3="accent3" accent4="accent4" accent5="accent5" accent6="accent6" hlink="hlink" folHlink="folHlink"/>
  <p:sldLayoutIdLst>
    <p:sldLayoutId id="2147483661" r:id="rId1"/>
    <p:sldLayoutId id="2147483682" r:id="rId2"/>
    <p:sldLayoutId id="2147483662" r:id="rId3"/>
    <p:sldLayoutId id="2147483680" r:id="rId4"/>
    <p:sldLayoutId id="2147483687" r:id="rId5"/>
    <p:sldLayoutId id="2147483681" r:id="rId6"/>
    <p:sldLayoutId id="2147483688" r:id="rId7"/>
    <p:sldLayoutId id="2147483679" r:id="rId8"/>
    <p:sldLayoutId id="2147483683" r:id="rId9"/>
    <p:sldLayoutId id="2147483663" r:id="rId10"/>
    <p:sldLayoutId id="2147483664" r:id="rId11"/>
    <p:sldLayoutId id="2147483665" r:id="rId12"/>
    <p:sldLayoutId id="2147483684" r:id="rId13"/>
    <p:sldLayoutId id="2147483677" r:id="rId14"/>
    <p:sldLayoutId id="2147483672" r:id="rId15"/>
    <p:sldLayoutId id="2147483685" r:id="rId16"/>
    <p:sldLayoutId id="2147483678" r:id="rId17"/>
    <p:sldLayoutId id="2147483673" r:id="rId18"/>
    <p:sldLayoutId id="2147483686" r:id="rId19"/>
    <p:sldLayoutId id="2147483666" r:id="rId20"/>
    <p:sldLayoutId id="2147483674" r:id="rId21"/>
    <p:sldLayoutId id="2147483675" r:id="rId22"/>
    <p:sldLayoutId id="2147483676" r:id="rId23"/>
    <p:sldLayoutId id="2147483667" r:id="rId24"/>
  </p:sldLayoutIdLst>
  <p:txStyles>
    <p:titleStyle>
      <a:lvl1pPr algn="l" defTabSz="685800" rtl="0" eaLnBrk="1" latinLnBrk="0" hangingPunct="1">
        <a:lnSpc>
          <a:spcPct val="90000"/>
        </a:lnSpc>
        <a:spcBef>
          <a:spcPct val="0"/>
        </a:spcBef>
        <a:buNone/>
        <a:defRPr sz="3300" b="1"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mailto:Graduate.Awards@Carleton.ca" TargetMode="External"/><Relationship Id="rId3" Type="http://schemas.openxmlformats.org/officeDocument/2006/relationships/hyperlink" Target="https://gradstudents.carleton.ca/ogs/" TargetMode="External"/><Relationship Id="rId7" Type="http://schemas.openxmlformats.org/officeDocument/2006/relationships/hyperlink" Target="https://central.carleton.ca/"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gradstudents.carleton.ca/awards-and-funding/" TargetMode="External"/><Relationship Id="rId5" Type="http://schemas.openxmlformats.org/officeDocument/2006/relationships/hyperlink" Target="https://www.nserc-crsng.gc.ca/Students-Etudiants/PG-CS/cgrsd-besrd_eng.asp" TargetMode="External"/><Relationship Id="rId4" Type="http://schemas.openxmlformats.org/officeDocument/2006/relationships/hyperlink" Target="https://www.nserc-crsng.gc.ca/Students-Etudiants/PG-CS/cgrsm-besrm_eng.as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9A0ED-3706-E54A-A108-FC0F7B02BFBB}"/>
              </a:ext>
            </a:extLst>
          </p:cNvPr>
          <p:cNvSpPr>
            <a:spLocks noGrp="1"/>
          </p:cNvSpPr>
          <p:nvPr>
            <p:ph type="ctrTitle"/>
          </p:nvPr>
        </p:nvSpPr>
        <p:spPr>
          <a:xfrm>
            <a:off x="762729" y="1158239"/>
            <a:ext cx="7618542" cy="1055213"/>
          </a:xfrm>
        </p:spPr>
        <p:txBody>
          <a:bodyPr/>
          <a:lstStyle/>
          <a:p>
            <a:pPr algn="ctr"/>
            <a:r>
              <a:rPr lang="en-US" dirty="0"/>
              <a:t>Graduate Awards</a:t>
            </a:r>
          </a:p>
        </p:txBody>
      </p:sp>
      <p:sp>
        <p:nvSpPr>
          <p:cNvPr id="3" name="Subtitle 2">
            <a:extLst>
              <a:ext uri="{FF2B5EF4-FFF2-40B4-BE49-F238E27FC236}">
                <a16:creationId xmlns:a16="http://schemas.microsoft.com/office/drawing/2014/main" id="{9ABD8F06-F42B-464D-BB54-76F6629113B4}"/>
              </a:ext>
            </a:extLst>
          </p:cNvPr>
          <p:cNvSpPr>
            <a:spLocks noGrp="1"/>
          </p:cNvSpPr>
          <p:nvPr>
            <p:ph type="subTitle" idx="1"/>
          </p:nvPr>
        </p:nvSpPr>
        <p:spPr>
          <a:xfrm>
            <a:off x="1379942" y="1950839"/>
            <a:ext cx="5712714" cy="1241822"/>
          </a:xfrm>
        </p:spPr>
        <p:txBody>
          <a:bodyPr/>
          <a:lstStyle/>
          <a:p>
            <a:endParaRPr lang="en-US" dirty="0"/>
          </a:p>
          <a:p>
            <a:pPr algn="ctr"/>
            <a:r>
              <a:rPr lang="en-US" dirty="0"/>
              <a:t>September 2025</a:t>
            </a:r>
          </a:p>
        </p:txBody>
      </p:sp>
    </p:spTree>
    <p:extLst>
      <p:ext uri="{BB962C8B-B14F-4D97-AF65-F5344CB8AC3E}">
        <p14:creationId xmlns:p14="http://schemas.microsoft.com/office/powerpoint/2010/main" val="2276969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88A68-05E1-D77C-FDFD-652279945A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4CB4C5-DDBA-9681-E55A-B3CEDF692623}"/>
              </a:ext>
            </a:extLst>
          </p:cNvPr>
          <p:cNvSpPr>
            <a:spLocks noGrp="1"/>
          </p:cNvSpPr>
          <p:nvPr>
            <p:ph type="ctrTitle"/>
          </p:nvPr>
        </p:nvSpPr>
        <p:spPr>
          <a:xfrm>
            <a:off x="254000" y="904460"/>
            <a:ext cx="8727440" cy="485751"/>
          </a:xfrm>
        </p:spPr>
        <p:txBody>
          <a:bodyPr>
            <a:noAutofit/>
          </a:bodyPr>
          <a:lstStyle/>
          <a:p>
            <a:r>
              <a:rPr lang="en-US" u="sng" dirty="0"/>
              <a:t>Ontario Graduate Scholarship: How to Apply</a:t>
            </a:r>
          </a:p>
        </p:txBody>
      </p:sp>
      <p:sp>
        <p:nvSpPr>
          <p:cNvPr id="3" name="Subtitle 2">
            <a:extLst>
              <a:ext uri="{FF2B5EF4-FFF2-40B4-BE49-F238E27FC236}">
                <a16:creationId xmlns:a16="http://schemas.microsoft.com/office/drawing/2014/main" id="{2BCBC4D0-2A2F-6261-204B-174F1FD2204C}"/>
              </a:ext>
            </a:extLst>
          </p:cNvPr>
          <p:cNvSpPr>
            <a:spLocks noGrp="1"/>
          </p:cNvSpPr>
          <p:nvPr>
            <p:ph type="subTitle" idx="1"/>
          </p:nvPr>
        </p:nvSpPr>
        <p:spPr>
          <a:xfrm>
            <a:off x="402335" y="1483360"/>
            <a:ext cx="8344100" cy="3220719"/>
          </a:xfrm>
        </p:spPr>
        <p:txBody>
          <a:bodyPr>
            <a:normAutofit/>
          </a:bodyPr>
          <a:lstStyle/>
          <a:p>
            <a:pPr>
              <a:lnSpc>
                <a:spcPct val="110000"/>
              </a:lnSpc>
              <a:spcBef>
                <a:spcPts val="0"/>
              </a:spcBef>
              <a:spcAft>
                <a:spcPts val="600"/>
              </a:spcAft>
            </a:pPr>
            <a:r>
              <a:rPr lang="en-US" b="1" dirty="0"/>
              <a:t>Apply Online</a:t>
            </a:r>
          </a:p>
          <a:p>
            <a:pPr>
              <a:lnSpc>
                <a:spcPct val="110000"/>
              </a:lnSpc>
              <a:spcBef>
                <a:spcPts val="0"/>
              </a:spcBef>
            </a:pPr>
            <a:r>
              <a:rPr lang="en-US" dirty="0"/>
              <a:t>	- Carleton Central &gt;&gt; Student Services&gt;&gt;Awards &amp; Financial Assistance &gt;&gt;</a:t>
            </a:r>
          </a:p>
          <a:p>
            <a:pPr>
              <a:lnSpc>
                <a:spcPct val="110000"/>
              </a:lnSpc>
              <a:spcBef>
                <a:spcPts val="0"/>
              </a:spcBef>
            </a:pPr>
            <a:r>
              <a:rPr lang="en-US" dirty="0"/>
              <a:t> 	  	</a:t>
            </a:r>
            <a:r>
              <a:rPr lang="en-US" dirty="0">
                <a:sym typeface="Wingdings" panose="05000000000000000000" pitchFamily="2" charset="2"/>
              </a:rPr>
              <a:t>Graduate Application Forms (only use “Term” filter)</a:t>
            </a:r>
            <a:endParaRPr lang="en-US" dirty="0"/>
          </a:p>
          <a:p>
            <a:pPr>
              <a:lnSpc>
                <a:spcPct val="110000"/>
              </a:lnSpc>
              <a:spcBef>
                <a:spcPts val="0"/>
              </a:spcBef>
            </a:pPr>
            <a:r>
              <a:rPr lang="en-US" dirty="0"/>
              <a:t>	- Undergraduate students can also access</a:t>
            </a:r>
            <a:endParaRPr lang="en-US" b="1" dirty="0"/>
          </a:p>
          <a:p>
            <a:pPr>
              <a:lnSpc>
                <a:spcPct val="110000"/>
              </a:lnSpc>
              <a:spcBef>
                <a:spcPts val="600"/>
              </a:spcBef>
              <a:spcAft>
                <a:spcPts val="600"/>
              </a:spcAft>
            </a:pPr>
            <a:r>
              <a:rPr lang="en-US" b="1" dirty="0"/>
              <a:t>Deadlines</a:t>
            </a:r>
          </a:p>
          <a:p>
            <a:pPr>
              <a:lnSpc>
                <a:spcPct val="110000"/>
              </a:lnSpc>
              <a:spcBef>
                <a:spcPts val="0"/>
              </a:spcBef>
            </a:pPr>
            <a:r>
              <a:rPr lang="en-US" dirty="0"/>
              <a:t>	- </a:t>
            </a:r>
            <a:r>
              <a:rPr lang="en-US" dirty="0">
                <a:highlight>
                  <a:srgbClr val="FFFF00"/>
                </a:highlight>
              </a:rPr>
              <a:t>Student Application: November 19, 2025 by 11:59 PM</a:t>
            </a:r>
          </a:p>
          <a:p>
            <a:pPr>
              <a:lnSpc>
                <a:spcPct val="110000"/>
              </a:lnSpc>
              <a:spcBef>
                <a:spcPts val="0"/>
              </a:spcBef>
            </a:pPr>
            <a:r>
              <a:rPr lang="en-US" dirty="0"/>
              <a:t>	- </a:t>
            </a:r>
            <a:r>
              <a:rPr lang="en-US" dirty="0">
                <a:highlight>
                  <a:srgbClr val="FFFF00"/>
                </a:highlight>
              </a:rPr>
              <a:t>Referee: December 1, 2025</a:t>
            </a:r>
          </a:p>
          <a:p>
            <a:pPr>
              <a:lnSpc>
                <a:spcPct val="110000"/>
              </a:lnSpc>
              <a:spcBef>
                <a:spcPts val="0"/>
              </a:spcBef>
            </a:pPr>
            <a:endParaRPr lang="en-US" dirty="0"/>
          </a:p>
          <a:p>
            <a:pPr>
              <a:lnSpc>
                <a:spcPct val="110000"/>
              </a:lnSpc>
              <a:spcBef>
                <a:spcPts val="0"/>
              </a:spcBef>
            </a:pPr>
            <a:r>
              <a:rPr lang="en-US" b="1" dirty="0"/>
              <a:t>Applicants Notified</a:t>
            </a:r>
            <a:r>
              <a:rPr lang="en-US" dirty="0"/>
              <a:t>: April 2026</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15821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335" y="1063486"/>
            <a:ext cx="8344100" cy="741865"/>
          </a:xfrm>
        </p:spPr>
        <p:txBody>
          <a:bodyPr>
            <a:noAutofit/>
          </a:bodyPr>
          <a:lstStyle/>
          <a:p>
            <a:pPr algn="ctr"/>
            <a:r>
              <a:rPr lang="en-US" u="sng" dirty="0"/>
              <a:t>Canada Graduate Research Scholarship – Master’s Program (CGRS-M)</a:t>
            </a:r>
          </a:p>
        </p:txBody>
      </p:sp>
      <p:sp>
        <p:nvSpPr>
          <p:cNvPr id="3" name="Subtitle 2"/>
          <p:cNvSpPr>
            <a:spLocks noGrp="1"/>
          </p:cNvSpPr>
          <p:nvPr>
            <p:ph type="subTitle" idx="1"/>
          </p:nvPr>
        </p:nvSpPr>
        <p:spPr>
          <a:xfrm>
            <a:off x="402335" y="1951188"/>
            <a:ext cx="8344100" cy="2664879"/>
          </a:xfrm>
        </p:spPr>
        <p:txBody>
          <a:bodyPr>
            <a:normAutofit fontScale="92500" lnSpcReduction="20000"/>
          </a:bodyPr>
          <a:lstStyle/>
          <a:p>
            <a:pPr marL="285750" indent="-285750">
              <a:buFont typeface="Arial" panose="020B0604020202020204" pitchFamily="34" charset="0"/>
              <a:buChar char="•"/>
            </a:pPr>
            <a:r>
              <a:rPr lang="en-US" dirty="0"/>
              <a:t>Offered through all three federal granting agencies:</a:t>
            </a:r>
          </a:p>
          <a:p>
            <a:r>
              <a:rPr lang="en-US" dirty="0"/>
              <a:t>	1. Social Sciences and Humanities Research Council (SSHRC)</a:t>
            </a:r>
          </a:p>
          <a:p>
            <a:r>
              <a:rPr lang="en-US" dirty="0"/>
              <a:t>	2. Natural Sciences and Engineering Research Council (NSERC)</a:t>
            </a:r>
          </a:p>
          <a:p>
            <a:r>
              <a:rPr lang="en-US" dirty="0"/>
              <a:t>	3. Canadian Institutes of Health Research (CIHR)</a:t>
            </a:r>
          </a:p>
          <a:p>
            <a:pPr marL="285750" indent="-285750">
              <a:buFont typeface="Arial" panose="020B0604020202020204" pitchFamily="34" charset="0"/>
              <a:buChar char="•"/>
            </a:pPr>
            <a:r>
              <a:rPr lang="en-US" b="1" dirty="0">
                <a:effectLst/>
                <a:ea typeface="Aptos" panose="020B0004020202020204" pitchFamily="34" charset="0"/>
              </a:rPr>
              <a:t>Value</a:t>
            </a:r>
            <a:r>
              <a:rPr lang="en-US" dirty="0">
                <a:effectLst/>
                <a:ea typeface="Aptos" panose="020B0004020202020204" pitchFamily="34" charset="0"/>
              </a:rPr>
              <a:t>: $27,000</a:t>
            </a:r>
          </a:p>
          <a:p>
            <a:pPr marL="285750" indent="-285750">
              <a:buFont typeface="Arial" panose="020B0604020202020204" pitchFamily="34" charset="0"/>
              <a:buChar char="•"/>
            </a:pPr>
            <a:r>
              <a:rPr lang="en-US" b="1" dirty="0">
                <a:ea typeface="Aptos" panose="020B0004020202020204" pitchFamily="34" charset="0"/>
              </a:rPr>
              <a:t>Duration</a:t>
            </a:r>
            <a:r>
              <a:rPr lang="en-US" dirty="0">
                <a:ea typeface="Aptos" panose="020B0004020202020204" pitchFamily="34" charset="0"/>
              </a:rPr>
              <a:t>:</a:t>
            </a:r>
            <a:r>
              <a:rPr lang="en-US" b="1" dirty="0">
                <a:ea typeface="Aptos" panose="020B0004020202020204" pitchFamily="34" charset="0"/>
              </a:rPr>
              <a:t> </a:t>
            </a:r>
            <a:r>
              <a:rPr lang="en-US" dirty="0">
                <a:ea typeface="Aptos" panose="020B0004020202020204" pitchFamily="34" charset="0"/>
              </a:rPr>
              <a:t>12 months</a:t>
            </a:r>
            <a:r>
              <a:rPr lang="en-US" dirty="0">
                <a:effectLst/>
                <a:ea typeface="Aptos" panose="020B0004020202020204" pitchFamily="34" charset="0"/>
              </a:rPr>
              <a:t> </a:t>
            </a:r>
          </a:p>
          <a:p>
            <a:pPr marL="285750" indent="-285750">
              <a:buFont typeface="Arial" panose="020B0604020202020204" pitchFamily="34" charset="0"/>
              <a:buChar char="•"/>
            </a:pPr>
            <a:r>
              <a:rPr lang="en-US" b="1" dirty="0">
                <a:ea typeface="Aptos" panose="020B0004020202020204" pitchFamily="34" charset="0"/>
              </a:rPr>
              <a:t>Application Deadline</a:t>
            </a:r>
            <a:r>
              <a:rPr lang="en-US" dirty="0">
                <a:ea typeface="Aptos" panose="020B0004020202020204" pitchFamily="34" charset="0"/>
              </a:rPr>
              <a:t>: </a:t>
            </a:r>
            <a:r>
              <a:rPr lang="en-US" dirty="0">
                <a:highlight>
                  <a:srgbClr val="FFFF00"/>
                </a:highlight>
                <a:ea typeface="Aptos" panose="020B0004020202020204" pitchFamily="34" charset="0"/>
              </a:rPr>
              <a:t>December 1, 2025, </a:t>
            </a:r>
            <a:r>
              <a:rPr lang="en-US" dirty="0">
                <a:highlight>
                  <a:srgbClr val="FFFF00"/>
                </a:highlight>
              </a:rPr>
              <a:t>8:00 PM EST</a:t>
            </a:r>
            <a:endParaRPr lang="en-US" dirty="0">
              <a:highlight>
                <a:srgbClr val="FFFF00"/>
              </a:highlight>
              <a:ea typeface="Aptos" panose="020B0004020202020204" pitchFamily="34" charset="0"/>
            </a:endParaRPr>
          </a:p>
          <a:p>
            <a:pPr marL="285750" indent="-285750">
              <a:buFont typeface="Arial" panose="020B0604020202020204" pitchFamily="34" charset="0"/>
              <a:buChar char="•"/>
            </a:pPr>
            <a:r>
              <a:rPr lang="en-US" b="1" dirty="0">
                <a:effectLst/>
                <a:ea typeface="Aptos" panose="020B0004020202020204" pitchFamily="34" charset="0"/>
              </a:rPr>
              <a:t>How to Apply</a:t>
            </a:r>
            <a:r>
              <a:rPr lang="en-US" dirty="0">
                <a:effectLst/>
                <a:ea typeface="Aptos" panose="020B0004020202020204" pitchFamily="34" charset="0"/>
              </a:rPr>
              <a:t>: </a:t>
            </a:r>
            <a:r>
              <a:rPr lang="en-US" dirty="0"/>
              <a:t>Via the Research Portal for all three granting agencies</a:t>
            </a:r>
          </a:p>
          <a:p>
            <a:pPr marL="285750" indent="-285750">
              <a:buFont typeface="Arial" panose="020B0604020202020204" pitchFamily="34" charset="0"/>
              <a:buChar char="•"/>
            </a:pPr>
            <a:r>
              <a:rPr lang="en-US" b="1" dirty="0"/>
              <a:t>Results</a:t>
            </a:r>
            <a:r>
              <a:rPr lang="en-US" dirty="0"/>
              <a:t>: April 2026</a:t>
            </a:r>
          </a:p>
          <a:p>
            <a:pPr marL="285750" indent="-285750">
              <a:buFont typeface="Arial" panose="020B0604020202020204" pitchFamily="34" charset="0"/>
              <a:buChar char="•"/>
            </a:pPr>
            <a:endParaRPr lang="en-US" dirty="0">
              <a:effectLst/>
              <a:ea typeface="Aptos" panose="020B0004020202020204" pitchFamily="34" charset="0"/>
            </a:endParaRP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91622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335" y="893365"/>
            <a:ext cx="8344100" cy="741865"/>
          </a:xfrm>
        </p:spPr>
        <p:txBody>
          <a:bodyPr>
            <a:noAutofit/>
          </a:bodyPr>
          <a:lstStyle/>
          <a:p>
            <a:r>
              <a:rPr lang="en-US" u="sng" dirty="0"/>
              <a:t>CGRS – Master’s Program </a:t>
            </a:r>
          </a:p>
        </p:txBody>
      </p:sp>
      <p:sp>
        <p:nvSpPr>
          <p:cNvPr id="3" name="Subtitle 2"/>
          <p:cNvSpPr>
            <a:spLocks noGrp="1"/>
          </p:cNvSpPr>
          <p:nvPr>
            <p:ph type="subTitle" idx="1"/>
          </p:nvPr>
        </p:nvSpPr>
        <p:spPr>
          <a:xfrm>
            <a:off x="402335" y="1786270"/>
            <a:ext cx="8344100" cy="2634857"/>
          </a:xfrm>
        </p:spPr>
        <p:txBody>
          <a:bodyPr>
            <a:normAutofit/>
          </a:bodyPr>
          <a:lstStyle/>
          <a:p>
            <a:r>
              <a:rPr lang="en-US" b="1" u="sng" dirty="0"/>
              <a:t>Eligibility overview:</a:t>
            </a:r>
          </a:p>
          <a:p>
            <a:pPr marL="285750" indent="-285750">
              <a:buFont typeface="Arial" panose="020B0604020202020204" pitchFamily="34" charset="0"/>
              <a:buChar char="•"/>
            </a:pPr>
            <a:r>
              <a:rPr lang="en-US" dirty="0"/>
              <a:t>Canadian citizen, permanent resident of Canada, or Protected person.</a:t>
            </a:r>
          </a:p>
          <a:p>
            <a:pPr marL="285750" indent="-285750">
              <a:buFont typeface="Arial" panose="020B0604020202020204" pitchFamily="34" charset="0"/>
              <a:buChar char="•"/>
            </a:pPr>
            <a:r>
              <a:rPr lang="en-US" dirty="0"/>
              <a:t>Must be enrolled in, have applied for or will apply for full-time admission to a graduate program at a Canadian institution with a CGRS-M allocation</a:t>
            </a:r>
          </a:p>
          <a:p>
            <a:pPr marL="285750" indent="-285750">
              <a:buFont typeface="Arial" panose="020B0604020202020204" pitchFamily="34" charset="0"/>
              <a:buChar char="•"/>
            </a:pPr>
            <a:r>
              <a:rPr lang="en-US" dirty="0"/>
              <a:t>At Carleton, must have achieved a first class average, (10.0 GPA (A-)), in each of the last two years of study (full-time equivalent). </a:t>
            </a:r>
          </a:p>
          <a:p>
            <a:pPr marL="285750" indent="-285750">
              <a:buFont typeface="Arial" panose="020B0604020202020204" pitchFamily="34" charset="0"/>
              <a:buChar char="•"/>
            </a:pPr>
            <a:r>
              <a:rPr lang="en-US" dirty="0"/>
              <a:t>Cannot have previously held a CGRS-M scholarship from any of the granting agencies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98943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950" y="746134"/>
            <a:ext cx="8344100" cy="741865"/>
          </a:xfrm>
        </p:spPr>
        <p:txBody>
          <a:bodyPr>
            <a:noAutofit/>
          </a:bodyPr>
          <a:lstStyle/>
          <a:p>
            <a:r>
              <a:rPr lang="en-US" u="sng" dirty="0"/>
              <a:t>CGRS-M Eligibility: Months of Study</a:t>
            </a:r>
          </a:p>
        </p:txBody>
      </p:sp>
      <p:sp>
        <p:nvSpPr>
          <p:cNvPr id="3" name="Subtitle 2"/>
          <p:cNvSpPr>
            <a:spLocks noGrp="1"/>
          </p:cNvSpPr>
          <p:nvPr>
            <p:ph type="subTitle" idx="1"/>
          </p:nvPr>
        </p:nvSpPr>
        <p:spPr>
          <a:xfrm>
            <a:off x="402335" y="1605280"/>
            <a:ext cx="8344100" cy="2905760"/>
          </a:xfrm>
        </p:spPr>
        <p:txBody>
          <a:bodyPr>
            <a:normAutofit/>
          </a:bodyPr>
          <a:lstStyle/>
          <a:p>
            <a:pPr>
              <a:lnSpc>
                <a:spcPct val="110000"/>
              </a:lnSpc>
              <a:spcBef>
                <a:spcPts val="0"/>
              </a:spcBef>
            </a:pPr>
            <a:r>
              <a:rPr lang="en-CA" b="1" dirty="0"/>
              <a:t>By December 31, 2025 (year of application):</a:t>
            </a:r>
          </a:p>
          <a:p>
            <a:pPr marL="285750" indent="-285750">
              <a:lnSpc>
                <a:spcPct val="110000"/>
              </a:lnSpc>
              <a:spcBef>
                <a:spcPts val="0"/>
              </a:spcBef>
              <a:buFont typeface="Arial" panose="020B0604020202020204" pitchFamily="34" charset="0"/>
              <a:buChar char="•"/>
            </a:pPr>
            <a:r>
              <a:rPr lang="en-CA" b="1" dirty="0"/>
              <a:t>0–12 months full-time study </a:t>
            </a:r>
            <a:r>
              <a:rPr lang="en-CA" dirty="0"/>
              <a:t>in:</a:t>
            </a:r>
          </a:p>
          <a:p>
            <a:pPr>
              <a:lnSpc>
                <a:spcPct val="110000"/>
              </a:lnSpc>
              <a:spcBef>
                <a:spcPts val="0"/>
              </a:spcBef>
            </a:pPr>
            <a:r>
              <a:rPr lang="en-CA" dirty="0"/>
              <a:t>	- Master’s</a:t>
            </a:r>
          </a:p>
          <a:p>
            <a:pPr>
              <a:lnSpc>
                <a:spcPct val="110000"/>
              </a:lnSpc>
              <a:spcBef>
                <a:spcPts val="0"/>
              </a:spcBef>
            </a:pPr>
            <a:r>
              <a:rPr lang="en-CA" dirty="0"/>
              <a:t>	- Direct-entry PhD (from Bachelor’s)</a:t>
            </a:r>
          </a:p>
          <a:p>
            <a:pPr>
              <a:lnSpc>
                <a:spcPct val="110000"/>
              </a:lnSpc>
              <a:spcBef>
                <a:spcPts val="0"/>
              </a:spcBef>
            </a:pPr>
            <a:r>
              <a:rPr lang="en-CA" dirty="0"/>
              <a:t>	- Combined Master’s–PhD</a:t>
            </a:r>
          </a:p>
          <a:p>
            <a:pPr>
              <a:lnSpc>
                <a:spcPct val="110000"/>
              </a:lnSpc>
              <a:spcBef>
                <a:spcPts val="0"/>
              </a:spcBef>
            </a:pPr>
            <a:r>
              <a:rPr lang="en-CA" dirty="0"/>
              <a:t>	- Fast-track Master’s → PhD (no master’s degree conferred)</a:t>
            </a:r>
          </a:p>
          <a:p>
            <a:pPr>
              <a:lnSpc>
                <a:spcPct val="110000"/>
              </a:lnSpc>
              <a:spcBef>
                <a:spcPts val="0"/>
              </a:spcBef>
            </a:pPr>
            <a:r>
              <a:rPr lang="en-CA" b="1" dirty="0"/>
              <a:t>OR</a:t>
            </a:r>
          </a:p>
          <a:p>
            <a:pPr marL="285750" indent="-285750">
              <a:lnSpc>
                <a:spcPct val="110000"/>
              </a:lnSpc>
              <a:spcBef>
                <a:spcPts val="0"/>
              </a:spcBef>
              <a:buFont typeface="Arial" panose="020B0604020202020204" pitchFamily="34" charset="0"/>
              <a:buChar char="•"/>
            </a:pPr>
            <a:r>
              <a:rPr lang="en-CA" dirty="0"/>
              <a:t>4–12 months full-time study in a Master’s finishing before award, continuing into first 12 months of PhD</a:t>
            </a:r>
            <a:endParaRPr lang="en-US" dirty="0"/>
          </a:p>
        </p:txBody>
      </p:sp>
    </p:spTree>
    <p:extLst>
      <p:ext uri="{BB962C8B-B14F-4D97-AF65-F5344CB8AC3E}">
        <p14:creationId xmlns:p14="http://schemas.microsoft.com/office/powerpoint/2010/main" val="1972745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279" y="849254"/>
            <a:ext cx="8560704" cy="741865"/>
          </a:xfrm>
        </p:spPr>
        <p:txBody>
          <a:bodyPr>
            <a:noAutofit/>
          </a:bodyPr>
          <a:lstStyle/>
          <a:p>
            <a:r>
              <a:rPr lang="en-US" sz="2400" u="sng" dirty="0"/>
              <a:t>Canada Graduate Research Scholarship – </a:t>
            </a:r>
            <a:br>
              <a:rPr lang="en-US" sz="2400" u="sng" dirty="0"/>
            </a:br>
            <a:r>
              <a:rPr lang="en-US" sz="2400" u="sng" dirty="0"/>
              <a:t>Doctoral Program (CGRS-D)</a:t>
            </a:r>
            <a:endParaRPr lang="en-US" sz="2400" dirty="0"/>
          </a:p>
        </p:txBody>
      </p:sp>
      <p:sp>
        <p:nvSpPr>
          <p:cNvPr id="3" name="Subtitle 2"/>
          <p:cNvSpPr>
            <a:spLocks noGrp="1"/>
          </p:cNvSpPr>
          <p:nvPr>
            <p:ph type="subTitle" idx="1"/>
          </p:nvPr>
        </p:nvSpPr>
        <p:spPr>
          <a:xfrm>
            <a:off x="535581" y="1675127"/>
            <a:ext cx="8344100" cy="3221232"/>
          </a:xfrm>
        </p:spPr>
        <p:txBody>
          <a:bodyPr>
            <a:normAutofit/>
          </a:bodyPr>
          <a:lstStyle/>
          <a:p>
            <a:r>
              <a:rPr lang="en-US" sz="1600" dirty="0"/>
              <a:t>Offered through all three federal granting agencies:</a:t>
            </a:r>
          </a:p>
          <a:p>
            <a:r>
              <a:rPr lang="en-US" sz="1600" dirty="0"/>
              <a:t>	1. Social Sciences and Humanities Research Council (SSHRC)</a:t>
            </a:r>
          </a:p>
          <a:p>
            <a:r>
              <a:rPr lang="en-US" sz="1600" dirty="0"/>
              <a:t>	2. Natural Sciences and Engineering Research Council (NSERC)</a:t>
            </a:r>
          </a:p>
          <a:p>
            <a:r>
              <a:rPr lang="en-US" sz="1600" dirty="0"/>
              <a:t>	3. Canadian Institutes of Health Research (CIHR)</a:t>
            </a:r>
          </a:p>
          <a:p>
            <a:pPr marL="285750" indent="-285750">
              <a:buFont typeface="Arial" panose="020B0604020202020204" pitchFamily="34" charset="0"/>
              <a:buChar char="•"/>
            </a:pPr>
            <a:r>
              <a:rPr lang="en-US" sz="1600" b="1" dirty="0">
                <a:ea typeface="Aptos" panose="020B0004020202020204" pitchFamily="34" charset="0"/>
              </a:rPr>
              <a:t>Value</a:t>
            </a:r>
            <a:r>
              <a:rPr lang="en-US" sz="1600" dirty="0">
                <a:ea typeface="Aptos" panose="020B0004020202020204" pitchFamily="34" charset="0"/>
              </a:rPr>
              <a:t>: $40,000 per year, up to 36 months </a:t>
            </a:r>
          </a:p>
          <a:p>
            <a:pPr marL="285750" indent="-285750">
              <a:buFont typeface="Arial" panose="020B0604020202020204" pitchFamily="34" charset="0"/>
              <a:buChar char="•"/>
            </a:pPr>
            <a:r>
              <a:rPr lang="en-US" sz="1600" b="1" dirty="0">
                <a:ea typeface="Aptos" panose="020B0004020202020204" pitchFamily="34" charset="0"/>
              </a:rPr>
              <a:t>Application Deadline</a:t>
            </a:r>
            <a:r>
              <a:rPr lang="en-US" sz="1600" dirty="0">
                <a:ea typeface="Aptos" panose="020B0004020202020204" pitchFamily="34" charset="0"/>
              </a:rPr>
              <a:t>: </a:t>
            </a:r>
          </a:p>
          <a:p>
            <a:r>
              <a:rPr lang="en-US" sz="1000" dirty="0">
                <a:ea typeface="Aptos" panose="020B0004020202020204" pitchFamily="34" charset="0"/>
              </a:rPr>
              <a:t>	</a:t>
            </a:r>
            <a:r>
              <a:rPr lang="en-US" sz="1600" dirty="0">
                <a:highlight>
                  <a:srgbClr val="FFFF00"/>
                </a:highlight>
                <a:ea typeface="Aptos" panose="020B0004020202020204" pitchFamily="34" charset="0"/>
              </a:rPr>
              <a:t>SSHRC and CIHR: October 6, 2025 by 11</a:t>
            </a:r>
            <a:r>
              <a:rPr lang="en-US" sz="1600" dirty="0">
                <a:highlight>
                  <a:srgbClr val="FFFF00"/>
                </a:highlight>
              </a:rPr>
              <a:t>:59 PM EST</a:t>
            </a:r>
          </a:p>
          <a:p>
            <a:r>
              <a:rPr lang="en-US" sz="1600" dirty="0">
                <a:ea typeface="Aptos" panose="020B0004020202020204" pitchFamily="34" charset="0"/>
              </a:rPr>
              <a:t>	</a:t>
            </a:r>
            <a:r>
              <a:rPr lang="en-US" sz="1600" dirty="0">
                <a:highlight>
                  <a:srgbClr val="FFFF00"/>
                </a:highlight>
                <a:ea typeface="Aptos" panose="020B0004020202020204" pitchFamily="34" charset="0"/>
              </a:rPr>
              <a:t>NSERC: Sept. 29, 2025 by 11:59 EST</a:t>
            </a:r>
          </a:p>
          <a:p>
            <a:pPr marL="285750" indent="-285750">
              <a:buFont typeface="Arial" panose="020B0604020202020204" pitchFamily="34" charset="0"/>
              <a:buChar char="•"/>
            </a:pPr>
            <a:r>
              <a:rPr lang="en-US" sz="1600" b="1" dirty="0">
                <a:ea typeface="Aptos" panose="020B0004020202020204" pitchFamily="34" charset="0"/>
              </a:rPr>
              <a:t>How to Apply</a:t>
            </a:r>
            <a:r>
              <a:rPr lang="en-US" sz="1600" dirty="0">
                <a:ea typeface="Aptos" panose="020B0004020202020204" pitchFamily="34" charset="0"/>
              </a:rPr>
              <a:t>: </a:t>
            </a:r>
            <a:r>
              <a:rPr lang="en-US" sz="1600" dirty="0"/>
              <a:t>Via each agencies’ application system</a:t>
            </a:r>
          </a:p>
          <a:p>
            <a:pPr marL="285750" indent="-285750">
              <a:buFont typeface="Arial" panose="020B0604020202020204" pitchFamily="34" charset="0"/>
              <a:buChar char="•"/>
            </a:pPr>
            <a:r>
              <a:rPr lang="en-US" sz="1600" b="1" dirty="0"/>
              <a:t>Results</a:t>
            </a:r>
            <a:r>
              <a:rPr lang="en-US" sz="1600" dirty="0"/>
              <a:t>: April 30, 2026</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20991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FC0CC-2FDE-2E9A-E823-75139CF9CA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36DAF2-7DFC-9ED4-12A2-7A94FF94EE6F}"/>
              </a:ext>
            </a:extLst>
          </p:cNvPr>
          <p:cNvSpPr>
            <a:spLocks noGrp="1"/>
          </p:cNvSpPr>
          <p:nvPr>
            <p:ph type="ctrTitle"/>
          </p:nvPr>
        </p:nvSpPr>
        <p:spPr>
          <a:xfrm>
            <a:off x="402335" y="518906"/>
            <a:ext cx="8477346" cy="741865"/>
          </a:xfrm>
        </p:spPr>
        <p:txBody>
          <a:bodyPr>
            <a:noAutofit/>
          </a:bodyPr>
          <a:lstStyle/>
          <a:p>
            <a:r>
              <a:rPr lang="en-US" sz="2400" u="sng" dirty="0"/>
              <a:t>CGRS - Doctoral Program: Eligibility</a:t>
            </a:r>
            <a:endParaRPr lang="en-US" sz="2400" dirty="0"/>
          </a:p>
        </p:txBody>
      </p:sp>
      <p:sp>
        <p:nvSpPr>
          <p:cNvPr id="3" name="Subtitle 2">
            <a:extLst>
              <a:ext uri="{FF2B5EF4-FFF2-40B4-BE49-F238E27FC236}">
                <a16:creationId xmlns:a16="http://schemas.microsoft.com/office/drawing/2014/main" id="{3A70B442-206D-0546-C9A4-6D89469206C5}"/>
              </a:ext>
            </a:extLst>
          </p:cNvPr>
          <p:cNvSpPr>
            <a:spLocks noGrp="1"/>
          </p:cNvSpPr>
          <p:nvPr>
            <p:ph type="subTitle" idx="1"/>
          </p:nvPr>
        </p:nvSpPr>
        <p:spPr>
          <a:xfrm>
            <a:off x="505609" y="1350333"/>
            <a:ext cx="8132782" cy="3116731"/>
          </a:xfrm>
        </p:spPr>
        <p:txBody>
          <a:bodyPr>
            <a:normAutofit lnSpcReduction="10000"/>
          </a:bodyPr>
          <a:lstStyle/>
          <a:p>
            <a:pPr marL="285750" indent="-285750">
              <a:buFont typeface="Arial" panose="020B0604020202020204" pitchFamily="34" charset="0"/>
              <a:buChar char="•"/>
            </a:pPr>
            <a:r>
              <a:rPr lang="en-US" b="1" dirty="0"/>
              <a:t>Who can apply:</a:t>
            </a:r>
          </a:p>
          <a:p>
            <a:r>
              <a:rPr lang="en-US" dirty="0"/>
              <a:t>	- Canadian citizens, permanent residents, or protected persons	</a:t>
            </a:r>
          </a:p>
          <a:p>
            <a:r>
              <a:rPr lang="en-US" dirty="0"/>
              <a:t>	- </a:t>
            </a:r>
            <a:r>
              <a:rPr lang="en-US" b="1" dirty="0"/>
              <a:t>New</a:t>
            </a:r>
            <a:r>
              <a:rPr lang="en-US" dirty="0"/>
              <a:t>: International students who are enrolled by the application deadline</a:t>
            </a:r>
          </a:p>
          <a:p>
            <a:pPr marL="285750" indent="-285750">
              <a:buFont typeface="Arial" panose="020B0604020202020204" pitchFamily="34" charset="0"/>
              <a:buChar char="•"/>
            </a:pPr>
            <a:r>
              <a:rPr lang="en-US" b="1" dirty="0"/>
              <a:t>Months of study:</a:t>
            </a:r>
          </a:p>
          <a:p>
            <a:r>
              <a:rPr lang="en-US" dirty="0"/>
              <a:t>	- </a:t>
            </a:r>
            <a:r>
              <a:rPr lang="en-CA" dirty="0"/>
              <a:t>Completed </a:t>
            </a:r>
            <a:r>
              <a:rPr lang="en-CA" b="1" dirty="0"/>
              <a:t>no more than 36 months of full-time equivalent study </a:t>
            </a:r>
            <a:r>
              <a:rPr lang="en-CA" dirty="0"/>
              <a:t>by </a:t>
            </a:r>
          </a:p>
          <a:p>
            <a:r>
              <a:rPr lang="en-CA" dirty="0"/>
              <a:t>	December 31, 2025, in:</a:t>
            </a:r>
          </a:p>
          <a:p>
            <a:r>
              <a:rPr lang="en-CA" dirty="0"/>
              <a:t>	1. Doctoral program</a:t>
            </a:r>
          </a:p>
          <a:p>
            <a:r>
              <a:rPr lang="en-CA" dirty="0"/>
              <a:t>	2. PhD portion of a joint professional/PhD program (e.g., MD/PhD, 	JD/PhD, DVM/PhD)</a:t>
            </a:r>
          </a:p>
          <a:p>
            <a:r>
              <a:rPr lang="en-CA" dirty="0"/>
              <a:t>	3. Joint master’s–PhD program (e.g., MA/PhD, MSc/PhD, MBA/PhD.</a:t>
            </a:r>
            <a:endParaRPr lang="en-US" dirty="0"/>
          </a:p>
          <a:p>
            <a:endParaRPr lang="en-US"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50403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82995"/>
            <a:ext cx="8875775" cy="1711309"/>
          </a:xfrm>
        </p:spPr>
        <p:txBody>
          <a:bodyPr>
            <a:noAutofit/>
          </a:bodyPr>
          <a:lstStyle/>
          <a:p>
            <a:pPr algn="ctr"/>
            <a:r>
              <a:rPr lang="en-US" dirty="0"/>
              <a:t>Questions?</a:t>
            </a:r>
            <a:br>
              <a:rPr lang="en-US" dirty="0"/>
            </a:br>
            <a:br>
              <a:rPr lang="en-US" dirty="0"/>
            </a:br>
            <a:r>
              <a:rPr lang="en-US" dirty="0"/>
              <a:t>Please email</a:t>
            </a:r>
            <a:br>
              <a:rPr lang="en-US" dirty="0"/>
            </a:br>
            <a:r>
              <a:rPr lang="en-US" dirty="0" err="1"/>
              <a:t>Graduate.Awards</a:t>
            </a:r>
            <a:r>
              <a:rPr lang="en-US" dirty="0"/>
              <a:t> @carleton.ca.</a:t>
            </a:r>
          </a:p>
        </p:txBody>
      </p:sp>
    </p:spTree>
    <p:extLst>
      <p:ext uri="{BB962C8B-B14F-4D97-AF65-F5344CB8AC3E}">
        <p14:creationId xmlns:p14="http://schemas.microsoft.com/office/powerpoint/2010/main" val="1909552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32B790-D88B-CCE3-A8BD-41E8CBD68D57}"/>
              </a:ext>
            </a:extLst>
          </p:cNvPr>
          <p:cNvSpPr>
            <a:spLocks noGrp="1"/>
          </p:cNvSpPr>
          <p:nvPr>
            <p:ph type="ctrTitle"/>
          </p:nvPr>
        </p:nvSpPr>
        <p:spPr>
          <a:xfrm>
            <a:off x="503274" y="584358"/>
            <a:ext cx="5712714" cy="740857"/>
          </a:xfrm>
        </p:spPr>
        <p:txBody>
          <a:bodyPr/>
          <a:lstStyle/>
          <a:p>
            <a:r>
              <a:rPr lang="en-US" dirty="0"/>
              <a:t>Resources</a:t>
            </a:r>
            <a:endParaRPr lang="en-CA" dirty="0"/>
          </a:p>
        </p:txBody>
      </p:sp>
      <p:graphicFrame>
        <p:nvGraphicFramePr>
          <p:cNvPr id="9" name="Table 8">
            <a:extLst>
              <a:ext uri="{FF2B5EF4-FFF2-40B4-BE49-F238E27FC236}">
                <a16:creationId xmlns:a16="http://schemas.microsoft.com/office/drawing/2014/main" id="{CA985111-BCB2-8F48-07B1-3F812DF38A65}"/>
              </a:ext>
            </a:extLst>
          </p:cNvPr>
          <p:cNvGraphicFramePr>
            <a:graphicFrameLocks noGrp="1"/>
          </p:cNvGraphicFramePr>
          <p:nvPr>
            <p:extLst>
              <p:ext uri="{D42A27DB-BD31-4B8C-83A1-F6EECF244321}">
                <p14:modId xmlns:p14="http://schemas.microsoft.com/office/powerpoint/2010/main" val="2887557924"/>
              </p:ext>
            </p:extLst>
          </p:nvPr>
        </p:nvGraphicFramePr>
        <p:xfrm>
          <a:off x="503274" y="1342625"/>
          <a:ext cx="8034670" cy="2924684"/>
        </p:xfrm>
        <a:graphic>
          <a:graphicData uri="http://schemas.openxmlformats.org/drawingml/2006/table">
            <a:tbl>
              <a:tblPr firstRow="1" bandRow="1">
                <a:tableStyleId>{5C22544A-7EE6-4342-B048-85BDC9FD1C3A}</a:tableStyleId>
              </a:tblPr>
              <a:tblGrid>
                <a:gridCol w="2718391">
                  <a:extLst>
                    <a:ext uri="{9D8B030D-6E8A-4147-A177-3AD203B41FA5}">
                      <a16:colId xmlns:a16="http://schemas.microsoft.com/office/drawing/2014/main" val="348970396"/>
                    </a:ext>
                  </a:extLst>
                </a:gridCol>
                <a:gridCol w="5316279">
                  <a:extLst>
                    <a:ext uri="{9D8B030D-6E8A-4147-A177-3AD203B41FA5}">
                      <a16:colId xmlns:a16="http://schemas.microsoft.com/office/drawing/2014/main" val="1443273100"/>
                    </a:ext>
                  </a:extLst>
                </a:gridCol>
              </a:tblGrid>
              <a:tr h="403403">
                <a:tc>
                  <a:txBody>
                    <a:bodyPr/>
                    <a:lstStyle/>
                    <a:p>
                      <a:pPr algn="ctr"/>
                      <a:r>
                        <a:rPr lang="en-US" dirty="0"/>
                        <a:t>Name</a:t>
                      </a:r>
                      <a:endParaRPr lang="en-CA" dirty="0"/>
                    </a:p>
                  </a:txBody>
                  <a:tcPr/>
                </a:tc>
                <a:tc>
                  <a:txBody>
                    <a:bodyPr/>
                    <a:lstStyle/>
                    <a:p>
                      <a:pPr algn="ctr"/>
                      <a:r>
                        <a:rPr lang="en-US" dirty="0"/>
                        <a:t>Link</a:t>
                      </a:r>
                      <a:endParaRPr lang="en-CA" dirty="0"/>
                    </a:p>
                  </a:txBody>
                  <a:tcPr/>
                </a:tc>
                <a:extLst>
                  <a:ext uri="{0D108BD9-81ED-4DB2-BD59-A6C34878D82A}">
                    <a16:rowId xmlns:a16="http://schemas.microsoft.com/office/drawing/2014/main" val="3725765877"/>
                  </a:ext>
                </a:extLst>
              </a:tr>
              <a:tr h="403403">
                <a:tc>
                  <a:txBody>
                    <a:bodyPr/>
                    <a:lstStyle/>
                    <a:p>
                      <a:r>
                        <a:rPr lang="en-US" sz="1200" b="1" dirty="0"/>
                        <a:t>Ontario Graduate Scholarship (OGS)</a:t>
                      </a:r>
                      <a:endParaRPr lang="en-C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rgbClr val="0070C0"/>
                          </a:solidFill>
                          <a:hlinkClick r:id="rId3">
                            <a:extLst>
                              <a:ext uri="{A12FA001-AC4F-418D-AE19-62706E023703}">
                                <ahyp:hlinkClr xmlns:ahyp="http://schemas.microsoft.com/office/drawing/2018/hyperlinkcolor" val="tx"/>
                              </a:ext>
                            </a:extLst>
                          </a:hlinkClick>
                        </a:rPr>
                        <a:t>https://gradstudents.carleton.ca/ogs/</a:t>
                      </a:r>
                      <a:endParaRPr lang="en-US" sz="1200" dirty="0">
                        <a:solidFill>
                          <a:srgbClr val="0070C0"/>
                        </a:solidFill>
                      </a:endParaRPr>
                    </a:p>
                  </a:txBody>
                  <a:tcPr/>
                </a:tc>
                <a:extLst>
                  <a:ext uri="{0D108BD9-81ED-4DB2-BD59-A6C34878D82A}">
                    <a16:rowId xmlns:a16="http://schemas.microsoft.com/office/drawing/2014/main" val="1786929663"/>
                  </a:ext>
                </a:extLst>
              </a:tr>
              <a:tr h="536751">
                <a:tc>
                  <a:txBody>
                    <a:bodyPr/>
                    <a:lstStyle/>
                    <a:p>
                      <a:r>
                        <a:rPr lang="en-US" sz="1200" b="1" dirty="0"/>
                        <a:t>Canada Graduate Research Scholarship  – Masters Program (CGRS-M) </a:t>
                      </a:r>
                      <a:endParaRPr lang="en-C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hlinkClick r:id="rId4"/>
                        </a:rPr>
                        <a:t>https://www.nserc-crsng.gc.ca/Students-Etudiants/PG-CS/cgrsm-besrm_eng.asp</a:t>
                      </a:r>
                      <a:r>
                        <a:rPr lang="en-US" sz="1200" dirty="0"/>
                        <a:t> </a:t>
                      </a:r>
                      <a:endParaRPr lang="en-US" sz="1200" dirty="0">
                        <a:solidFill>
                          <a:srgbClr val="0070C0"/>
                        </a:solidFill>
                      </a:endParaRPr>
                    </a:p>
                  </a:txBody>
                  <a:tcPr/>
                </a:tc>
                <a:extLst>
                  <a:ext uri="{0D108BD9-81ED-4DB2-BD59-A6C34878D82A}">
                    <a16:rowId xmlns:a16="http://schemas.microsoft.com/office/drawing/2014/main" val="1038386772"/>
                  </a:ext>
                </a:extLst>
              </a:tr>
              <a:tr h="471396">
                <a:tc>
                  <a:txBody>
                    <a:bodyPr/>
                    <a:lstStyle/>
                    <a:p>
                      <a:r>
                        <a:rPr lang="en-US" sz="1200" b="1" dirty="0"/>
                        <a:t>Canada Graduate Research Scholarship – Doctoral Program (CGRS-D)</a:t>
                      </a:r>
                      <a:endParaRPr lang="en-C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hlinkClick r:id="rId5"/>
                        </a:rPr>
                        <a:t>https://www.nserc-crsng.gc.ca/Students-Etudiants/PG-CS/cgrsd-besrd_eng.asp</a:t>
                      </a:r>
                      <a:r>
                        <a:rPr lang="en-US" sz="1200" dirty="0"/>
                        <a:t> </a:t>
                      </a:r>
                      <a:endParaRPr lang="en-US" sz="1200" dirty="0">
                        <a:solidFill>
                          <a:srgbClr val="0070C0"/>
                        </a:solidFill>
                      </a:endParaRPr>
                    </a:p>
                  </a:txBody>
                  <a:tcPr/>
                </a:tc>
                <a:extLst>
                  <a:ext uri="{0D108BD9-81ED-4DB2-BD59-A6C34878D82A}">
                    <a16:rowId xmlns:a16="http://schemas.microsoft.com/office/drawing/2014/main" val="251644655"/>
                  </a:ext>
                </a:extLst>
              </a:tr>
              <a:tr h="403403">
                <a:tc>
                  <a:txBody>
                    <a:bodyPr/>
                    <a:lstStyle/>
                    <a:p>
                      <a:r>
                        <a:rPr lang="en-US" sz="1200" b="1" dirty="0"/>
                        <a:t>Awards and Funding</a:t>
                      </a:r>
                      <a:endParaRPr lang="en-C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hlinkClick r:id="rId6"/>
                        </a:rPr>
                        <a:t>https://gradstudents.carleton.ca/awards-and-funding/</a:t>
                      </a:r>
                      <a:endParaRPr lang="en-US" sz="1200" dirty="0"/>
                    </a:p>
                  </a:txBody>
                  <a:tcPr/>
                </a:tc>
                <a:extLst>
                  <a:ext uri="{0D108BD9-81ED-4DB2-BD59-A6C34878D82A}">
                    <a16:rowId xmlns:a16="http://schemas.microsoft.com/office/drawing/2014/main" val="2873992197"/>
                  </a:ext>
                </a:extLst>
              </a:tr>
              <a:tr h="403403">
                <a:tc>
                  <a:txBody>
                    <a:bodyPr/>
                    <a:lstStyle/>
                    <a:p>
                      <a:r>
                        <a:rPr lang="en-US" sz="1200" b="1" dirty="0"/>
                        <a:t>Carleton Central</a:t>
                      </a:r>
                      <a:endParaRPr lang="en-CA" sz="1200"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hlinkClick r:id="rId7"/>
                        </a:rPr>
                        <a:t>https://central.carleton.ca/</a:t>
                      </a:r>
                      <a:r>
                        <a:rPr lang="en-US" sz="1200" dirty="0"/>
                        <a:t> </a:t>
                      </a:r>
                    </a:p>
                  </a:txBody>
                  <a:tcPr/>
                </a:tc>
                <a:extLst>
                  <a:ext uri="{0D108BD9-81ED-4DB2-BD59-A6C34878D82A}">
                    <a16:rowId xmlns:a16="http://schemas.microsoft.com/office/drawing/2014/main" val="844531071"/>
                  </a:ext>
                </a:extLst>
              </a:tr>
              <a:tr h="302925">
                <a:tc>
                  <a:txBody>
                    <a:bodyPr/>
                    <a:lstStyle/>
                    <a:p>
                      <a:r>
                        <a:rPr lang="en-US" sz="1200" b="1" dirty="0"/>
                        <a:t>Contact for Award Questions</a:t>
                      </a:r>
                      <a:endParaRPr lang="en-CA" sz="1200"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hlinkClick r:id="rId8"/>
                        </a:rPr>
                        <a:t>Graduate.Awards@Carleton.ca</a:t>
                      </a:r>
                      <a:r>
                        <a:rPr lang="en-US" sz="1200" dirty="0"/>
                        <a:t> </a:t>
                      </a:r>
                    </a:p>
                  </a:txBody>
                  <a:tcPr/>
                </a:tc>
                <a:extLst>
                  <a:ext uri="{0D108BD9-81ED-4DB2-BD59-A6C34878D82A}">
                    <a16:rowId xmlns:a16="http://schemas.microsoft.com/office/drawing/2014/main" val="1238308478"/>
                  </a:ext>
                </a:extLst>
              </a:tr>
            </a:tbl>
          </a:graphicData>
        </a:graphic>
      </p:graphicFrame>
    </p:spTree>
    <p:extLst>
      <p:ext uri="{BB962C8B-B14F-4D97-AF65-F5344CB8AC3E}">
        <p14:creationId xmlns:p14="http://schemas.microsoft.com/office/powerpoint/2010/main" val="2856902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7953" y="1342406"/>
            <a:ext cx="7608094" cy="2774802"/>
          </a:xfrm>
        </p:spPr>
        <p:txBody>
          <a:bodyPr>
            <a:normAutofit/>
          </a:bodyPr>
          <a:lstStyle/>
          <a:p>
            <a:pPr algn="ctr"/>
            <a:r>
              <a:rPr lang="en-US" dirty="0"/>
              <a:t>This presentation is meant as a general overview. </a:t>
            </a:r>
          </a:p>
          <a:p>
            <a:pPr algn="ctr"/>
            <a:endParaRPr lang="en-US" dirty="0"/>
          </a:p>
          <a:p>
            <a:pPr algn="ctr">
              <a:lnSpc>
                <a:spcPct val="100000"/>
              </a:lnSpc>
              <a:spcBef>
                <a:spcPts val="0"/>
              </a:spcBef>
            </a:pPr>
            <a:r>
              <a:rPr lang="en-US" dirty="0"/>
              <a:t>Applicants should always refer to the criteria and instructions on the specific award websites. Material on these websites takes precedence over any details discussed in these slides as information can change </a:t>
            </a:r>
          </a:p>
          <a:p>
            <a:pPr algn="ctr">
              <a:lnSpc>
                <a:spcPct val="100000"/>
              </a:lnSpc>
              <a:spcBef>
                <a:spcPts val="0"/>
              </a:spcBef>
            </a:pPr>
            <a:r>
              <a:rPr lang="en-US" dirty="0"/>
              <a:t>year-to-year.</a:t>
            </a:r>
          </a:p>
          <a:p>
            <a:pPr marL="285750" indent="-285750" algn="ctr">
              <a:buFont typeface="Arial" panose="020B0604020202020204" pitchFamily="34" charset="0"/>
              <a:buChar char="•"/>
            </a:pPr>
            <a:endParaRPr lang="en-US" dirty="0"/>
          </a:p>
          <a:p>
            <a:pPr algn="ctr"/>
            <a:r>
              <a:rPr lang="en-US" dirty="0"/>
              <a:t>A list of resources will be available at the end of the presentation.</a:t>
            </a:r>
          </a:p>
          <a:p>
            <a:pPr algn="ct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1482819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3E2A-D921-19B5-EB94-FFC00DD05EED}"/>
              </a:ext>
            </a:extLst>
          </p:cNvPr>
          <p:cNvSpPr>
            <a:spLocks noGrp="1"/>
          </p:cNvSpPr>
          <p:nvPr>
            <p:ph type="ctrTitle"/>
          </p:nvPr>
        </p:nvSpPr>
        <p:spPr>
          <a:xfrm>
            <a:off x="402336" y="1025178"/>
            <a:ext cx="5712714" cy="740857"/>
          </a:xfrm>
        </p:spPr>
        <p:txBody>
          <a:bodyPr/>
          <a:lstStyle/>
          <a:p>
            <a:r>
              <a:rPr lang="en-US" u="sng" dirty="0"/>
              <a:t>Presentation Overview</a:t>
            </a:r>
          </a:p>
        </p:txBody>
      </p:sp>
      <p:sp>
        <p:nvSpPr>
          <p:cNvPr id="3" name="Subtitle 2">
            <a:extLst>
              <a:ext uri="{FF2B5EF4-FFF2-40B4-BE49-F238E27FC236}">
                <a16:creationId xmlns:a16="http://schemas.microsoft.com/office/drawing/2014/main" id="{D0E1AEBE-86C1-9653-B7B0-AEE12452E0D6}"/>
              </a:ext>
            </a:extLst>
          </p:cNvPr>
          <p:cNvSpPr>
            <a:spLocks noGrp="1"/>
          </p:cNvSpPr>
          <p:nvPr>
            <p:ph type="subTitle" idx="1"/>
          </p:nvPr>
        </p:nvSpPr>
        <p:spPr>
          <a:xfrm>
            <a:off x="402335" y="1914296"/>
            <a:ext cx="8500125" cy="2382401"/>
          </a:xfrm>
        </p:spPr>
        <p:txBody>
          <a:bodyPr>
            <a:normAutofit/>
          </a:bodyPr>
          <a:lstStyle/>
          <a:p>
            <a:pPr marL="285750" indent="-285750">
              <a:buFontTx/>
              <a:buChar char="-"/>
            </a:pPr>
            <a:r>
              <a:rPr lang="en-US" dirty="0"/>
              <a:t>Internal Awards</a:t>
            </a:r>
          </a:p>
          <a:p>
            <a:pPr marL="285750" indent="-285750">
              <a:buFontTx/>
              <a:buChar char="-"/>
            </a:pPr>
            <a:r>
              <a:rPr lang="en-US" dirty="0"/>
              <a:t>Ontario Graduate Scholarship (OGS)</a:t>
            </a:r>
          </a:p>
          <a:p>
            <a:pPr marL="285750" indent="-285750">
              <a:buFontTx/>
              <a:buChar char="-"/>
            </a:pPr>
            <a:r>
              <a:rPr lang="en-US" dirty="0"/>
              <a:t>Canada Graduate Research Scholarship Programs (NSERC, SSHRC, CIHR) </a:t>
            </a:r>
          </a:p>
          <a:p>
            <a:r>
              <a:rPr lang="en-US" dirty="0"/>
              <a:t>	1. Master’s program</a:t>
            </a:r>
          </a:p>
          <a:p>
            <a:r>
              <a:rPr lang="en-US" dirty="0"/>
              <a:t>	2. Doctoral program</a:t>
            </a:r>
          </a:p>
          <a:p>
            <a:pPr marL="285750" indent="-285750">
              <a:buFontTx/>
              <a:buChar char="-"/>
            </a:pPr>
            <a:endParaRPr lang="en-US" dirty="0"/>
          </a:p>
          <a:p>
            <a:pPr marL="285750" indent="-285750">
              <a:buFontTx/>
              <a:buChar char="-"/>
            </a:pPr>
            <a:endParaRPr lang="en-US" dirty="0"/>
          </a:p>
        </p:txBody>
      </p:sp>
    </p:spTree>
    <p:extLst>
      <p:ext uri="{BB962C8B-B14F-4D97-AF65-F5344CB8AC3E}">
        <p14:creationId xmlns:p14="http://schemas.microsoft.com/office/powerpoint/2010/main" val="1034310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2254-3012-82CC-6D1D-E3A84E21B8CB}"/>
              </a:ext>
            </a:extLst>
          </p:cNvPr>
          <p:cNvSpPr>
            <a:spLocks noGrp="1"/>
          </p:cNvSpPr>
          <p:nvPr>
            <p:ph type="ctrTitle"/>
          </p:nvPr>
        </p:nvSpPr>
        <p:spPr>
          <a:xfrm>
            <a:off x="361696" y="507866"/>
            <a:ext cx="8741664" cy="740857"/>
          </a:xfrm>
        </p:spPr>
        <p:txBody>
          <a:bodyPr>
            <a:normAutofit fontScale="90000"/>
          </a:bodyPr>
          <a:lstStyle/>
          <a:p>
            <a:r>
              <a:rPr lang="en-US" u="sng" dirty="0"/>
              <a:t>Internal Awards – Donor Funded Scholarships</a:t>
            </a:r>
          </a:p>
        </p:txBody>
      </p:sp>
      <p:sp>
        <p:nvSpPr>
          <p:cNvPr id="3" name="Subtitle 2">
            <a:extLst>
              <a:ext uri="{FF2B5EF4-FFF2-40B4-BE49-F238E27FC236}">
                <a16:creationId xmlns:a16="http://schemas.microsoft.com/office/drawing/2014/main" id="{E88D077C-E10A-9179-9F08-9A0AA4AF8C58}"/>
              </a:ext>
            </a:extLst>
          </p:cNvPr>
          <p:cNvSpPr>
            <a:spLocks noGrp="1"/>
          </p:cNvSpPr>
          <p:nvPr>
            <p:ph type="subTitle" idx="1"/>
          </p:nvPr>
        </p:nvSpPr>
        <p:spPr>
          <a:xfrm>
            <a:off x="361696" y="1355240"/>
            <a:ext cx="8527123" cy="3280394"/>
          </a:xfrm>
        </p:spPr>
        <p:txBody>
          <a:bodyPr>
            <a:normAutofit lnSpcReduction="10000"/>
          </a:bodyPr>
          <a:lstStyle/>
          <a:p>
            <a:r>
              <a:rPr lang="en-CA" sz="1750" b="1" dirty="0"/>
              <a:t>Value: </a:t>
            </a:r>
            <a:r>
              <a:rPr lang="en-CA" sz="1750" dirty="0"/>
              <a:t>Ranges from a few hundred dollars up to $20,000</a:t>
            </a:r>
          </a:p>
          <a:p>
            <a:r>
              <a:rPr lang="en-CA" sz="1750" b="1" dirty="0"/>
              <a:t>Funded by: </a:t>
            </a:r>
            <a:r>
              <a:rPr lang="en-CA" sz="1750" dirty="0"/>
              <a:t>Individuals or organizations, administered by Carleton</a:t>
            </a:r>
          </a:p>
          <a:p>
            <a:r>
              <a:rPr lang="en-CA" sz="1750" b="1" dirty="0"/>
              <a:t>Criteria</a:t>
            </a:r>
            <a:r>
              <a:rPr lang="en-CA" sz="1750" dirty="0"/>
              <a:t>: </a:t>
            </a:r>
          </a:p>
          <a:p>
            <a:r>
              <a:rPr lang="en-CA" sz="1750" dirty="0"/>
              <a:t>	1. Academic merit</a:t>
            </a:r>
          </a:p>
          <a:p>
            <a:r>
              <a:rPr lang="en-CA" sz="1750" dirty="0"/>
              <a:t>	2. Financial need</a:t>
            </a:r>
          </a:p>
          <a:p>
            <a:r>
              <a:rPr lang="en-CA" sz="1750" dirty="0"/>
              <a:t>	3. Specific research areas</a:t>
            </a:r>
          </a:p>
          <a:p>
            <a:r>
              <a:rPr lang="en-CA" sz="1750" dirty="0"/>
              <a:t>	4. Other criteria set by award terms</a:t>
            </a:r>
          </a:p>
          <a:p>
            <a:r>
              <a:rPr lang="en-CA" sz="1750" b="1" dirty="0"/>
              <a:t>How to Apply: </a:t>
            </a:r>
            <a:r>
              <a:rPr lang="en-CA" sz="1750" dirty="0"/>
              <a:t>Carleton Central </a:t>
            </a:r>
            <a:r>
              <a:rPr lang="en-CA" sz="1750" dirty="0">
                <a:sym typeface="Wingdings" panose="05000000000000000000" pitchFamily="2" charset="2"/>
              </a:rPr>
              <a:t>&gt;&gt; </a:t>
            </a:r>
            <a:r>
              <a:rPr lang="en-CA" sz="1750" dirty="0"/>
              <a:t>Student Services tab </a:t>
            </a:r>
            <a:r>
              <a:rPr lang="en-CA" sz="1750" dirty="0">
                <a:sym typeface="Wingdings" panose="05000000000000000000" pitchFamily="2" charset="2"/>
              </a:rPr>
              <a:t>&gt;&gt;</a:t>
            </a:r>
            <a:r>
              <a:rPr lang="en-CA" sz="1750" dirty="0"/>
              <a:t> Awards and Financial Assistance &gt;&gt; Graduate Online Application Forms</a:t>
            </a:r>
          </a:p>
          <a:p>
            <a:r>
              <a:rPr lang="en-CA" sz="1750" dirty="0"/>
              <a:t>*Must be registered as a full-time graduate student in the award term, not eligible if on program extension.*</a:t>
            </a:r>
          </a:p>
        </p:txBody>
      </p:sp>
    </p:spTree>
    <p:extLst>
      <p:ext uri="{BB962C8B-B14F-4D97-AF65-F5344CB8AC3E}">
        <p14:creationId xmlns:p14="http://schemas.microsoft.com/office/powerpoint/2010/main" val="379311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507C3-8A2B-8E87-441D-8391B38C8648}"/>
              </a:ext>
            </a:extLst>
          </p:cNvPr>
          <p:cNvSpPr>
            <a:spLocks noGrp="1"/>
          </p:cNvSpPr>
          <p:nvPr>
            <p:ph type="ctrTitle"/>
          </p:nvPr>
        </p:nvSpPr>
        <p:spPr>
          <a:xfrm>
            <a:off x="402335" y="954787"/>
            <a:ext cx="5712714" cy="740857"/>
          </a:xfrm>
        </p:spPr>
        <p:txBody>
          <a:bodyPr>
            <a:normAutofit/>
          </a:bodyPr>
          <a:lstStyle/>
          <a:p>
            <a:r>
              <a:rPr lang="en-US" u="sng" dirty="0"/>
              <a:t>External Awards</a:t>
            </a:r>
            <a:endParaRPr lang="en-CA" u="sng" dirty="0"/>
          </a:p>
        </p:txBody>
      </p:sp>
      <p:sp>
        <p:nvSpPr>
          <p:cNvPr id="3" name="Subtitle 2">
            <a:extLst>
              <a:ext uri="{FF2B5EF4-FFF2-40B4-BE49-F238E27FC236}">
                <a16:creationId xmlns:a16="http://schemas.microsoft.com/office/drawing/2014/main" id="{6B9CDD03-EE3F-53F3-2E54-93387D6534EB}"/>
              </a:ext>
            </a:extLst>
          </p:cNvPr>
          <p:cNvSpPr>
            <a:spLocks noGrp="1"/>
          </p:cNvSpPr>
          <p:nvPr>
            <p:ph type="subTitle" idx="1"/>
          </p:nvPr>
        </p:nvSpPr>
        <p:spPr>
          <a:xfrm>
            <a:off x="402335" y="1826785"/>
            <a:ext cx="8273831" cy="2576773"/>
          </a:xfrm>
        </p:spPr>
        <p:txBody>
          <a:bodyPr>
            <a:normAutofit fontScale="92500" lnSpcReduction="10000"/>
          </a:bodyPr>
          <a:lstStyle/>
          <a:p>
            <a:pPr marL="285750" indent="-285750">
              <a:buFont typeface="Arial" panose="020B0604020202020204" pitchFamily="34" charset="0"/>
              <a:buChar char="•"/>
            </a:pPr>
            <a:r>
              <a:rPr lang="en-US" dirty="0"/>
              <a:t>Ontario Graduate Scholarship (OGS)</a:t>
            </a:r>
          </a:p>
          <a:p>
            <a:pPr marL="285750" indent="-285750">
              <a:buFont typeface="Arial" panose="020B0604020202020204" pitchFamily="34" charset="0"/>
              <a:buChar char="•"/>
            </a:pPr>
            <a:r>
              <a:rPr lang="en-US" dirty="0"/>
              <a:t>Tri-Council Funding: Canada Graduate Research Scholarship (CGRS), Master’s and Doctoral Programs</a:t>
            </a:r>
          </a:p>
          <a:p>
            <a:r>
              <a:rPr lang="en-US" dirty="0"/>
              <a:t>	1. Social Sciences and Humanities Research Council (SSHRC)</a:t>
            </a:r>
          </a:p>
          <a:p>
            <a:r>
              <a:rPr lang="en-US" dirty="0"/>
              <a:t>	2. Natural Sciences and Engineering Research Council (NSERC)</a:t>
            </a:r>
          </a:p>
          <a:p>
            <a:r>
              <a:rPr lang="en-US" dirty="0"/>
              <a:t>	3. Canadian Institutes of Health Research (CIHR)</a:t>
            </a:r>
          </a:p>
          <a:p>
            <a:r>
              <a:rPr lang="en-US" dirty="0"/>
              <a:t>	</a:t>
            </a:r>
            <a:r>
              <a:rPr lang="en-US" dirty="0">
                <a:sym typeface="Wingdings" panose="05000000000000000000" pitchFamily="2" charset="2"/>
              </a:rPr>
              <a:t> Please read each agencies’ mandate very carefully to determine which 	agency you should be applying to. If you are unsure, ask your research 	supervisor or email Graduate.Awards@carleton.ca</a:t>
            </a:r>
            <a:endParaRPr lang="en-US" dirty="0"/>
          </a:p>
          <a:p>
            <a:endParaRPr lang="en-US" dirty="0"/>
          </a:p>
          <a:p>
            <a:endParaRPr lang="en-CA" dirty="0"/>
          </a:p>
        </p:txBody>
      </p:sp>
    </p:spTree>
    <p:extLst>
      <p:ext uri="{BB962C8B-B14F-4D97-AF65-F5344CB8AC3E}">
        <p14:creationId xmlns:p14="http://schemas.microsoft.com/office/powerpoint/2010/main" val="198707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2B7D-EE38-FAC9-3E14-29F87063F3DD}"/>
              </a:ext>
            </a:extLst>
          </p:cNvPr>
          <p:cNvSpPr>
            <a:spLocks noGrp="1"/>
          </p:cNvSpPr>
          <p:nvPr>
            <p:ph type="ctrTitle"/>
          </p:nvPr>
        </p:nvSpPr>
        <p:spPr>
          <a:xfrm>
            <a:off x="569344" y="565991"/>
            <a:ext cx="8309736" cy="740857"/>
          </a:xfrm>
        </p:spPr>
        <p:txBody>
          <a:bodyPr>
            <a:normAutofit/>
          </a:bodyPr>
          <a:lstStyle/>
          <a:p>
            <a:r>
              <a:rPr lang="en-US" sz="2200" u="sng" dirty="0"/>
              <a:t>External Awards: General Application Assessment Categories</a:t>
            </a:r>
            <a:endParaRPr lang="en-CA" sz="2200" u="sng" dirty="0"/>
          </a:p>
        </p:txBody>
      </p:sp>
      <p:graphicFrame>
        <p:nvGraphicFramePr>
          <p:cNvPr id="5" name="Table 4">
            <a:extLst>
              <a:ext uri="{FF2B5EF4-FFF2-40B4-BE49-F238E27FC236}">
                <a16:creationId xmlns:a16="http://schemas.microsoft.com/office/drawing/2014/main" id="{9E3C90BB-4E28-95AB-D6ED-183D3095BB3C}"/>
              </a:ext>
            </a:extLst>
          </p:cNvPr>
          <p:cNvGraphicFramePr>
            <a:graphicFrameLocks noGrp="1"/>
          </p:cNvGraphicFramePr>
          <p:nvPr>
            <p:extLst>
              <p:ext uri="{D42A27DB-BD31-4B8C-83A1-F6EECF244321}">
                <p14:modId xmlns:p14="http://schemas.microsoft.com/office/powerpoint/2010/main" val="1831023736"/>
              </p:ext>
            </p:extLst>
          </p:nvPr>
        </p:nvGraphicFramePr>
        <p:xfrm>
          <a:off x="569344" y="1328359"/>
          <a:ext cx="6096000" cy="2987761"/>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228512656"/>
                    </a:ext>
                  </a:extLst>
                </a:gridCol>
                <a:gridCol w="2032000">
                  <a:extLst>
                    <a:ext uri="{9D8B030D-6E8A-4147-A177-3AD203B41FA5}">
                      <a16:colId xmlns:a16="http://schemas.microsoft.com/office/drawing/2014/main" val="2040490255"/>
                    </a:ext>
                  </a:extLst>
                </a:gridCol>
                <a:gridCol w="2032000">
                  <a:extLst>
                    <a:ext uri="{9D8B030D-6E8A-4147-A177-3AD203B41FA5}">
                      <a16:colId xmlns:a16="http://schemas.microsoft.com/office/drawing/2014/main" val="626674365"/>
                    </a:ext>
                  </a:extLst>
                </a:gridCol>
              </a:tblGrid>
              <a:tr h="358861">
                <a:tc>
                  <a:txBody>
                    <a:bodyPr/>
                    <a:lstStyle/>
                    <a:p>
                      <a:pPr algn="ctr"/>
                      <a:r>
                        <a:rPr lang="en-US" dirty="0"/>
                        <a:t>OGS</a:t>
                      </a:r>
                      <a:endParaRPr lang="en-CA" dirty="0"/>
                    </a:p>
                  </a:txBody>
                  <a:tcPr/>
                </a:tc>
                <a:tc>
                  <a:txBody>
                    <a:bodyPr/>
                    <a:lstStyle/>
                    <a:p>
                      <a:pPr algn="ctr"/>
                      <a:r>
                        <a:rPr lang="en-US" dirty="0"/>
                        <a:t>CGRS-Master’s</a:t>
                      </a:r>
                      <a:endParaRPr lang="en-CA" dirty="0"/>
                    </a:p>
                  </a:txBody>
                  <a:tcPr/>
                </a:tc>
                <a:tc>
                  <a:txBody>
                    <a:bodyPr/>
                    <a:lstStyle/>
                    <a:p>
                      <a:pPr algn="ctr"/>
                      <a:r>
                        <a:rPr lang="en-US" dirty="0"/>
                        <a:t>CGRS-Doctoral</a:t>
                      </a:r>
                      <a:endParaRPr lang="en-CA" dirty="0"/>
                    </a:p>
                  </a:txBody>
                  <a:tcPr/>
                </a:tc>
                <a:extLst>
                  <a:ext uri="{0D108BD9-81ED-4DB2-BD59-A6C34878D82A}">
                    <a16:rowId xmlns:a16="http://schemas.microsoft.com/office/drawing/2014/main" val="4262922688"/>
                  </a:ext>
                </a:extLst>
              </a:tr>
              <a:tr h="486675">
                <a:tc>
                  <a:txBody>
                    <a:bodyPr/>
                    <a:lstStyle/>
                    <a:p>
                      <a:r>
                        <a:rPr lang="en-US" dirty="0"/>
                        <a:t>Academic excellence (GPA) 40%</a:t>
                      </a:r>
                      <a:endParaRPr lang="en-CA" dirty="0"/>
                    </a:p>
                  </a:txBody>
                  <a:tcPr/>
                </a:tc>
                <a:tc>
                  <a:txBody>
                    <a:bodyPr/>
                    <a:lstStyle/>
                    <a:p>
                      <a:r>
                        <a:rPr lang="en-US" dirty="0"/>
                        <a:t>Academic excellence 50%</a:t>
                      </a:r>
                      <a:endParaRPr lang="en-CA" dirty="0"/>
                    </a:p>
                  </a:txBody>
                  <a:tcPr/>
                </a:tc>
                <a:tc>
                  <a:txBody>
                    <a:bodyPr/>
                    <a:lstStyle/>
                    <a:p>
                      <a:r>
                        <a:rPr lang="en-US" dirty="0"/>
                        <a:t>Research potential 50%</a:t>
                      </a:r>
                      <a:endParaRPr lang="en-CA" dirty="0"/>
                    </a:p>
                  </a:txBody>
                  <a:tcPr/>
                </a:tc>
                <a:extLst>
                  <a:ext uri="{0D108BD9-81ED-4DB2-BD59-A6C34878D82A}">
                    <a16:rowId xmlns:a16="http://schemas.microsoft.com/office/drawing/2014/main" val="4056596942"/>
                  </a:ext>
                </a:extLst>
              </a:tr>
              <a:tr h="884863">
                <a:tc>
                  <a:txBody>
                    <a:bodyPr/>
                    <a:lstStyle/>
                    <a:p>
                      <a:endParaRPr lang="en-US" dirty="0"/>
                    </a:p>
                    <a:p>
                      <a:r>
                        <a:rPr lang="en-CA" dirty="0"/>
                        <a:t>Academic excellence (other criteria) 20%</a:t>
                      </a:r>
                    </a:p>
                  </a:txBody>
                  <a:tcPr/>
                </a:tc>
                <a:tc>
                  <a:txBody>
                    <a:bodyPr/>
                    <a:lstStyle/>
                    <a:p>
                      <a:endParaRPr lang="en-US" dirty="0"/>
                    </a:p>
                    <a:p>
                      <a:r>
                        <a:rPr lang="en-US" dirty="0"/>
                        <a:t>Research potential 30%</a:t>
                      </a:r>
                      <a:endParaRPr lang="en-CA" dirty="0"/>
                    </a:p>
                  </a:txBody>
                  <a:tcPr/>
                </a:tc>
                <a:tc>
                  <a:txBody>
                    <a:bodyPr/>
                    <a:lstStyle/>
                    <a:p>
                      <a:r>
                        <a:rPr lang="en-US" dirty="0"/>
                        <a:t>Relevant experience and achievements obtained Within and beyond academia  50%</a:t>
                      </a:r>
                      <a:endParaRPr lang="en-CA" dirty="0"/>
                    </a:p>
                  </a:txBody>
                  <a:tcPr/>
                </a:tc>
                <a:extLst>
                  <a:ext uri="{0D108BD9-81ED-4DB2-BD59-A6C34878D82A}">
                    <a16:rowId xmlns:a16="http://schemas.microsoft.com/office/drawing/2014/main" val="1294127920"/>
                  </a:ext>
                </a:extLst>
              </a:tr>
              <a:tr h="685769">
                <a:tc>
                  <a:txBody>
                    <a:bodyPr/>
                    <a:lstStyle/>
                    <a:p>
                      <a:endParaRPr lang="en-US" dirty="0"/>
                    </a:p>
                    <a:p>
                      <a:r>
                        <a:rPr lang="en-CA" dirty="0"/>
                        <a:t>Referee’s reports 10%</a:t>
                      </a:r>
                    </a:p>
                  </a:txBody>
                  <a:tcPr/>
                </a:tc>
                <a:tc>
                  <a:txBody>
                    <a:bodyPr/>
                    <a:lstStyle/>
                    <a:p>
                      <a:r>
                        <a:rPr lang="en-US" dirty="0"/>
                        <a:t>Personal Characteristics and Interpersonal Skills 20%</a:t>
                      </a:r>
                      <a:endParaRPr lang="en-CA" dirty="0"/>
                    </a:p>
                  </a:txBody>
                  <a:tcPr/>
                </a:tc>
                <a:tc>
                  <a:txBody>
                    <a:bodyPr/>
                    <a:lstStyle/>
                    <a:p>
                      <a:endParaRPr lang="en-CA" dirty="0"/>
                    </a:p>
                  </a:txBody>
                  <a:tcPr/>
                </a:tc>
                <a:extLst>
                  <a:ext uri="{0D108BD9-81ED-4DB2-BD59-A6C34878D82A}">
                    <a16:rowId xmlns:a16="http://schemas.microsoft.com/office/drawing/2014/main" val="1866990806"/>
                  </a:ext>
                </a:extLst>
              </a:tr>
              <a:tr h="486675">
                <a:tc>
                  <a:txBody>
                    <a:bodyPr/>
                    <a:lstStyle/>
                    <a:p>
                      <a:r>
                        <a:rPr lang="en-US" dirty="0"/>
                        <a:t>Research proposal and potential 30%</a:t>
                      </a:r>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189148508"/>
                  </a:ext>
                </a:extLst>
              </a:tr>
            </a:tbl>
          </a:graphicData>
        </a:graphic>
      </p:graphicFrame>
    </p:spTree>
    <p:extLst>
      <p:ext uri="{BB962C8B-B14F-4D97-AF65-F5344CB8AC3E}">
        <p14:creationId xmlns:p14="http://schemas.microsoft.com/office/powerpoint/2010/main" val="77663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98FA2-FB9C-C16F-90C5-E5E53C3B7BC5}"/>
              </a:ext>
            </a:extLst>
          </p:cNvPr>
          <p:cNvSpPr>
            <a:spLocks noGrp="1"/>
          </p:cNvSpPr>
          <p:nvPr>
            <p:ph type="ctrTitle"/>
          </p:nvPr>
        </p:nvSpPr>
        <p:spPr>
          <a:xfrm>
            <a:off x="402335" y="626983"/>
            <a:ext cx="9126226" cy="740857"/>
          </a:xfrm>
        </p:spPr>
        <p:txBody>
          <a:bodyPr>
            <a:normAutofit/>
          </a:bodyPr>
          <a:lstStyle/>
          <a:p>
            <a:r>
              <a:rPr lang="en-US" sz="2800" u="sng" dirty="0"/>
              <a:t>External Awards: Application Adjudication Process</a:t>
            </a:r>
            <a:endParaRPr lang="en-CA" sz="2800" u="sng" dirty="0"/>
          </a:p>
        </p:txBody>
      </p:sp>
      <p:sp>
        <p:nvSpPr>
          <p:cNvPr id="3" name="Subtitle 2">
            <a:extLst>
              <a:ext uri="{FF2B5EF4-FFF2-40B4-BE49-F238E27FC236}">
                <a16:creationId xmlns:a16="http://schemas.microsoft.com/office/drawing/2014/main" id="{74E04FE3-B360-B7FC-53C6-EB68F0D4E047}"/>
              </a:ext>
            </a:extLst>
          </p:cNvPr>
          <p:cNvSpPr>
            <a:spLocks noGrp="1"/>
          </p:cNvSpPr>
          <p:nvPr>
            <p:ph type="subTitle" idx="1"/>
          </p:nvPr>
        </p:nvSpPr>
        <p:spPr>
          <a:xfrm>
            <a:off x="402335" y="1457864"/>
            <a:ext cx="8129189" cy="3058653"/>
          </a:xfrm>
        </p:spPr>
        <p:txBody>
          <a:bodyPr>
            <a:normAutofit/>
          </a:bodyPr>
          <a:lstStyle/>
          <a:p>
            <a:r>
              <a:rPr lang="en-US" b="1" dirty="0"/>
              <a:t>Departments:</a:t>
            </a:r>
            <a:r>
              <a:rPr lang="en-US" dirty="0"/>
              <a:t> Applications are first reviewed and ranked by departmental committees before moving forward to the University level committees. </a:t>
            </a:r>
          </a:p>
          <a:p>
            <a:r>
              <a:rPr lang="en-US" dirty="0"/>
              <a:t>	</a:t>
            </a:r>
            <a:r>
              <a:rPr lang="en-US" dirty="0">
                <a:sym typeface="Wingdings" panose="05000000000000000000" pitchFamily="2" charset="2"/>
              </a:rPr>
              <a:t>&gt;&gt; </a:t>
            </a:r>
            <a:r>
              <a:rPr lang="en-US" b="1" dirty="0">
                <a:sym typeface="Wingdings" panose="05000000000000000000" pitchFamily="2" charset="2"/>
              </a:rPr>
              <a:t>University Level: </a:t>
            </a:r>
            <a:r>
              <a:rPr lang="en-CA" dirty="0">
                <a:sym typeface="Wingdings" panose="05000000000000000000" pitchFamily="2" charset="2"/>
              </a:rPr>
              <a:t>University committees review departmental 	rankings and prepare both the recommended and alternate (reversion) 	lists to forward to Graduate Studies.</a:t>
            </a:r>
            <a:r>
              <a:rPr lang="en-US" dirty="0">
                <a:sym typeface="Wingdings" panose="05000000000000000000" pitchFamily="2" charset="2"/>
              </a:rPr>
              <a:t>			</a:t>
            </a:r>
          </a:p>
          <a:p>
            <a:r>
              <a:rPr lang="en-US" dirty="0">
                <a:sym typeface="Wingdings" panose="05000000000000000000" pitchFamily="2" charset="2"/>
              </a:rPr>
              <a:t>		&gt;&gt; </a:t>
            </a:r>
            <a:r>
              <a:rPr lang="en-US" b="1" dirty="0">
                <a:sym typeface="Wingdings" panose="05000000000000000000" pitchFamily="2" charset="2"/>
              </a:rPr>
              <a:t>Graduate Studies: </a:t>
            </a:r>
            <a:r>
              <a:rPr lang="en-CA" dirty="0">
                <a:sym typeface="Wingdings" panose="05000000000000000000" pitchFamily="2" charset="2"/>
              </a:rPr>
              <a:t>Graduate Studies conducts the final review 			and communicates the results to the funding agency.</a:t>
            </a:r>
          </a:p>
          <a:p>
            <a:endParaRPr lang="en-CA" b="1" dirty="0">
              <a:sym typeface="Wingdings" panose="05000000000000000000" pitchFamily="2" charset="2"/>
            </a:endParaRPr>
          </a:p>
          <a:p>
            <a:r>
              <a:rPr lang="en-CA" dirty="0"/>
              <a:t>All adjudication committees must complete EDI training, and members are informed of special circumstances to apply EDI principles in their decisions.</a:t>
            </a:r>
            <a:endParaRPr lang="en-CA" b="1" dirty="0"/>
          </a:p>
        </p:txBody>
      </p:sp>
    </p:spTree>
    <p:extLst>
      <p:ext uri="{BB962C8B-B14F-4D97-AF65-F5344CB8AC3E}">
        <p14:creationId xmlns:p14="http://schemas.microsoft.com/office/powerpoint/2010/main" val="2015076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052" y="1096932"/>
            <a:ext cx="7886900" cy="485751"/>
          </a:xfrm>
        </p:spPr>
        <p:txBody>
          <a:bodyPr>
            <a:noAutofit/>
          </a:bodyPr>
          <a:lstStyle/>
          <a:p>
            <a:r>
              <a:rPr lang="en-US" u="sng" dirty="0"/>
              <a:t>Ontario Graduate Scholarship (OGS)</a:t>
            </a:r>
          </a:p>
        </p:txBody>
      </p:sp>
      <p:sp>
        <p:nvSpPr>
          <p:cNvPr id="3" name="Subtitle 2"/>
          <p:cNvSpPr>
            <a:spLocks noGrp="1"/>
          </p:cNvSpPr>
          <p:nvPr>
            <p:ph type="subTitle" idx="1"/>
          </p:nvPr>
        </p:nvSpPr>
        <p:spPr>
          <a:xfrm>
            <a:off x="402335" y="1646325"/>
            <a:ext cx="8344100" cy="2904410"/>
          </a:xfrm>
        </p:spPr>
        <p:txBody>
          <a:bodyPr>
            <a:normAutofit fontScale="92500" lnSpcReduction="10000"/>
          </a:bodyPr>
          <a:lstStyle/>
          <a:p>
            <a:endParaRPr lang="en-US" dirty="0"/>
          </a:p>
          <a:p>
            <a:pPr marL="285750" indent="-285750">
              <a:buFont typeface="Arial" panose="020B0604020202020204" pitchFamily="34" charset="0"/>
              <a:buChar char="•"/>
            </a:pPr>
            <a:r>
              <a:rPr lang="en-US" b="1" dirty="0"/>
              <a:t>Funding: </a:t>
            </a:r>
            <a:r>
              <a:rPr lang="en-US" dirty="0"/>
              <a:t>Province (⅔) + Carleton (⅓)</a:t>
            </a:r>
          </a:p>
          <a:p>
            <a:pPr marL="285750" indent="-285750">
              <a:buFont typeface="Arial" panose="020B0604020202020204" pitchFamily="34" charset="0"/>
              <a:buChar char="•"/>
            </a:pPr>
            <a:r>
              <a:rPr lang="en-US" b="1" dirty="0"/>
              <a:t>Value: </a:t>
            </a:r>
            <a:r>
              <a:rPr lang="en-US" dirty="0"/>
              <a:t>Up to </a:t>
            </a:r>
            <a:r>
              <a:rPr lang="en-US" b="1" dirty="0"/>
              <a:t>$15,000/year</a:t>
            </a:r>
          </a:p>
          <a:p>
            <a:r>
              <a:rPr lang="en-US" dirty="0"/>
              <a:t>                </a:t>
            </a:r>
            <a:r>
              <a:rPr lang="en-US" dirty="0">
                <a:sym typeface="Wingdings" panose="05000000000000000000" pitchFamily="2" charset="2"/>
              </a:rPr>
              <a:t></a:t>
            </a:r>
            <a:r>
              <a:rPr lang="en-US" dirty="0"/>
              <a:t> $5,000 per term </a:t>
            </a:r>
          </a:p>
          <a:p>
            <a:r>
              <a:rPr lang="en-US" b="1" dirty="0"/>
              <a:t>Duration: </a:t>
            </a:r>
            <a:r>
              <a:rPr lang="en-US" dirty="0"/>
              <a:t>Minimum </a:t>
            </a:r>
            <a:r>
              <a:rPr lang="en-US" b="1" dirty="0"/>
              <a:t>2</a:t>
            </a:r>
            <a:r>
              <a:rPr lang="en-US" dirty="0"/>
              <a:t> consecutive terms, (maximum </a:t>
            </a:r>
            <a:r>
              <a:rPr lang="en-US" b="1" dirty="0"/>
              <a:t>3 </a:t>
            </a:r>
            <a:r>
              <a:rPr lang="en-US" dirty="0"/>
              <a:t>terms)</a:t>
            </a:r>
            <a:endParaRPr lang="en-US" b="1" dirty="0"/>
          </a:p>
          <a:p>
            <a:pPr marL="285750" indent="-285750">
              <a:buFont typeface="Arial" panose="020B0604020202020204" pitchFamily="34" charset="0"/>
              <a:buChar char="•"/>
            </a:pPr>
            <a:r>
              <a:rPr lang="en-US" b="1" dirty="0"/>
              <a:t>Availability: </a:t>
            </a:r>
            <a:r>
              <a:rPr lang="en-US" dirty="0"/>
              <a:t>Quotas set by Ministry (domestic &amp; international)</a:t>
            </a:r>
          </a:p>
          <a:p>
            <a:pPr marL="285750" indent="-285750">
              <a:buFont typeface="Arial" panose="020B0604020202020204" pitchFamily="34" charset="0"/>
              <a:buChar char="•"/>
            </a:pPr>
            <a:r>
              <a:rPr lang="en-US" b="1" dirty="0"/>
              <a:t>Applications: </a:t>
            </a:r>
            <a:r>
              <a:rPr lang="en-US" dirty="0"/>
              <a:t>Submit separately to each institution</a:t>
            </a:r>
          </a:p>
          <a:p>
            <a:pPr marL="285750" indent="-285750">
              <a:buFont typeface="Arial" panose="020B0604020202020204" pitchFamily="34" charset="0"/>
              <a:buChar char="•"/>
            </a:pPr>
            <a:r>
              <a:rPr lang="en-CA" b="1" dirty="0"/>
              <a:t>Note: </a:t>
            </a:r>
            <a:r>
              <a:rPr lang="en-CA" dirty="0"/>
              <a:t>Master’s students can hold an OGS twice, PhD can hold an OGS four times; All students cannot exceed a lifetime maximum of six years of </a:t>
            </a:r>
            <a:r>
              <a:rPr lang="en-CA" u="sng" dirty="0"/>
              <a:t>government</a:t>
            </a:r>
            <a:r>
              <a:rPr lang="en-CA" dirty="0"/>
              <a:t> funded awards*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81893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335" y="806137"/>
            <a:ext cx="7886900" cy="485751"/>
          </a:xfrm>
        </p:spPr>
        <p:txBody>
          <a:bodyPr>
            <a:noAutofit/>
          </a:bodyPr>
          <a:lstStyle/>
          <a:p>
            <a:pPr algn="ctr"/>
            <a:r>
              <a:rPr lang="en-US" u="sng" dirty="0"/>
              <a:t>Ontario Graduate Scholarship: Eligibility </a:t>
            </a:r>
          </a:p>
        </p:txBody>
      </p:sp>
      <p:sp>
        <p:nvSpPr>
          <p:cNvPr id="3" name="Subtitle 2"/>
          <p:cNvSpPr>
            <a:spLocks noGrp="1"/>
          </p:cNvSpPr>
          <p:nvPr>
            <p:ph type="subTitle" idx="1"/>
          </p:nvPr>
        </p:nvSpPr>
        <p:spPr>
          <a:xfrm>
            <a:off x="402335" y="1390211"/>
            <a:ext cx="8344100" cy="3030916"/>
          </a:xfrm>
        </p:spPr>
        <p:txBody>
          <a:bodyPr>
            <a:normAutofit fontScale="92500" lnSpcReduction="10000"/>
          </a:bodyPr>
          <a:lstStyle/>
          <a:p>
            <a:pPr marL="285750" indent="-285750">
              <a:buFont typeface="Arial" panose="020B0604020202020204" pitchFamily="34" charset="0"/>
              <a:buChar char="•"/>
            </a:pPr>
            <a:r>
              <a:rPr lang="en-US" b="1" dirty="0"/>
              <a:t>Who can apply:</a:t>
            </a:r>
          </a:p>
          <a:p>
            <a:r>
              <a:rPr lang="en-US" dirty="0"/>
              <a:t>	- Canadian citizens, permanent residents, or protected persons	</a:t>
            </a:r>
          </a:p>
          <a:p>
            <a:r>
              <a:rPr lang="en-US" dirty="0"/>
              <a:t>	- International students with a valid Ontario study permit (limited awards)</a:t>
            </a:r>
          </a:p>
          <a:p>
            <a:pPr marL="285750" indent="-285750">
              <a:buFont typeface="Arial" panose="020B0604020202020204" pitchFamily="34" charset="0"/>
              <a:buChar char="•"/>
            </a:pPr>
            <a:r>
              <a:rPr lang="en-US" b="1" dirty="0"/>
              <a:t>Academic: </a:t>
            </a:r>
            <a:r>
              <a:rPr lang="en-US" dirty="0"/>
              <a:t>Minimum 10.0 GPA (A-) in each of the last 2 years (full-time equivalent)</a:t>
            </a:r>
          </a:p>
          <a:p>
            <a:pPr marL="285750" indent="-285750">
              <a:buFont typeface="Arial" panose="020B0604020202020204" pitchFamily="34" charset="0"/>
              <a:buChar char="•"/>
            </a:pPr>
            <a:r>
              <a:rPr lang="en-US" b="1" dirty="0"/>
              <a:t>Enrolment: </a:t>
            </a:r>
            <a:r>
              <a:rPr lang="en-US" dirty="0"/>
              <a:t>Must be full-time in a graduate program (2026–27)</a:t>
            </a:r>
          </a:p>
          <a:p>
            <a:pPr marL="285750" indent="-285750">
              <a:buFont typeface="Arial" panose="020B0604020202020204" pitchFamily="34" charset="0"/>
              <a:buChar char="•"/>
            </a:pPr>
            <a:r>
              <a:rPr lang="en-US" b="1" dirty="0"/>
              <a:t>Other: </a:t>
            </a:r>
          </a:p>
          <a:p>
            <a:r>
              <a:rPr lang="en-US" dirty="0"/>
              <a:t>	- Cannot be in default on Canadian government-sponsored loans		</a:t>
            </a:r>
          </a:p>
          <a:p>
            <a:r>
              <a:rPr lang="en-US" dirty="0"/>
              <a:t>	- Cannot be in or going into an extension term</a:t>
            </a:r>
          </a:p>
          <a:p>
            <a:r>
              <a:rPr lang="en-US" dirty="0"/>
              <a:t>	- Cannot hold another external award in the same term as an OGS scholarship</a:t>
            </a:r>
          </a:p>
          <a:p>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65368511"/>
      </p:ext>
    </p:extLst>
  </p:cSld>
  <p:clrMapOvr>
    <a:masterClrMapping/>
  </p:clrMapOvr>
</p:sld>
</file>

<file path=ppt/theme/theme1.xml><?xml version="1.0" encoding="utf-8"?>
<a:theme xmlns:a="http://schemas.openxmlformats.org/drawingml/2006/main" name="Office Theme">
  <a:themeElements>
    <a:clrScheme name="Carleton">
      <a:dk1>
        <a:srgbClr val="000000"/>
      </a:dk1>
      <a:lt1>
        <a:srgbClr val="FFFFFF"/>
      </a:lt1>
      <a:dk2>
        <a:srgbClr val="44546A"/>
      </a:dk2>
      <a:lt2>
        <a:srgbClr val="E7E6E6"/>
      </a:lt2>
      <a:accent1>
        <a:srgbClr val="E91C00"/>
      </a:accent1>
      <a:accent2>
        <a:srgbClr val="782BDB"/>
      </a:accent2>
      <a:accent3>
        <a:srgbClr val="FFE600"/>
      </a:accent3>
      <a:accent4>
        <a:srgbClr val="F36F14"/>
      </a:accent4>
      <a:accent5>
        <a:srgbClr val="038044"/>
      </a:accent5>
      <a:accent6>
        <a:srgbClr val="1166A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5642</TotalTime>
  <Words>1345</Words>
  <Application>Microsoft Office PowerPoint</Application>
  <PresentationFormat>On-screen Show (16:9)</PresentationFormat>
  <Paragraphs>170</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Arial</vt:lpstr>
      <vt:lpstr>Calibri</vt:lpstr>
      <vt:lpstr>Wingdings</vt:lpstr>
      <vt:lpstr>Office Theme</vt:lpstr>
      <vt:lpstr>Graduate Awards</vt:lpstr>
      <vt:lpstr>PowerPoint Presentation</vt:lpstr>
      <vt:lpstr>Presentation Overview</vt:lpstr>
      <vt:lpstr>Internal Awards – Donor Funded Scholarships</vt:lpstr>
      <vt:lpstr>External Awards</vt:lpstr>
      <vt:lpstr>External Awards: General Application Assessment Categories</vt:lpstr>
      <vt:lpstr>External Awards: Application Adjudication Process</vt:lpstr>
      <vt:lpstr>Ontario Graduate Scholarship (OGS)</vt:lpstr>
      <vt:lpstr>Ontario Graduate Scholarship: Eligibility </vt:lpstr>
      <vt:lpstr>Ontario Graduate Scholarship: How to Apply</vt:lpstr>
      <vt:lpstr>Canada Graduate Research Scholarship – Master’s Program (CGRS-M)</vt:lpstr>
      <vt:lpstr>CGRS – Master’s Program </vt:lpstr>
      <vt:lpstr>CGRS-M Eligibility: Months of Study</vt:lpstr>
      <vt:lpstr>Canada Graduate Research Scholarship –  Doctoral Program (CGRS-D)</vt:lpstr>
      <vt:lpstr>CGRS - Doctoral Program: Eligibility</vt:lpstr>
      <vt:lpstr>Questions?  Please email Graduate.Awards @carleton.ca.</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Ryan</dc:creator>
  <cp:lastModifiedBy>Madeleine Ibrahim</cp:lastModifiedBy>
  <cp:revision>246</cp:revision>
  <cp:lastPrinted>2025-09-03T19:34:01Z</cp:lastPrinted>
  <dcterms:created xsi:type="dcterms:W3CDTF">2021-06-22T15:43:15Z</dcterms:created>
  <dcterms:modified xsi:type="dcterms:W3CDTF">2025-09-11T15:15:02Z</dcterms:modified>
</cp:coreProperties>
</file>