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omfortaa Light"/>
      <p:regular r:id="rId7"/>
      <p:bold r:id="rId8"/>
    </p:embeddedFon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Comfortaa-bold.fntdata"/><Relationship Id="rId9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mfortaaLight-regular.fntdata"/><Relationship Id="rId8" Type="http://schemas.openxmlformats.org/officeDocument/2006/relationships/font" Target="fonts/Comfortaa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97867e1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97867e1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30521" r="0" t="0"/>
          <a:stretch/>
        </p:blipFill>
        <p:spPr>
          <a:xfrm>
            <a:off x="4505300" y="0"/>
            <a:ext cx="46386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359613" y="0"/>
            <a:ext cx="4145700" cy="13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2088">
                <a:latin typeface="Comfortaa"/>
                <a:ea typeface="Comfortaa"/>
                <a:cs typeface="Comfortaa"/>
                <a:sym typeface="Comfortaa"/>
              </a:rPr>
              <a:t>Researching the Implementation of an Academic Seed Library at Carleton University</a:t>
            </a:r>
            <a:endParaRPr b="1" sz="2088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0" y="2993925"/>
            <a:ext cx="4505400" cy="20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6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Interview topics</a:t>
            </a:r>
            <a:r>
              <a:rPr lang="en" sz="126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: success factors, constraints and challenges, costs and resources, circulation and return policies, social, ecological, and educational impacts, engagement with equity-deserving groups, and future research needs</a:t>
            </a:r>
            <a:endParaRPr sz="126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6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Seed library impacts</a:t>
            </a:r>
            <a:r>
              <a:rPr lang="en" sz="126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: more food sovereignty, healthy living, and community building. </a:t>
            </a:r>
            <a:endParaRPr sz="126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30861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omfortaa Light"/>
              <a:buChar char="➔"/>
            </a:pPr>
            <a:r>
              <a:rPr lang="en" sz="126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Healthy relationship </a:t>
            </a:r>
            <a:r>
              <a:rPr lang="en" sz="126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with</a:t>
            </a:r>
            <a:r>
              <a:rPr lang="en" sz="126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the environment</a:t>
            </a:r>
            <a:endParaRPr sz="126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26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977025" y="4604925"/>
            <a:ext cx="4239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Joey Slinger, Bachelor of Arts in Environmental Studies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Supervised by Professor Patricia Ballamingie</a:t>
            </a:r>
            <a:endParaRPr b="1" sz="1200">
              <a:solidFill>
                <a:schemeClr val="dk2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18693" l="0" r="33311" t="9213"/>
          <a:stretch/>
        </p:blipFill>
        <p:spPr>
          <a:xfrm>
            <a:off x="1380373" y="1355100"/>
            <a:ext cx="2104226" cy="17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8300" y="3058350"/>
            <a:ext cx="1546550" cy="15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