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BAA"/>
    <a:srgbClr val="739CB0"/>
    <a:srgbClr val="739CB4"/>
    <a:srgbClr val="6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67802-839A-9295-D567-B7B068AF4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1DD7D-FDE7-0528-752F-A1FA739D0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FAD3-3D36-06FD-7A69-5689B419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D380-5004-43CB-B405-1A00B82AB596}" type="datetimeFigureOut">
              <a:rPr lang="en-CA" smtClean="0"/>
              <a:t>2025-09-24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E312-8559-8C01-2071-F7BF108A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F6C93-30CF-ADE3-4E38-437D425A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F18-A74A-4127-B310-1ADDF66E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60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4609-9A44-7F72-0EDA-69EE9E72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BE3C5-CC70-786B-90A5-2495CC831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5D46-27B9-64E2-618F-DDE604B3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D380-5004-43CB-B405-1A00B82AB596}" type="datetimeFigureOut">
              <a:rPr lang="en-CA" smtClean="0"/>
              <a:t>2025-09-24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53B18-2127-B15E-C317-39281B4C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B0C5E-B203-1710-9FDD-8C8EB969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F18-A74A-4127-B310-1ADDF66E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02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12B4B-8979-D79B-C093-97C9FBB5D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ED61A-CCA6-2CAE-C8B8-C285653E2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17B80-734F-B65A-43F0-37CC3821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D380-5004-43CB-B405-1A00B82AB596}" type="datetimeFigureOut">
              <a:rPr lang="en-CA" smtClean="0"/>
              <a:t>2025-09-24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7D3A9-D1D5-728C-D513-A5CA3C33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3005E-C209-A56C-1D2C-0F390301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F18-A74A-4127-B310-1ADDF66E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90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FB20-413A-A77F-1F2F-3DC479F5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2C83-74C8-45CD-F754-B09D9ABFB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F8F6-AB14-388E-7B1B-10531719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D380-5004-43CB-B405-1A00B82AB596}" type="datetimeFigureOut">
              <a:rPr lang="en-CA" smtClean="0"/>
              <a:t>2025-09-24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3656C-9611-F739-CBFE-2431CB34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619C8-5A8A-E235-7811-CA3FA1DB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F18-A74A-4127-B310-1ADDF66E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20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3B14-7315-872A-E36F-CDE75861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FF38B-751A-60EB-677F-19610AC82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8BB37-1AED-C2FD-131D-58580257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D380-5004-43CB-B405-1A00B82AB596}" type="datetimeFigureOut">
              <a:rPr lang="en-CA" smtClean="0"/>
              <a:t>2025-09-24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5E0A2-446D-2ED5-AF0A-C90BF221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DCBB2-DCAA-B2F8-4796-4DDE4381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F18-A74A-4127-B310-1ADDF66E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13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6BFF-906D-994D-4A68-FCC61651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5AFF1-ABE7-C980-ECB1-2315FB5FF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81E0B-F158-1802-3E47-0F1B4485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AC7D2-87B5-9112-774E-45EA22F4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D380-5004-43CB-B405-1A00B82AB596}" type="datetimeFigureOut">
              <a:rPr lang="en-CA" smtClean="0"/>
              <a:t>2025-09-24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CCC0E-303C-5645-D3E7-4F534C63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56DF3-58A8-37C6-7CEE-01D9ACAD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F18-A74A-4127-B310-1ADDF66E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46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E590-24DA-1585-DD9C-C2BBE111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C081-AC9D-FC52-FEB4-9170B4A2D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5EE26-6F4E-CCC9-4ACF-0B1CDBDAF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7B6C0-F8FA-36B6-88CE-10A4E434E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6ECDE-1AA8-9A19-F509-2AB12074F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B0B4C-2074-5264-6039-D4553BFB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D380-5004-43CB-B405-1A00B82AB596}" type="datetimeFigureOut">
              <a:rPr lang="en-CA" smtClean="0"/>
              <a:t>2025-09-24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420B0-8460-BD2A-9810-2D4D5632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FF8E6-7A14-B1B4-E0CB-5E899AF6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F18-A74A-4127-B310-1ADDF66E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EC91-467C-542C-F291-8B933A67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760A9-B941-5867-18D7-B8B0CFB6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D380-5004-43CB-B405-1A00B82AB596}" type="datetimeFigureOut">
              <a:rPr lang="en-CA" smtClean="0"/>
              <a:t>2025-09-24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85560-DC9E-D00E-44FE-B9899B1B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FA678-DA5E-1569-8D67-5555BF95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F18-A74A-4127-B310-1ADDF66E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64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D8C2E-661F-0433-C6BD-6B184448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D380-5004-43CB-B405-1A00B82AB596}" type="datetimeFigureOut">
              <a:rPr lang="en-CA" smtClean="0"/>
              <a:t>2025-09-24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AE02E-D18F-EFE0-607D-DABB3F93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2F3F0-664F-3ED4-C9D1-80821694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F18-A74A-4127-B310-1ADDF66E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07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42CB-3FB7-8F73-5979-46DFD63F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FDD2-5BF6-0EC9-F682-F638871E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FA400-408E-F619-DAD1-440DCF36E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88C02-B834-F27E-2EB0-5A3CEA3D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D380-5004-43CB-B405-1A00B82AB596}" type="datetimeFigureOut">
              <a:rPr lang="en-CA" smtClean="0"/>
              <a:t>2025-09-24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103F9-DB08-8C80-9404-8153C07B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53EAC-2503-AD3C-0FF2-A794ED0F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F18-A74A-4127-B310-1ADDF66E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54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AB26-ED99-6DF4-C589-D24D6609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3A814-9B81-86D5-922C-0DC6E2A09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9B7E4-0DC3-54F2-39B1-04E11D8D8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D4314-3A75-AC97-4D60-1783809F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D380-5004-43CB-B405-1A00B82AB596}" type="datetimeFigureOut">
              <a:rPr lang="en-CA" smtClean="0"/>
              <a:t>2025-09-24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097-BDF9-4116-D8B5-EEB3D59E6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685ED-CEBD-E52F-2843-A222C65B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EF18-A74A-4127-B310-1ADDF66E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41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5CE86-A51B-49DE-84DA-FF6FC0D1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95331-4365-0A46-A8CD-BE32A2B01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9012F-9B19-4BC3-AF80-55E83918E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EFD380-5004-43CB-B405-1A00B82AB596}" type="datetimeFigureOut">
              <a:rPr lang="en-CA" smtClean="0"/>
              <a:t>2025-09-24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50A42-C329-F88D-77A1-C92A8D098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F456E-747A-FDB1-AB3F-1E787B095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C9EF18-A74A-4127-B310-1ADDF66EAD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17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8DDF-D6D7-387B-8EFA-ED617434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group of silhouettes of people&#10;&#10;AI-generated content may be incorrect.">
            <a:extLst>
              <a:ext uri="{FF2B5EF4-FFF2-40B4-BE49-F238E27FC236}">
                <a16:creationId xmlns:a16="http://schemas.microsoft.com/office/drawing/2014/main" id="{9B9A5904-6AA4-C230-8DEC-4A4AF11D8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07A610-058D-219D-5C76-88AF69143B48}"/>
              </a:ext>
            </a:extLst>
          </p:cNvPr>
          <p:cNvSpPr txBox="1"/>
          <p:nvPr/>
        </p:nvSpPr>
        <p:spPr>
          <a:xfrm>
            <a:off x="145493" y="245806"/>
            <a:ext cx="11920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>
                <a:latin typeface="Posterama" panose="020B0504020200020000" pitchFamily="34" charset="0"/>
                <a:cs typeface="Posterama" panose="020B0504020200020000" pitchFamily="34" charset="0"/>
              </a:rPr>
              <a:t>Indigenous Visual Sovereignty and the Right to be Unbodied</a:t>
            </a:r>
          </a:p>
          <a:p>
            <a:pPr algn="ctr"/>
            <a:r>
              <a:rPr lang="en-CA" sz="2800" dirty="0">
                <a:latin typeface="Posterama" panose="020B0504020200020000" pitchFamily="34" charset="0"/>
                <a:cs typeface="Posterama" panose="020B0504020200020000" pitchFamily="34" charset="0"/>
              </a:rPr>
              <a:t>Proposition, Dissolution, Revision</a:t>
            </a:r>
          </a:p>
        </p:txBody>
      </p:sp>
    </p:spTree>
    <p:extLst>
      <p:ext uri="{BB962C8B-B14F-4D97-AF65-F5344CB8AC3E}">
        <p14:creationId xmlns:p14="http://schemas.microsoft.com/office/powerpoint/2010/main" val="83424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Posterama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Name Self</dc:creator>
  <cp:lastModifiedBy>Name Self</cp:lastModifiedBy>
  <cp:revision>2</cp:revision>
  <dcterms:created xsi:type="dcterms:W3CDTF">2025-09-23T22:39:56Z</dcterms:created>
  <dcterms:modified xsi:type="dcterms:W3CDTF">2025-09-24T15:29:57Z</dcterms:modified>
</cp:coreProperties>
</file>