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0" autoAdjust="0"/>
    <p:restoredTop sz="94660"/>
  </p:normalViewPr>
  <p:slideViewPr>
    <p:cSldViewPr snapToGrid="0">
      <p:cViewPr varScale="1">
        <p:scale>
          <a:sx n="75" d="100"/>
          <a:sy n="75" d="100"/>
        </p:scale>
        <p:origin x="62" y="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9949A-C1BE-4DBB-A97D-BCE143C67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1675F5-2BFE-4EFA-ACA6-1DF4FF332F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24F75-EE60-4E9B-8BDC-E29A31FC1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A1A9-6142-4051-8C92-E5910E67CBD3}" type="datetimeFigureOut">
              <a:rPr lang="en-CA" smtClean="0"/>
              <a:t>2018-09-04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49BF0-DBA2-44B4-90F9-7CB642D16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7E187D-E612-4D80-BE00-F95FAAC3E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75D0-DF01-4D99-A680-6B9DA432C0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7752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C12A2-8771-4EC0-84EC-C9E0325B8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FEA5F9-84C4-4F12-B171-A5FC74CB00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E585E-AAB4-4E81-9120-3F626B73B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A1A9-6142-4051-8C92-E5910E67CBD3}" type="datetimeFigureOut">
              <a:rPr lang="en-CA" smtClean="0"/>
              <a:t>2018-09-04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20036-DD11-4D2D-BA1A-B112D3680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B4713-0A49-4D6E-8A9B-397C7F84D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75D0-DF01-4D99-A680-6B9DA432C0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81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F8CFF8-F7FA-49FF-8FF3-5D08EEDA93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0F55C2-FA6F-4B80-A4F3-4327C4EF3D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159D7B-2EC0-409A-BD53-3933292B2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A1A9-6142-4051-8C92-E5910E67CBD3}" type="datetimeFigureOut">
              <a:rPr lang="en-CA" smtClean="0"/>
              <a:t>2018-09-04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CA732-4316-41D4-8F88-C533D45E0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9B68F-0846-41CB-851C-E944E1E01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75D0-DF01-4D99-A680-6B9DA432C0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3661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4B8D6-D841-4EC8-BF24-078944B8B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E564D-0BDD-4A69-947C-06216B52C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FBFE5-11E0-4CB3-8707-6C6B76FF6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A1A9-6142-4051-8C92-E5910E67CBD3}" type="datetimeFigureOut">
              <a:rPr lang="en-CA" smtClean="0"/>
              <a:t>2018-09-04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7EBDF-7BC2-436E-93A7-523CAC3E7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FA7F5-D973-4D87-9BD7-B380D5BF9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75D0-DF01-4D99-A680-6B9DA432C0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3859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1D51C-5B77-4550-BD8F-841E5232E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D8925F-43EE-44DF-8C7D-3C04088A8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43CB4-1141-42C6-8C4B-3F279C1A2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A1A9-6142-4051-8C92-E5910E67CBD3}" type="datetimeFigureOut">
              <a:rPr lang="en-CA" smtClean="0"/>
              <a:t>2018-09-04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B3827-EFAA-4ADE-8081-7FCCCFD14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90DE-8EE4-45A6-B39D-611BA4529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75D0-DF01-4D99-A680-6B9DA432C0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7694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194AD-0BB4-49ED-89BC-F0531F8A9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B8D99-395F-46E6-AC58-586D9F2610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0FFFAC-B465-4EB4-A8EB-3E79DD996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E48F4-9C0D-4807-A916-606A51111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A1A9-6142-4051-8C92-E5910E67CBD3}" type="datetimeFigureOut">
              <a:rPr lang="en-CA" smtClean="0"/>
              <a:t>2018-09-04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BB65D3-E043-4B33-8C69-228EE73F1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F3D55E-BDE7-4788-910B-C258A43B6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75D0-DF01-4D99-A680-6B9DA432C0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582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E7E19-A2FD-4DAD-BDAE-AD6E3DC14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9BED02-FE1F-4A79-A47D-9EC164166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643098-485D-44DE-89A6-DC02E96D8E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38F004-3C5E-4E64-BA45-1BA194A3EF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9EB89A-F296-4D93-A768-0AD7C88A8E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67F4F6-DDBB-458D-B7B8-143421EE1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A1A9-6142-4051-8C92-E5910E67CBD3}" type="datetimeFigureOut">
              <a:rPr lang="en-CA" smtClean="0"/>
              <a:t>2018-09-04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A64DF9-E639-45DC-B350-A2FE55FAF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C682FE-4146-4591-A2A1-0CBEA5D26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75D0-DF01-4D99-A680-6B9DA432C0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4025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08546-A649-41CE-BCC7-61243DD3B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2DB84C-7F86-41CC-9FBE-0373EA23D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A1A9-6142-4051-8C92-E5910E67CBD3}" type="datetimeFigureOut">
              <a:rPr lang="en-CA" smtClean="0"/>
              <a:t>2018-09-04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B0CE55-E170-4167-B39B-6B7337B37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89A245-A492-40FA-A83F-87F949F52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75D0-DF01-4D99-A680-6B9DA432C0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5430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47853-5B2E-4D0A-BD66-DEFFFBAB4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A1A9-6142-4051-8C92-E5910E67CBD3}" type="datetimeFigureOut">
              <a:rPr lang="en-CA" smtClean="0"/>
              <a:t>2018-09-04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590E0A-D3B9-499B-8040-66ADB927B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16F753-FADF-47B2-AEE3-A3F43765F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75D0-DF01-4D99-A680-6B9DA432C0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6061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3E38F-73BF-4D6F-8EF7-6FAFC558E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C042A-D3C1-41C2-8212-8DD4A3FB0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EDFE5F-5284-4EF7-A59A-6B22F633D8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909CD4-8D74-4E6C-A759-02F26F329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A1A9-6142-4051-8C92-E5910E67CBD3}" type="datetimeFigureOut">
              <a:rPr lang="en-CA" smtClean="0"/>
              <a:t>2018-09-04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053DCC-D5BF-423C-B02E-838709028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4BDC63-10A6-4ED7-9676-DBF36DA31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75D0-DF01-4D99-A680-6B9DA432C0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8749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3BD8D-F133-4277-A1F3-17581B9F3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EB8DED-5687-492C-8E77-DF224427E9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CC3042-CE55-4F29-BBB7-D60F461033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9D37D3-C518-4DE5-8F4B-C4E289295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A1A9-6142-4051-8C92-E5910E67CBD3}" type="datetimeFigureOut">
              <a:rPr lang="en-CA" smtClean="0"/>
              <a:t>2018-09-04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F31C79-67F6-41E1-9E28-D91D0BADC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B866AD-9449-4307-815A-6C9F87DDD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75D0-DF01-4D99-A680-6B9DA432C0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6644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D0E1A3-8D22-4F39-B6A3-CCE8A7C91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12DDC-2A7B-4769-AD03-9C3F3269E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2EAD48-7FFD-4C89-A087-692EFE78EE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9A1A9-6142-4051-8C92-E5910E67CBD3}" type="datetimeFigureOut">
              <a:rPr lang="en-CA" smtClean="0"/>
              <a:t>2018-09-04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23828-7BE4-4DAC-AEDC-57B42511FF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003C61-C454-4AFB-BCA1-9A0BF52587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075D0-DF01-4D99-A680-6B9DA432C0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9439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29D36-4D69-48D1-8E9E-815BE31200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673" y="-386862"/>
            <a:ext cx="10765410" cy="2171032"/>
          </a:xfrm>
        </p:spPr>
        <p:txBody>
          <a:bodyPr>
            <a:normAutofit/>
          </a:bodyPr>
          <a:lstStyle/>
          <a:p>
            <a:r>
              <a:rPr lang="en-CA" sz="2900" i="1" u="sng" dirty="0"/>
              <a:t>Visual Identification of Primary Language Spoken by Canadian Anglophones, Francophones, and French-English Early Bilinguals</a:t>
            </a:r>
            <a:r>
              <a:rPr lang="en-CA" sz="2900" i="1" dirty="0"/>
              <a:t> </a:t>
            </a:r>
            <a:br>
              <a:rPr lang="en-CA" sz="2900" i="1" dirty="0"/>
            </a:br>
            <a:br>
              <a:rPr lang="en-CA" sz="2900" i="1" dirty="0"/>
            </a:br>
            <a:r>
              <a:rPr lang="en-CA" sz="2900" i="1" dirty="0"/>
              <a:t>Vegas Hodgins </a:t>
            </a:r>
            <a:endParaRPr lang="en-CA" sz="29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06A13F-D739-4FF8-96D2-33160A439C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31920"/>
            <a:ext cx="12192000" cy="30712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0675433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1577</TotalTime>
  <Words>16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Visual Identification of Primary Language Spoken by Canadian Anglophones, Francophones, and French-English Early Bilinguals   Vegas Hodgins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Identification of Primary Language Spoken by Canadian Anglophones, Francophones, and French-English Early Bilinguals   Vegas Hodgins </dc:title>
  <dc:creator>Vegas Hodgins</dc:creator>
  <cp:lastModifiedBy>Vegas Hodgins</cp:lastModifiedBy>
  <cp:revision>2</cp:revision>
  <dcterms:created xsi:type="dcterms:W3CDTF">2018-08-30T16:12:26Z</dcterms:created>
  <dcterms:modified xsi:type="dcterms:W3CDTF">2018-09-05T19:18:47Z</dcterms:modified>
</cp:coreProperties>
</file>