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61" r:id="rId2"/>
    <p:sldId id="285" r:id="rId3"/>
    <p:sldId id="287" r:id="rId4"/>
    <p:sldId id="288" r:id="rId5"/>
    <p:sldId id="289" r:id="rId6"/>
    <p:sldId id="290" r:id="rId7"/>
    <p:sldId id="291" r:id="rId8"/>
    <p:sldId id="292" r:id="rId9"/>
    <p:sldId id="293" r:id="rId10"/>
    <p:sldId id="294" r:id="rId11"/>
    <p:sldId id="296" r:id="rId12"/>
    <p:sldId id="295" r:id="rId13"/>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AE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14" y="678"/>
      </p:cViewPr>
      <p:guideLst>
        <p:guide orient="horz" pos="3072"/>
        <p:guide pos="4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title>
      <c:tx>
        <c:rich>
          <a:bodyPr rot="0"/>
          <a:lstStyle/>
          <a:p>
            <a:pPr lvl="0"/>
            <a:endParaRPr lang="en-US"/>
          </a:p>
        </c:rich>
      </c:tx>
      <c:layout/>
      <c:overlay val="1"/>
    </c:title>
    <c:autoTitleDeleted val="0"/>
    <c:plotArea>
      <c:layout>
        <c:manualLayout>
          <c:layoutTarget val="inner"/>
          <c:xMode val="edge"/>
          <c:yMode val="edge"/>
          <c:x val="5.0002400000000004E-3"/>
          <c:y val="5.0000000000000001E-3"/>
          <c:w val="0.84559399999999996"/>
          <c:h val="0.78585499999999997"/>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0"/>
          <c:y val="0.80724409448818901"/>
          <c:w val="1"/>
          <c:h val="0.19275600000000001"/>
        </c:manualLayout>
      </c:layout>
      <c:overlay val="1"/>
      <c:spPr>
        <a:noFill/>
        <a:ln w="12700" cap="flat">
          <a:noFill/>
          <a:miter lim="400000"/>
        </a:ln>
        <a:effectLst/>
      </c:spPr>
      <c:txPr>
        <a:bodyPr/>
        <a:lstStyle/>
        <a:p>
          <a:pPr lvl="0">
            <a:defRPr sz="995" b="0" i="0" u="none" strike="noStrike">
              <a:solidFill>
                <a:srgbClr val="535353"/>
              </a:solidFill>
              <a:effectLst/>
              <a:latin typeface="Helvetica Neue"/>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8" name="Shape 68"/>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69" name="Shape 69"/>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677649252"/>
      </p:ext>
    </p:extLst>
  </p:cSld>
  <p:clrMap bg1="lt1" tx1="dk1" bg2="lt2" tx2="dk2" accent1="accent1" accent2="accent2" accent3="accent3" accent4="accent4" accent5="accent5" accent6="accent6" hlink="hlink" folHlink="folHlink"/>
  <p:notesStyle>
    <a:lvl1pPr defTabSz="457200">
      <a:lnSpc>
        <a:spcPct val="125000"/>
      </a:lnSpc>
      <a:defRPr sz="2400">
        <a:latin typeface="Avenir Book"/>
        <a:ea typeface="Avenir Book"/>
        <a:cs typeface="Avenir Book"/>
        <a:sym typeface="Avenir Book"/>
      </a:defRPr>
    </a:lvl1pPr>
    <a:lvl2pPr indent="228600" defTabSz="457200">
      <a:lnSpc>
        <a:spcPct val="125000"/>
      </a:lnSpc>
      <a:defRPr sz="2400">
        <a:latin typeface="Avenir Book"/>
        <a:ea typeface="Avenir Book"/>
        <a:cs typeface="Avenir Book"/>
        <a:sym typeface="Avenir Book"/>
      </a:defRPr>
    </a:lvl2pPr>
    <a:lvl3pPr indent="457200" defTabSz="457200">
      <a:lnSpc>
        <a:spcPct val="125000"/>
      </a:lnSpc>
      <a:defRPr sz="2400">
        <a:latin typeface="Avenir Book"/>
        <a:ea typeface="Avenir Book"/>
        <a:cs typeface="Avenir Book"/>
        <a:sym typeface="Avenir Book"/>
      </a:defRPr>
    </a:lvl3pPr>
    <a:lvl4pPr indent="685800" defTabSz="457200">
      <a:lnSpc>
        <a:spcPct val="125000"/>
      </a:lnSpc>
      <a:defRPr sz="2400">
        <a:latin typeface="Avenir Book"/>
        <a:ea typeface="Avenir Book"/>
        <a:cs typeface="Avenir Book"/>
        <a:sym typeface="Avenir Book"/>
      </a:defRPr>
    </a:lvl4pPr>
    <a:lvl5pPr indent="914400" defTabSz="457200">
      <a:lnSpc>
        <a:spcPct val="125000"/>
      </a:lnSpc>
      <a:defRPr sz="2400">
        <a:latin typeface="Avenir Book"/>
        <a:ea typeface="Avenir Book"/>
        <a:cs typeface="Avenir Book"/>
        <a:sym typeface="Avenir Book"/>
      </a:defRPr>
    </a:lvl5pPr>
    <a:lvl6pPr indent="1143000" defTabSz="457200">
      <a:lnSpc>
        <a:spcPct val="125000"/>
      </a:lnSpc>
      <a:defRPr sz="2400">
        <a:latin typeface="Avenir Book"/>
        <a:ea typeface="Avenir Book"/>
        <a:cs typeface="Avenir Book"/>
        <a:sym typeface="Avenir Book"/>
      </a:defRPr>
    </a:lvl6pPr>
    <a:lvl7pPr indent="1371600" defTabSz="457200">
      <a:lnSpc>
        <a:spcPct val="125000"/>
      </a:lnSpc>
      <a:defRPr sz="2400">
        <a:latin typeface="Avenir Book"/>
        <a:ea typeface="Avenir Book"/>
        <a:cs typeface="Avenir Book"/>
        <a:sym typeface="Avenir Book"/>
      </a:defRPr>
    </a:lvl7pPr>
    <a:lvl8pPr indent="1600200" defTabSz="457200">
      <a:lnSpc>
        <a:spcPct val="125000"/>
      </a:lnSpc>
      <a:defRPr sz="2400">
        <a:latin typeface="Avenir Book"/>
        <a:ea typeface="Avenir Book"/>
        <a:cs typeface="Avenir Book"/>
        <a:sym typeface="Avenir Book"/>
      </a:defRPr>
    </a:lvl8pPr>
    <a:lvl9pPr indent="1828800" defTabSz="457200">
      <a:lnSpc>
        <a:spcPct val="125000"/>
      </a:lnSpc>
      <a:defRPr sz="2400">
        <a:latin typeface="Avenir Book"/>
        <a:ea typeface="Avenir Book"/>
        <a:cs typeface="Avenir Book"/>
        <a:sym typeface="Avenir Book"/>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Sustainable Office Program is built around an easy-to-use checklist and a set of resources that have been designed to support Carleton offices to become more sustainable.  The checklist serves as a tool for offices to self-assess current practices, set goals, and be recognized for their achievements. The university Strategic Plan for Sustainability Operations outlines key areas of sustainability, and the Sustainable Green Office program falls under the “Engagement” category. The aim is to certify 100 offices by the end of 2019.</a:t>
            </a:r>
          </a:p>
          <a:p>
            <a:endParaRPr lang="en-US" dirty="0"/>
          </a:p>
        </p:txBody>
      </p:sp>
    </p:spTree>
    <p:extLst>
      <p:ext uri="{BB962C8B-B14F-4D97-AF65-F5344CB8AC3E}">
        <p14:creationId xmlns:p14="http://schemas.microsoft.com/office/powerpoint/2010/main" val="53913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Beyond increasing sustainability in your office, the program is designed to encourage sustainable attitudes that can affect every community you are a part of, not just the Carleton community. Furthermore, the innovations section is an opportunity for you to brainstorm unique practices in your office that are not already covered on the checklist (examples: composting, sustainability-themed office parties). We also encourage you to reach out to other offices to raise awareness about the program (and incentives are provided for that as well!).</a:t>
            </a:r>
          </a:p>
        </p:txBody>
      </p:sp>
    </p:spTree>
    <p:extLst>
      <p:ext uri="{BB962C8B-B14F-4D97-AF65-F5344CB8AC3E}">
        <p14:creationId xmlns:p14="http://schemas.microsoft.com/office/powerpoint/2010/main" val="1928341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Sustainable Office Program is built around an easy-to-use checklist and a set of resources that have been designed to support Carleton offices to become more sustainable.  The checklist serves as a tool for offices to self-assess current practices, set goals, and be recognized for their achievements. The university Strategic Plan for Sustainability Operations outlines key areas of sustainability, and the Sustainable Green Office program falls under the “Engagement” category. The aim is to certify 100 offices by the end of 2019.</a:t>
            </a:r>
          </a:p>
          <a:p>
            <a:endParaRPr lang="en-US" dirty="0"/>
          </a:p>
        </p:txBody>
      </p:sp>
    </p:spTree>
    <p:extLst>
      <p:ext uri="{BB962C8B-B14F-4D97-AF65-F5344CB8AC3E}">
        <p14:creationId xmlns:p14="http://schemas.microsoft.com/office/powerpoint/2010/main" val="1606647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Baseline Survey provides a self-assessment of current practice in key areas. </a:t>
            </a:r>
          </a:p>
          <a:p>
            <a:r>
              <a:rPr lang="en-US" dirty="0" smtClean="0"/>
              <a:t>The self-assessment checklist allows you to identify the sustainable practices happening in your office right now, as well as </a:t>
            </a:r>
            <a:r>
              <a:rPr lang="en-US" dirty="0" err="1" smtClean="0"/>
              <a:t>áreas</a:t>
            </a:r>
            <a:r>
              <a:rPr lang="en-US" dirty="0" smtClean="0"/>
              <a:t> for improvement. The categories of the checklist outline specific practices and policies that could be implemented by your office. </a:t>
            </a:r>
          </a:p>
          <a:p>
            <a:r>
              <a:rPr lang="en-US" dirty="0" smtClean="0"/>
              <a:t>Provides resources: Links are provided within the checklist to different guides and resources within Carleton or other organizations. The office of Energy and </a:t>
            </a:r>
            <a:r>
              <a:rPr lang="en-US" dirty="0" err="1" smtClean="0"/>
              <a:t>Sustainabilty</a:t>
            </a:r>
            <a:r>
              <a:rPr lang="en-US" dirty="0" smtClean="0"/>
              <a:t> is also able to provide additional signage, waste sorting training, specific research about an upcoming purchase, etc. </a:t>
            </a:r>
          </a:p>
          <a:p>
            <a:r>
              <a:rPr lang="en-US" dirty="0" smtClean="0"/>
              <a:t>Goal-setting: By revealing specific </a:t>
            </a:r>
            <a:r>
              <a:rPr lang="en-US" dirty="0" err="1" smtClean="0"/>
              <a:t>áreas</a:t>
            </a:r>
            <a:r>
              <a:rPr lang="en-US" dirty="0" smtClean="0"/>
              <a:t> for improvement, the checklist can act as a model for your office to improve its sustainability in the coming year. </a:t>
            </a:r>
          </a:p>
          <a:p>
            <a:r>
              <a:rPr lang="en-US" dirty="0" smtClean="0"/>
              <a:t>Sustainable community: You will become a part of the wider Sustainability community on campus, which not only gives you access to resources, but also quarterly newsletters designed to bring our Sustainable Offices together as a community. </a:t>
            </a:r>
          </a:p>
        </p:txBody>
      </p:sp>
    </p:spTree>
    <p:extLst>
      <p:ext uri="{BB962C8B-B14F-4D97-AF65-F5344CB8AC3E}">
        <p14:creationId xmlns:p14="http://schemas.microsoft.com/office/powerpoint/2010/main" val="2237996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checklist is an easy-to-use Excel file with a tab for each sustainability category.</a:t>
            </a:r>
          </a:p>
          <a:p>
            <a:r>
              <a:rPr lang="en-US" dirty="0" smtClean="0"/>
              <a:t>For each question, mark yes, no, or NA. If you mark NA, include an explanation in the comments. </a:t>
            </a:r>
          </a:p>
          <a:p>
            <a:r>
              <a:rPr lang="en-US" dirty="0" smtClean="0"/>
              <a:t>Points are automatically assigned and tallied as you fill out the checklist. Point values vary based on importance/environmental impact.</a:t>
            </a:r>
          </a:p>
          <a:p>
            <a:r>
              <a:rPr lang="en-US" dirty="0" smtClean="0"/>
              <a:t>In the far right column, there are links to various resources for the different points. The links come from the Office of Energy and Sustainability or other resources we have identified.</a:t>
            </a:r>
          </a:p>
          <a:p>
            <a:r>
              <a:rPr lang="en-US" dirty="0" smtClean="0"/>
              <a:t>There is no auditing. Certification is opt-in and based on the honor system. (We won’t come to your office to make sure you really have LEDs.)</a:t>
            </a:r>
          </a:p>
        </p:txBody>
      </p:sp>
    </p:spTree>
    <p:extLst>
      <p:ext uri="{BB962C8B-B14F-4D97-AF65-F5344CB8AC3E}">
        <p14:creationId xmlns:p14="http://schemas.microsoft.com/office/powerpoint/2010/main" val="2245785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 categories of sustainability, in separate tabs, are on the checklist. The distinction between the categories helps you identify your strengths and weaknesses in your office’s sustainability. The innovations section is an opportunity for you to brainstorm practices beyond the checklist, and these points count as “extra credit.”</a:t>
            </a:r>
          </a:p>
        </p:txBody>
      </p:sp>
    </p:spTree>
    <p:extLst>
      <p:ext uri="{BB962C8B-B14F-4D97-AF65-F5344CB8AC3E}">
        <p14:creationId xmlns:p14="http://schemas.microsoft.com/office/powerpoint/2010/main" val="2903994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 1: Register your office. </a:t>
            </a:r>
          </a:p>
          <a:p>
            <a:r>
              <a:rPr lang="en-US" dirty="0" smtClean="0"/>
              <a:t>Step 2: As an office (you define what this means to you) you will complete a baseline survey.</a:t>
            </a:r>
          </a:p>
          <a:p>
            <a:r>
              <a:rPr lang="en-US" dirty="0" smtClean="0"/>
              <a:t>Step 3: Meet with the office of Energy and </a:t>
            </a:r>
            <a:r>
              <a:rPr lang="en-US" dirty="0" err="1" smtClean="0"/>
              <a:t>Sustainabilty</a:t>
            </a:r>
            <a:r>
              <a:rPr lang="en-US" dirty="0" smtClean="0"/>
              <a:t> to go over the program in more detail. </a:t>
            </a:r>
          </a:p>
          <a:p>
            <a:r>
              <a:rPr lang="en-US" dirty="0" smtClean="0"/>
              <a:t>Step 4: After you go meet with a OES, answer the checklist to the best of your ability, and feel free to reach out for more information and help. </a:t>
            </a:r>
          </a:p>
          <a:p>
            <a:r>
              <a:rPr lang="en-US" dirty="0" smtClean="0"/>
              <a:t>Step 5: Email the completed checklist to sustainability@carleton.ca</a:t>
            </a:r>
          </a:p>
        </p:txBody>
      </p:sp>
    </p:spTree>
    <p:extLst>
      <p:ext uri="{BB962C8B-B14F-4D97-AF65-F5344CB8AC3E}">
        <p14:creationId xmlns:p14="http://schemas.microsoft.com/office/powerpoint/2010/main" val="3817459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Write any comments, questions, or concerns in the comment section of each category tab, or email the Office of Energy and Sustainability.</a:t>
            </a:r>
          </a:p>
          <a:p>
            <a:r>
              <a:rPr lang="en-US" dirty="0" smtClean="0"/>
              <a:t>Comments are required for questions marked as not applicable. </a:t>
            </a:r>
          </a:p>
          <a:p>
            <a:r>
              <a:rPr lang="en-US" dirty="0" smtClean="0"/>
              <a:t>Work with your office to complete the checklist – reach out to office members to raise awareness and get a better idea of individual sustainable practices</a:t>
            </a:r>
          </a:p>
        </p:txBody>
      </p:sp>
    </p:spTree>
    <p:extLst>
      <p:ext uri="{BB962C8B-B14F-4D97-AF65-F5344CB8AC3E}">
        <p14:creationId xmlns:p14="http://schemas.microsoft.com/office/powerpoint/2010/main" val="134621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checklist will auto-calculate your score, at the Bronze, Silver, Gold, or Platinum level. Upon certification, you’ll receive recognition. </a:t>
            </a:r>
          </a:p>
        </p:txBody>
      </p:sp>
    </p:spTree>
    <p:extLst>
      <p:ext uri="{BB962C8B-B14F-4D97-AF65-F5344CB8AC3E}">
        <p14:creationId xmlns:p14="http://schemas.microsoft.com/office/powerpoint/2010/main" val="4024296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Upon certification, you’ll receive an office certificate and an icon for your website. You will also be added to the Sustainable Office quarterly newsletter and the official list of certified offices. Additionally, we will offer raffles and additional incentives throughout the year to encourage early certifications or referrals. </a:t>
            </a:r>
          </a:p>
        </p:txBody>
      </p:sp>
    </p:spTree>
    <p:extLst>
      <p:ext uri="{BB962C8B-B14F-4D97-AF65-F5344CB8AC3E}">
        <p14:creationId xmlns:p14="http://schemas.microsoft.com/office/powerpoint/2010/main" val="3373780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Offices are required to re-submit checklists every 2 years. After downloading the latest version of the checklist from the website, re-submit the checklist by emailing it to sustainability@carleton.ca.</a:t>
            </a:r>
          </a:p>
          <a:p>
            <a:r>
              <a:rPr lang="en-US" dirty="0" smtClean="0"/>
              <a:t>Re-submissions are an opportunity to increase your certification level if you have made significant changes in your office on a short time scale. Offices have the option to re-submit as soon as six months after receiving confirmation of their original certification level.</a:t>
            </a:r>
          </a:p>
        </p:txBody>
      </p:sp>
    </p:spTree>
    <p:extLst>
      <p:ext uri="{BB962C8B-B14F-4D97-AF65-F5344CB8AC3E}">
        <p14:creationId xmlns:p14="http://schemas.microsoft.com/office/powerpoint/2010/main" val="907905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mp; Subtitle">
    <p:bg>
      <p:bgPr>
        <a:solidFill>
          <a:srgbClr val="FFFFFF"/>
        </a:solidFill>
        <a:effectLst/>
      </p:bgPr>
    </p:bg>
    <p:spTree>
      <p:nvGrpSpPr>
        <p:cNvPr id="1" name=""/>
        <p:cNvGrpSpPr/>
        <p:nvPr/>
      </p:nvGrpSpPr>
      <p:grpSpPr>
        <a:xfrm>
          <a:off x="0" y="0"/>
          <a:ext cx="0" cy="0"/>
          <a:chOff x="0" y="0"/>
          <a:chExt cx="0" cy="0"/>
        </a:xfrm>
      </p:grpSpPr>
      <p:sp>
        <p:nvSpPr>
          <p:cNvPr id="6" name="Shape 6"/>
          <p:cNvSpPr>
            <a:spLocks noGrp="1"/>
          </p:cNvSpPr>
          <p:nvPr>
            <p:ph type="title"/>
          </p:nvPr>
        </p:nvSpPr>
        <p:spPr>
          <a:xfrm>
            <a:off x="1270000" y="1638300"/>
            <a:ext cx="10464800" cy="3302000"/>
          </a:xfrm>
          <a:prstGeom prst="rect">
            <a:avLst/>
          </a:prstGeom>
        </p:spPr>
        <p:txBody>
          <a:bodyPr lIns="0" tIns="0" rIns="0" bIns="0" anchor="b">
            <a:normAutofit/>
          </a:bodyPr>
          <a:lstStyle>
            <a:lvl1pPr algn="ctr" defTabSz="584200">
              <a:defRPr sz="8000">
                <a:solidFill>
                  <a:srgbClr val="000000"/>
                </a:solidFill>
                <a:latin typeface="+mn-lt"/>
                <a:ea typeface="+mn-ea"/>
                <a:cs typeface="+mn-cs"/>
                <a:sym typeface="Helvetica Light"/>
              </a:defRPr>
            </a:lvl1pPr>
          </a:lstStyle>
          <a:p>
            <a:pPr lvl="0">
              <a:defRPr sz="1800"/>
            </a:pPr>
            <a:r>
              <a:rPr sz="8000"/>
              <a:t>Title Text</a:t>
            </a:r>
          </a:p>
        </p:txBody>
      </p:sp>
      <p:sp>
        <p:nvSpPr>
          <p:cNvPr id="7" name="Shape 7"/>
          <p:cNvSpPr>
            <a:spLocks noGrp="1"/>
          </p:cNvSpPr>
          <p:nvPr>
            <p:ph type="body" idx="1"/>
          </p:nvPr>
        </p:nvSpPr>
        <p:spPr>
          <a:xfrm>
            <a:off x="1270000" y="5029200"/>
            <a:ext cx="10464800" cy="1130300"/>
          </a:xfrm>
          <a:prstGeom prst="rect">
            <a:avLst/>
          </a:prstGeom>
        </p:spPr>
        <p:txBody>
          <a:bodyPr lIns="0" tIns="0" rIns="0" bIns="0">
            <a:normAutofit/>
          </a:bodyPr>
          <a:lstStyle>
            <a:lvl1pPr marL="0" indent="0" algn="ctr" defTabSz="584200">
              <a:spcBef>
                <a:spcPts val="0"/>
              </a:spcBef>
              <a:defRPr sz="3200">
                <a:latin typeface="+mn-lt"/>
                <a:ea typeface="+mn-ea"/>
                <a:cs typeface="+mn-cs"/>
                <a:sym typeface="Helvetica Light"/>
              </a:defRPr>
            </a:lvl1pPr>
            <a:lvl2pPr marL="0" indent="228600" algn="ctr" defTabSz="584200">
              <a:spcBef>
                <a:spcPts val="0"/>
              </a:spcBef>
              <a:defRPr sz="3200">
                <a:latin typeface="+mn-lt"/>
                <a:ea typeface="+mn-ea"/>
                <a:cs typeface="+mn-cs"/>
                <a:sym typeface="Helvetica Light"/>
              </a:defRPr>
            </a:lvl2pPr>
            <a:lvl3pPr marL="0" indent="457200" algn="ctr" defTabSz="584200">
              <a:spcBef>
                <a:spcPts val="0"/>
              </a:spcBef>
              <a:buSzTx/>
              <a:buNone/>
              <a:defRPr sz="3200">
                <a:latin typeface="+mn-lt"/>
                <a:ea typeface="+mn-ea"/>
                <a:cs typeface="+mn-cs"/>
                <a:sym typeface="Helvetica Light"/>
              </a:defRPr>
            </a:lvl3pPr>
            <a:lvl4pPr marL="0" indent="685800" algn="ctr" defTabSz="584200">
              <a:spcBef>
                <a:spcPts val="0"/>
              </a:spcBef>
              <a:buSzTx/>
              <a:buNone/>
              <a:defRPr sz="3200">
                <a:latin typeface="+mn-lt"/>
                <a:ea typeface="+mn-ea"/>
                <a:cs typeface="+mn-cs"/>
                <a:sym typeface="Helvetica Light"/>
              </a:defRPr>
            </a:lvl4pPr>
            <a:lvl5pPr marL="0" indent="914400" algn="ctr" defTabSz="584200">
              <a:spcBef>
                <a:spcPts val="0"/>
              </a:spcBef>
              <a:buSzTx/>
              <a:buNone/>
              <a:defRPr sz="3200">
                <a:latin typeface="+mn-lt"/>
                <a:ea typeface="+mn-ea"/>
                <a:cs typeface="+mn-cs"/>
                <a:sym typeface="Helvetica Light"/>
              </a:defRPr>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bg>
      <p:bgPr>
        <a:solidFill>
          <a:srgbClr val="FFFFFF"/>
        </a:solidFill>
        <a:effectLst/>
      </p:bgPr>
    </p:bg>
    <p:spTree>
      <p:nvGrpSpPr>
        <p:cNvPr id="1" name=""/>
        <p:cNvGrpSpPr/>
        <p:nvPr/>
      </p:nvGrpSpPr>
      <p:grpSpPr>
        <a:xfrm>
          <a:off x="0" y="0"/>
          <a:ext cx="0" cy="0"/>
          <a:chOff x="0" y="0"/>
          <a:chExt cx="0" cy="0"/>
        </a:xfrm>
      </p:grpSpPr>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bg>
      <p:bgPr>
        <a:solidFill>
          <a:srgbClr val="FFFFFF"/>
        </a:solidFill>
        <a:effectLst/>
      </p:bgPr>
    </p:bg>
    <p:spTree>
      <p:nvGrpSpPr>
        <p:cNvPr id="1" name=""/>
        <p:cNvGrpSpPr/>
        <p:nvPr/>
      </p:nvGrpSpPr>
      <p:grpSpPr>
        <a:xfrm>
          <a:off x="0" y="0"/>
          <a:ext cx="0" cy="0"/>
          <a:chOff x="0" y="0"/>
          <a:chExt cx="0" cy="0"/>
        </a:xfrm>
      </p:grpSpPr>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1" name="Shape 31"/>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3" name="Shape 33"/>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5" name="Shape 35"/>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7" name="Shape 37"/>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9" name="Shape 39"/>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1" name="Shape 41"/>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3" name="Shape 43"/>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bg>
      <p:bgPr>
        <a:solidFill>
          <a:srgbClr val="FFFFFF"/>
        </a:solidFill>
        <a:effectLst/>
      </p:bgPr>
    </p:bg>
    <p:spTree>
      <p:nvGrpSpPr>
        <p:cNvPr id="1" name=""/>
        <p:cNvGrpSpPr/>
        <p:nvPr/>
      </p:nvGrpSpPr>
      <p:grpSpPr>
        <a:xfrm>
          <a:off x="0" y="0"/>
          <a:ext cx="0" cy="0"/>
          <a:chOff x="0" y="0"/>
          <a:chExt cx="0" cy="0"/>
        </a:xfrm>
      </p:grpSpPr>
      <p:sp>
        <p:nvSpPr>
          <p:cNvPr id="9" name="Shape 9"/>
          <p:cNvSpPr>
            <a:spLocks noGrp="1"/>
          </p:cNvSpPr>
          <p:nvPr>
            <p:ph type="title"/>
          </p:nvPr>
        </p:nvSpPr>
        <p:spPr>
          <a:xfrm>
            <a:off x="1270000" y="6718300"/>
            <a:ext cx="10464800" cy="1422400"/>
          </a:xfrm>
          <a:prstGeom prst="rect">
            <a:avLst/>
          </a:prstGeom>
        </p:spPr>
        <p:txBody>
          <a:bodyPr lIns="0" tIns="0" rIns="0" bIns="0" anchor="b">
            <a:normAutofit/>
          </a:bodyPr>
          <a:lstStyle>
            <a:lvl1pPr algn="ctr" defTabSz="584200">
              <a:defRPr sz="8000">
                <a:solidFill>
                  <a:srgbClr val="000000"/>
                </a:solidFill>
                <a:latin typeface="+mn-lt"/>
                <a:ea typeface="+mn-ea"/>
                <a:cs typeface="+mn-cs"/>
                <a:sym typeface="Helvetica Light"/>
              </a:defRPr>
            </a:lvl1pPr>
          </a:lstStyle>
          <a:p>
            <a:pPr lvl="0">
              <a:defRPr sz="1800"/>
            </a:pPr>
            <a:r>
              <a:rPr sz="8000"/>
              <a:t>Title Text</a:t>
            </a:r>
          </a:p>
        </p:txBody>
      </p:sp>
      <p:sp>
        <p:nvSpPr>
          <p:cNvPr id="10" name="Shape 10"/>
          <p:cNvSpPr>
            <a:spLocks noGrp="1"/>
          </p:cNvSpPr>
          <p:nvPr>
            <p:ph type="body" idx="1"/>
          </p:nvPr>
        </p:nvSpPr>
        <p:spPr>
          <a:xfrm>
            <a:off x="1270000" y="8191500"/>
            <a:ext cx="10464800" cy="1130300"/>
          </a:xfrm>
          <a:prstGeom prst="rect">
            <a:avLst/>
          </a:prstGeom>
        </p:spPr>
        <p:txBody>
          <a:bodyPr lIns="0" tIns="0" rIns="0" bIns="0">
            <a:normAutofit/>
          </a:bodyPr>
          <a:lstStyle>
            <a:lvl1pPr marL="0" indent="0" algn="ctr" defTabSz="584200">
              <a:spcBef>
                <a:spcPts val="0"/>
              </a:spcBef>
              <a:defRPr sz="3200">
                <a:latin typeface="+mn-lt"/>
                <a:ea typeface="+mn-ea"/>
                <a:cs typeface="+mn-cs"/>
                <a:sym typeface="Helvetica Light"/>
              </a:defRPr>
            </a:lvl1pPr>
            <a:lvl2pPr marL="0" indent="228600" algn="ctr" defTabSz="584200">
              <a:spcBef>
                <a:spcPts val="0"/>
              </a:spcBef>
              <a:defRPr sz="3200">
                <a:latin typeface="+mn-lt"/>
                <a:ea typeface="+mn-ea"/>
                <a:cs typeface="+mn-cs"/>
                <a:sym typeface="Helvetica Light"/>
              </a:defRPr>
            </a:lvl2pPr>
            <a:lvl3pPr marL="0" indent="457200" algn="ctr" defTabSz="584200">
              <a:spcBef>
                <a:spcPts val="0"/>
              </a:spcBef>
              <a:buSzTx/>
              <a:buNone/>
              <a:defRPr sz="3200">
                <a:latin typeface="+mn-lt"/>
                <a:ea typeface="+mn-ea"/>
                <a:cs typeface="+mn-cs"/>
                <a:sym typeface="Helvetica Light"/>
              </a:defRPr>
            </a:lvl3pPr>
            <a:lvl4pPr marL="0" indent="685800" algn="ctr" defTabSz="584200">
              <a:spcBef>
                <a:spcPts val="0"/>
              </a:spcBef>
              <a:buSzTx/>
              <a:buNone/>
              <a:defRPr sz="3200">
                <a:latin typeface="+mn-lt"/>
                <a:ea typeface="+mn-ea"/>
                <a:cs typeface="+mn-cs"/>
                <a:sym typeface="Helvetica Light"/>
              </a:defRPr>
            </a:lvl4pPr>
            <a:lvl5pPr marL="0" indent="914400" algn="ctr" defTabSz="584200">
              <a:spcBef>
                <a:spcPts val="0"/>
              </a:spcBef>
              <a:buSzTx/>
              <a:buNone/>
              <a:defRPr sz="3200">
                <a:latin typeface="+mn-lt"/>
                <a:ea typeface="+mn-ea"/>
                <a:cs typeface="+mn-cs"/>
                <a:sym typeface="Helvetica Light"/>
              </a:defRPr>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5" name="Shape 45"/>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7" name="Shape 47"/>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49" name="Shape 49"/>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51" name="Shape 51"/>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53" name="Shape 53"/>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55" name="Shape 55"/>
          <p:cNvSpPr>
            <a:spLocks noGrp="1"/>
          </p:cNvSpPr>
          <p:nvPr>
            <p:ph type="sldNum" sz="quarter" idx="2"/>
          </p:nvPr>
        </p:nvSpPr>
        <p:spPr>
          <a:prstGeom prst="rect">
            <a:avLst/>
          </a:prstGeom>
        </p:spPr>
        <p:txBody>
          <a:bodyPr/>
          <a:lstStyle>
            <a:lvl1pPr defTabSz="457200">
              <a:defRPr>
                <a:uFill>
                  <a:solidFill>
                    <a:srgbClr val="D00030"/>
                  </a:solidFill>
                </a:uFill>
              </a:defRPr>
            </a:lvl1pPr>
          </a:lstStyle>
          <a:p>
            <a:pPr lvl="0"/>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pPr lvl="0">
              <a:defRPr sz="1800">
                <a:solidFill>
                  <a:srgbClr val="000000"/>
                </a:solidFill>
              </a:defRPr>
            </a:pPr>
            <a:r>
              <a:rPr sz="3600">
                <a:solidFill>
                  <a:srgbClr val="FFFFFF"/>
                </a:solidFill>
              </a:rPr>
              <a:t>Title Text</a:t>
            </a:r>
          </a:p>
        </p:txBody>
      </p:sp>
      <p:sp>
        <p:nvSpPr>
          <p:cNvPr id="58" name="Shape 58"/>
          <p:cNvSpPr>
            <a:spLocks noGrp="1"/>
          </p:cNvSpPr>
          <p:nvPr>
            <p:ph type="body" idx="1"/>
          </p:nvPr>
        </p:nvSpPr>
        <p:spPr>
          <a:prstGeom prst="rect">
            <a:avLst/>
          </a:prstGeom>
        </p:spPr>
        <p:txBody>
          <a:bodyPr/>
          <a:lstStyle/>
          <a:p>
            <a:pPr lvl="0">
              <a:defRPr sz="1800"/>
            </a:pPr>
            <a:r>
              <a:rPr sz="3800"/>
              <a:t>Body Level One</a:t>
            </a:r>
          </a:p>
          <a:p>
            <a:pPr lvl="1">
              <a:defRPr sz="1800"/>
            </a:pPr>
            <a:r>
              <a:rPr sz="3800"/>
              <a:t>Body Level Two</a:t>
            </a:r>
          </a:p>
          <a:p>
            <a:pPr lvl="2">
              <a:defRPr sz="1800"/>
            </a:pPr>
            <a:r>
              <a:rPr sz="3800"/>
              <a:t>Body Level Three</a:t>
            </a:r>
          </a:p>
          <a:p>
            <a:pPr lvl="3">
              <a:defRPr sz="1800"/>
            </a:pPr>
            <a:r>
              <a:rPr sz="3800"/>
              <a:t>Body Level Four</a:t>
            </a:r>
          </a:p>
          <a:p>
            <a:pPr lvl="4">
              <a:defRPr sz="1800"/>
            </a:pPr>
            <a:r>
              <a:rPr sz="3800"/>
              <a:t>Body Level Five</a:t>
            </a:r>
          </a:p>
        </p:txBody>
      </p:sp>
      <p:sp>
        <p:nvSpPr>
          <p:cNvPr id="59" name="Shape 5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61" name="Shape 61"/>
          <p:cNvSpPr>
            <a:spLocks noGrp="1"/>
          </p:cNvSpPr>
          <p:nvPr>
            <p:ph type="title"/>
          </p:nvPr>
        </p:nvSpPr>
        <p:spPr>
          <a:prstGeom prst="rect">
            <a:avLst/>
          </a:prstGeom>
        </p:spPr>
        <p:txBody>
          <a:bodyPr/>
          <a:lstStyle/>
          <a:p>
            <a:pPr lvl="0">
              <a:defRPr sz="1800">
                <a:solidFill>
                  <a:srgbClr val="000000"/>
                </a:solidFill>
              </a:defRPr>
            </a:pPr>
            <a:r>
              <a:rPr sz="3600">
                <a:solidFill>
                  <a:srgbClr val="FFFFFF"/>
                </a:solidFill>
              </a:rPr>
              <a:t>Title Text</a:t>
            </a:r>
          </a:p>
        </p:txBody>
      </p:sp>
      <p:sp>
        <p:nvSpPr>
          <p:cNvPr id="62" name="Shape 62"/>
          <p:cNvSpPr>
            <a:spLocks noGrp="1"/>
          </p:cNvSpPr>
          <p:nvPr>
            <p:ph type="body" idx="1"/>
          </p:nvPr>
        </p:nvSpPr>
        <p:spPr>
          <a:prstGeom prst="rect">
            <a:avLst/>
          </a:prstGeom>
        </p:spPr>
        <p:txBody>
          <a:bodyPr/>
          <a:lstStyle/>
          <a:p>
            <a:pPr lvl="0">
              <a:defRPr sz="1800"/>
            </a:pPr>
            <a:r>
              <a:rPr sz="3800"/>
              <a:t>Body Level One</a:t>
            </a:r>
          </a:p>
          <a:p>
            <a:pPr lvl="1">
              <a:defRPr sz="1800"/>
            </a:pPr>
            <a:r>
              <a:rPr sz="3800"/>
              <a:t>Body Level Two</a:t>
            </a:r>
          </a:p>
          <a:p>
            <a:pPr lvl="2">
              <a:defRPr sz="1800"/>
            </a:pPr>
            <a:r>
              <a:rPr sz="3800"/>
              <a:t>Body Level Three</a:t>
            </a:r>
          </a:p>
          <a:p>
            <a:pPr lvl="3">
              <a:defRPr sz="1800"/>
            </a:pPr>
            <a:r>
              <a:rPr sz="3800"/>
              <a:t>Body Level Four</a:t>
            </a:r>
          </a:p>
          <a:p>
            <a:pPr lvl="4">
              <a:defRPr sz="1800"/>
            </a:pPr>
            <a:r>
              <a:rPr sz="3800"/>
              <a:t>Body Level Five</a:t>
            </a:r>
          </a:p>
        </p:txBody>
      </p:sp>
      <p:sp>
        <p:nvSpPr>
          <p:cNvPr id="63" name="Shape 6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65" name="Shape 65"/>
          <p:cNvSpPr>
            <a:spLocks noGrp="1"/>
          </p:cNvSpPr>
          <p:nvPr>
            <p:ph type="title"/>
          </p:nvPr>
        </p:nvSpPr>
        <p:spPr>
          <a:prstGeom prst="rect">
            <a:avLst/>
          </a:prstGeom>
        </p:spPr>
        <p:txBody>
          <a:bodyPr/>
          <a:lstStyle/>
          <a:p>
            <a:pPr lvl="0">
              <a:defRPr sz="1800">
                <a:solidFill>
                  <a:srgbClr val="000000"/>
                </a:solidFill>
              </a:defRPr>
            </a:pPr>
            <a:r>
              <a:rPr sz="3600">
                <a:solidFill>
                  <a:srgbClr val="FFFFFF"/>
                </a:solidFill>
              </a:rPr>
              <a:t>Title Text</a:t>
            </a:r>
          </a:p>
        </p:txBody>
      </p:sp>
      <p:sp>
        <p:nvSpPr>
          <p:cNvPr id="66" name="Shape 66"/>
          <p:cNvSpPr>
            <a:spLocks noGrp="1"/>
          </p:cNvSpPr>
          <p:nvPr>
            <p:ph type="body" idx="1"/>
          </p:nvPr>
        </p:nvSpPr>
        <p:spPr>
          <a:prstGeom prst="rect">
            <a:avLst/>
          </a:prstGeom>
        </p:spPr>
        <p:txBody>
          <a:bodyPr/>
          <a:lstStyle/>
          <a:p>
            <a:pPr lvl="0">
              <a:defRPr sz="1800"/>
            </a:pPr>
            <a:r>
              <a:rPr sz="3800"/>
              <a:t>Body Level One</a:t>
            </a:r>
          </a:p>
          <a:p>
            <a:pPr lvl="1">
              <a:defRPr sz="1800"/>
            </a:pPr>
            <a:r>
              <a:rPr sz="3800"/>
              <a:t>Body Level Two</a:t>
            </a:r>
          </a:p>
          <a:p>
            <a:pPr lvl="2">
              <a:defRPr sz="1800"/>
            </a:pPr>
            <a:r>
              <a:rPr sz="3800"/>
              <a:t>Body Level Three</a:t>
            </a:r>
          </a:p>
          <a:p>
            <a:pPr lvl="3">
              <a:defRPr sz="1800"/>
            </a:pPr>
            <a:r>
              <a:rPr sz="3800"/>
              <a:t>Body Level Four</a:t>
            </a:r>
          </a:p>
          <a:p>
            <a:pPr lvl="4">
              <a:defRPr sz="1800"/>
            </a:pPr>
            <a:r>
              <a:rPr sz="3800"/>
              <a:t>Body Level Five</a:t>
            </a:r>
          </a:p>
        </p:txBody>
      </p:sp>
      <p:sp>
        <p:nvSpPr>
          <p:cNvPr id="67" name="Shape 6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bg>
      <p:bgPr>
        <a:solidFill>
          <a:srgbClr val="FFFFFF"/>
        </a:solidFill>
        <a:effectLst/>
      </p:bgPr>
    </p:bg>
    <p:spTree>
      <p:nvGrpSpPr>
        <p:cNvPr id="1" name=""/>
        <p:cNvGrpSpPr/>
        <p:nvPr/>
      </p:nvGrpSpPr>
      <p:grpSpPr>
        <a:xfrm>
          <a:off x="0" y="0"/>
          <a:ext cx="0" cy="0"/>
          <a:chOff x="0" y="0"/>
          <a:chExt cx="0" cy="0"/>
        </a:xfrm>
      </p:grpSpPr>
      <p:sp>
        <p:nvSpPr>
          <p:cNvPr id="12" name="Shape 12"/>
          <p:cNvSpPr>
            <a:spLocks noGrp="1"/>
          </p:cNvSpPr>
          <p:nvPr>
            <p:ph type="title"/>
          </p:nvPr>
        </p:nvSpPr>
        <p:spPr>
          <a:xfrm>
            <a:off x="1270000" y="3225800"/>
            <a:ext cx="10464800" cy="3302000"/>
          </a:xfrm>
          <a:prstGeom prst="rect">
            <a:avLst/>
          </a:prstGeom>
        </p:spPr>
        <p:txBody>
          <a:bodyPr lIns="0" tIns="0" rIns="0" bIns="0">
            <a:normAutofit/>
          </a:bodyPr>
          <a:lstStyle>
            <a:lvl1pPr algn="ctr" defTabSz="584200">
              <a:defRPr sz="8000">
                <a:solidFill>
                  <a:srgbClr val="000000"/>
                </a:solidFill>
                <a:latin typeface="+mn-lt"/>
                <a:ea typeface="+mn-ea"/>
                <a:cs typeface="+mn-cs"/>
                <a:sym typeface="Helvetica Light"/>
              </a:defRPr>
            </a:lvl1pPr>
          </a:lstStyle>
          <a:p>
            <a:pPr lvl="0">
              <a:defRPr sz="1800"/>
            </a:pPr>
            <a:r>
              <a:rPr sz="8000"/>
              <a:t>Title Text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bg>
      <p:bgPr>
        <a:solidFill>
          <a:srgbClr val="FFFFFF"/>
        </a:solidFill>
        <a:effectLst/>
      </p:bgPr>
    </p:bg>
    <p:spTree>
      <p:nvGrpSpPr>
        <p:cNvPr id="1" name=""/>
        <p:cNvGrpSpPr/>
        <p:nvPr/>
      </p:nvGrpSpPr>
      <p:grpSpPr>
        <a:xfrm>
          <a:off x="0" y="0"/>
          <a:ext cx="0" cy="0"/>
          <a:chOff x="0" y="0"/>
          <a:chExt cx="0" cy="0"/>
        </a:xfrm>
      </p:grpSpPr>
      <p:sp>
        <p:nvSpPr>
          <p:cNvPr id="14" name="Shape 14"/>
          <p:cNvSpPr>
            <a:spLocks noGrp="1"/>
          </p:cNvSpPr>
          <p:nvPr>
            <p:ph type="title"/>
          </p:nvPr>
        </p:nvSpPr>
        <p:spPr>
          <a:xfrm>
            <a:off x="952500" y="635000"/>
            <a:ext cx="5334000" cy="3987800"/>
          </a:xfrm>
          <a:prstGeom prst="rect">
            <a:avLst/>
          </a:prstGeom>
        </p:spPr>
        <p:txBody>
          <a:bodyPr lIns="0" tIns="0" rIns="0" bIns="0" anchor="b">
            <a:normAutofit/>
          </a:bodyPr>
          <a:lstStyle>
            <a:lvl1pPr algn="ctr" defTabSz="584200">
              <a:defRPr sz="6000">
                <a:solidFill>
                  <a:srgbClr val="000000"/>
                </a:solidFill>
                <a:latin typeface="+mn-lt"/>
                <a:ea typeface="+mn-ea"/>
                <a:cs typeface="+mn-cs"/>
                <a:sym typeface="Helvetica Light"/>
              </a:defRPr>
            </a:lvl1pPr>
          </a:lstStyle>
          <a:p>
            <a:pPr lvl="0">
              <a:defRPr sz="1800"/>
            </a:pPr>
            <a:r>
              <a:rPr sz="6000"/>
              <a:t>Title Text</a:t>
            </a:r>
          </a:p>
        </p:txBody>
      </p:sp>
      <p:sp>
        <p:nvSpPr>
          <p:cNvPr id="15" name="Shape 15"/>
          <p:cNvSpPr>
            <a:spLocks noGrp="1"/>
          </p:cNvSpPr>
          <p:nvPr>
            <p:ph type="body" idx="1"/>
          </p:nvPr>
        </p:nvSpPr>
        <p:spPr>
          <a:xfrm>
            <a:off x="952500" y="4762500"/>
            <a:ext cx="5334000" cy="4102100"/>
          </a:xfrm>
          <a:prstGeom prst="rect">
            <a:avLst/>
          </a:prstGeom>
        </p:spPr>
        <p:txBody>
          <a:bodyPr lIns="0" tIns="0" rIns="0" bIns="0">
            <a:normAutofit/>
          </a:bodyPr>
          <a:lstStyle>
            <a:lvl1pPr marL="0" indent="0" algn="ctr" defTabSz="584200">
              <a:spcBef>
                <a:spcPts val="0"/>
              </a:spcBef>
              <a:defRPr sz="3200">
                <a:latin typeface="+mn-lt"/>
                <a:ea typeface="+mn-ea"/>
                <a:cs typeface="+mn-cs"/>
                <a:sym typeface="Helvetica Light"/>
              </a:defRPr>
            </a:lvl1pPr>
            <a:lvl2pPr marL="0" indent="228600" algn="ctr" defTabSz="584200">
              <a:spcBef>
                <a:spcPts val="0"/>
              </a:spcBef>
              <a:defRPr sz="3200">
                <a:latin typeface="+mn-lt"/>
                <a:ea typeface="+mn-ea"/>
                <a:cs typeface="+mn-cs"/>
                <a:sym typeface="Helvetica Light"/>
              </a:defRPr>
            </a:lvl2pPr>
            <a:lvl3pPr marL="0" indent="457200" algn="ctr" defTabSz="584200">
              <a:spcBef>
                <a:spcPts val="0"/>
              </a:spcBef>
              <a:buSzTx/>
              <a:buNone/>
              <a:defRPr sz="3200">
                <a:latin typeface="+mn-lt"/>
                <a:ea typeface="+mn-ea"/>
                <a:cs typeface="+mn-cs"/>
                <a:sym typeface="Helvetica Light"/>
              </a:defRPr>
            </a:lvl3pPr>
            <a:lvl4pPr marL="0" indent="685800" algn="ctr" defTabSz="584200">
              <a:spcBef>
                <a:spcPts val="0"/>
              </a:spcBef>
              <a:buSzTx/>
              <a:buNone/>
              <a:defRPr sz="3200">
                <a:latin typeface="+mn-lt"/>
                <a:ea typeface="+mn-ea"/>
                <a:cs typeface="+mn-cs"/>
                <a:sym typeface="Helvetica Light"/>
              </a:defRPr>
            </a:lvl4pPr>
            <a:lvl5pPr marL="0" indent="914400" algn="ctr" defTabSz="584200">
              <a:spcBef>
                <a:spcPts val="0"/>
              </a:spcBef>
              <a:buSzTx/>
              <a:buNone/>
              <a:defRPr sz="3200">
                <a:latin typeface="+mn-lt"/>
                <a:ea typeface="+mn-ea"/>
                <a:cs typeface="+mn-cs"/>
                <a:sym typeface="Helvetica Light"/>
              </a:defRPr>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bg>
      <p:bgPr>
        <a:solidFill>
          <a:srgbClr val="FFFFFF"/>
        </a:solidFill>
        <a:effectLst/>
      </p:bgPr>
    </p:bg>
    <p:spTree>
      <p:nvGrpSpPr>
        <p:cNvPr id="1" name=""/>
        <p:cNvGrpSpPr/>
        <p:nvPr/>
      </p:nvGrpSpPr>
      <p:grpSpPr>
        <a:xfrm>
          <a:off x="0" y="0"/>
          <a:ext cx="0" cy="0"/>
          <a:chOff x="0" y="0"/>
          <a:chExt cx="0" cy="0"/>
        </a:xfrm>
      </p:grpSpPr>
      <p:sp>
        <p:nvSpPr>
          <p:cNvPr id="17" name="Shape 17"/>
          <p:cNvSpPr>
            <a:spLocks noGrp="1"/>
          </p:cNvSpPr>
          <p:nvPr>
            <p:ph type="title"/>
          </p:nvPr>
        </p:nvSpPr>
        <p:spPr>
          <a:xfrm>
            <a:off x="952500" y="444500"/>
            <a:ext cx="11099800" cy="2159000"/>
          </a:xfrm>
          <a:prstGeom prst="rect">
            <a:avLst/>
          </a:prstGeom>
        </p:spPr>
        <p:txBody>
          <a:bodyPr lIns="0" tIns="0" rIns="0" bIns="0">
            <a:normAutofit/>
          </a:bodyPr>
          <a:lstStyle>
            <a:lvl1pPr algn="ctr" defTabSz="584200">
              <a:defRPr sz="8000">
                <a:solidFill>
                  <a:srgbClr val="000000"/>
                </a:solidFill>
                <a:latin typeface="+mn-lt"/>
                <a:ea typeface="+mn-ea"/>
                <a:cs typeface="+mn-cs"/>
                <a:sym typeface="Helvetica Light"/>
              </a:defRPr>
            </a:lvl1pPr>
          </a:lstStyle>
          <a:p>
            <a:pPr lvl="0">
              <a:defRPr sz="1800"/>
            </a:pPr>
            <a:r>
              <a:rPr sz="8000"/>
              <a:t>Title Text</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bg>
      <p:bgPr>
        <a:solidFill>
          <a:srgbClr val="FFFFFF"/>
        </a:solidFill>
        <a:effectLst/>
      </p:bgPr>
    </p:bg>
    <p:spTree>
      <p:nvGrpSpPr>
        <p:cNvPr id="1" name=""/>
        <p:cNvGrpSpPr/>
        <p:nvPr/>
      </p:nvGrpSpPr>
      <p:grpSpPr>
        <a:xfrm>
          <a:off x="0" y="0"/>
          <a:ext cx="0" cy="0"/>
          <a:chOff x="0" y="0"/>
          <a:chExt cx="0" cy="0"/>
        </a:xfrm>
      </p:grpSpPr>
      <p:sp>
        <p:nvSpPr>
          <p:cNvPr id="19" name="Shape 19"/>
          <p:cNvSpPr>
            <a:spLocks noGrp="1"/>
          </p:cNvSpPr>
          <p:nvPr>
            <p:ph type="title"/>
          </p:nvPr>
        </p:nvSpPr>
        <p:spPr>
          <a:xfrm>
            <a:off x="952500" y="444500"/>
            <a:ext cx="11099800" cy="2159000"/>
          </a:xfrm>
          <a:prstGeom prst="rect">
            <a:avLst/>
          </a:prstGeom>
        </p:spPr>
        <p:txBody>
          <a:bodyPr lIns="0" tIns="0" rIns="0" bIns="0">
            <a:normAutofit/>
          </a:bodyPr>
          <a:lstStyle>
            <a:lvl1pPr algn="ctr" defTabSz="584200">
              <a:defRPr sz="8000">
                <a:solidFill>
                  <a:srgbClr val="000000"/>
                </a:solidFill>
                <a:latin typeface="+mn-lt"/>
                <a:ea typeface="+mn-ea"/>
                <a:cs typeface="+mn-cs"/>
                <a:sym typeface="Helvetica Light"/>
              </a:defRPr>
            </a:lvl1pPr>
          </a:lstStyle>
          <a:p>
            <a:pPr lvl="0">
              <a:defRPr sz="1800"/>
            </a:pPr>
            <a:r>
              <a:rPr sz="8000"/>
              <a:t>Title Text</a:t>
            </a:r>
          </a:p>
        </p:txBody>
      </p:sp>
      <p:sp>
        <p:nvSpPr>
          <p:cNvPr id="20" name="Shape 20"/>
          <p:cNvSpPr>
            <a:spLocks noGrp="1"/>
          </p:cNvSpPr>
          <p:nvPr>
            <p:ph type="body" idx="1"/>
          </p:nvPr>
        </p:nvSpPr>
        <p:spPr>
          <a:xfrm>
            <a:off x="952500" y="2603500"/>
            <a:ext cx="11099800" cy="6286500"/>
          </a:xfrm>
          <a:prstGeom prst="rect">
            <a:avLst/>
          </a:prstGeom>
        </p:spPr>
        <p:txBody>
          <a:bodyPr lIns="0" tIns="0" rIns="0" bIns="0" anchor="ctr">
            <a:normAutofit/>
          </a:bodyPr>
          <a:lstStyle>
            <a:lvl1pPr marL="444500" indent="-444500" defTabSz="584200">
              <a:spcBef>
                <a:spcPts val="4200"/>
              </a:spcBef>
              <a:buSzPct val="75000"/>
              <a:buChar char="•"/>
              <a:defRPr sz="3600">
                <a:latin typeface="+mn-lt"/>
                <a:ea typeface="+mn-ea"/>
                <a:cs typeface="+mn-cs"/>
                <a:sym typeface="Helvetica Light"/>
              </a:defRPr>
            </a:lvl1pPr>
            <a:lvl2pPr marL="889000" indent="-444500" defTabSz="584200">
              <a:spcBef>
                <a:spcPts val="4200"/>
              </a:spcBef>
              <a:buSzPct val="75000"/>
              <a:buChar char="•"/>
              <a:defRPr sz="3600">
                <a:latin typeface="+mn-lt"/>
                <a:ea typeface="+mn-ea"/>
                <a:cs typeface="+mn-cs"/>
                <a:sym typeface="Helvetica Light"/>
              </a:defRPr>
            </a:lvl2pPr>
            <a:lvl3pPr marL="1333500" indent="-444500" defTabSz="584200">
              <a:spcBef>
                <a:spcPts val="4200"/>
              </a:spcBef>
              <a:buSzPct val="75000"/>
              <a:buChar char="•"/>
              <a:defRPr sz="3600">
                <a:latin typeface="+mn-lt"/>
                <a:ea typeface="+mn-ea"/>
                <a:cs typeface="+mn-cs"/>
                <a:sym typeface="Helvetica Light"/>
              </a:defRPr>
            </a:lvl3pPr>
            <a:lvl4pPr marL="1778000" indent="-444500" defTabSz="584200">
              <a:spcBef>
                <a:spcPts val="4200"/>
              </a:spcBef>
              <a:buSzPct val="75000"/>
              <a:buChar char="•"/>
              <a:defRPr sz="3600">
                <a:latin typeface="+mn-lt"/>
                <a:ea typeface="+mn-ea"/>
                <a:cs typeface="+mn-cs"/>
                <a:sym typeface="Helvetica Light"/>
              </a:defRPr>
            </a:lvl4pPr>
            <a:lvl5pPr marL="2222500" indent="-444500" defTabSz="584200">
              <a:spcBef>
                <a:spcPts val="4200"/>
              </a:spcBef>
              <a:buSzPct val="75000"/>
              <a:buChar char="•"/>
              <a:defRPr sz="3600">
                <a:latin typeface="+mn-lt"/>
                <a:ea typeface="+mn-ea"/>
                <a:cs typeface="+mn-cs"/>
                <a:sym typeface="Helvetica Light"/>
              </a:defRPr>
            </a:lvl5pPr>
          </a:lstStyle>
          <a:p>
            <a:pPr lvl="0">
              <a:defRPr sz="1800"/>
            </a:pPr>
            <a:r>
              <a:rPr sz="3600"/>
              <a:t>Body Level One</a:t>
            </a:r>
          </a:p>
          <a:p>
            <a:pPr lvl="1">
              <a:defRPr sz="1800"/>
            </a:pPr>
            <a:r>
              <a:rPr sz="3600"/>
              <a:t>Body Level Two</a:t>
            </a:r>
          </a:p>
          <a:p>
            <a:pPr lvl="2">
              <a:defRPr sz="1800"/>
            </a:pPr>
            <a:r>
              <a:rPr sz="3600"/>
              <a:t>Body Level Three</a:t>
            </a:r>
          </a:p>
          <a:p>
            <a:pPr lvl="3">
              <a:defRPr sz="1800"/>
            </a:pPr>
            <a:r>
              <a:rPr sz="3600"/>
              <a:t>Body Level Four</a:t>
            </a:r>
          </a:p>
          <a:p>
            <a:pPr lvl="4">
              <a:defRPr sz="1800"/>
            </a:pPr>
            <a:r>
              <a:rPr sz="3600"/>
              <a:t>Body Level Five</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bg>
      <p:bgPr>
        <a:solidFill>
          <a:srgbClr val="FFFFFF"/>
        </a:solidFill>
        <a:effectLst/>
      </p:bgPr>
    </p:bg>
    <p:spTree>
      <p:nvGrpSpPr>
        <p:cNvPr id="1" name=""/>
        <p:cNvGrpSpPr/>
        <p:nvPr/>
      </p:nvGrpSpPr>
      <p:grpSpPr>
        <a:xfrm>
          <a:off x="0" y="0"/>
          <a:ext cx="0" cy="0"/>
          <a:chOff x="0" y="0"/>
          <a:chExt cx="0" cy="0"/>
        </a:xfrm>
      </p:grpSpPr>
      <p:sp>
        <p:nvSpPr>
          <p:cNvPr id="22" name="Shape 22"/>
          <p:cNvSpPr>
            <a:spLocks noGrp="1"/>
          </p:cNvSpPr>
          <p:nvPr>
            <p:ph type="title"/>
          </p:nvPr>
        </p:nvSpPr>
        <p:spPr>
          <a:xfrm>
            <a:off x="952500" y="444500"/>
            <a:ext cx="11099800" cy="2159000"/>
          </a:xfrm>
          <a:prstGeom prst="rect">
            <a:avLst/>
          </a:prstGeom>
        </p:spPr>
        <p:txBody>
          <a:bodyPr lIns="0" tIns="0" rIns="0" bIns="0">
            <a:normAutofit/>
          </a:bodyPr>
          <a:lstStyle>
            <a:lvl1pPr algn="ctr" defTabSz="584200">
              <a:defRPr sz="8000">
                <a:solidFill>
                  <a:srgbClr val="000000"/>
                </a:solidFill>
                <a:latin typeface="+mn-lt"/>
                <a:ea typeface="+mn-ea"/>
                <a:cs typeface="+mn-cs"/>
                <a:sym typeface="Helvetica Light"/>
              </a:defRPr>
            </a:lvl1pPr>
          </a:lstStyle>
          <a:p>
            <a:pPr lvl="0">
              <a:defRPr sz="1800"/>
            </a:pPr>
            <a:r>
              <a:rPr sz="8000"/>
              <a:t>Title Text</a:t>
            </a:r>
          </a:p>
        </p:txBody>
      </p:sp>
      <p:sp>
        <p:nvSpPr>
          <p:cNvPr id="23" name="Shape 23"/>
          <p:cNvSpPr>
            <a:spLocks noGrp="1"/>
          </p:cNvSpPr>
          <p:nvPr>
            <p:ph type="body" idx="1"/>
          </p:nvPr>
        </p:nvSpPr>
        <p:spPr>
          <a:xfrm>
            <a:off x="952500" y="2603500"/>
            <a:ext cx="5334000" cy="6286500"/>
          </a:xfrm>
          <a:prstGeom prst="rect">
            <a:avLst/>
          </a:prstGeom>
        </p:spPr>
        <p:txBody>
          <a:bodyPr lIns="0" tIns="0" rIns="0" bIns="0" anchor="ctr">
            <a:normAutofit/>
          </a:bodyPr>
          <a:lstStyle>
            <a:lvl1pPr marL="342900" indent="-342900" defTabSz="584200">
              <a:spcBef>
                <a:spcPts val="3200"/>
              </a:spcBef>
              <a:buSzPct val="75000"/>
              <a:buChar char="•"/>
              <a:defRPr sz="2800">
                <a:latin typeface="+mn-lt"/>
                <a:ea typeface="+mn-ea"/>
                <a:cs typeface="+mn-cs"/>
                <a:sym typeface="Helvetica Light"/>
              </a:defRPr>
            </a:lvl1pPr>
            <a:lvl2pPr marL="685800" indent="-342900" defTabSz="584200">
              <a:spcBef>
                <a:spcPts val="3200"/>
              </a:spcBef>
              <a:buSzPct val="75000"/>
              <a:buChar char="•"/>
              <a:defRPr sz="2800">
                <a:latin typeface="+mn-lt"/>
                <a:ea typeface="+mn-ea"/>
                <a:cs typeface="+mn-cs"/>
                <a:sym typeface="Helvetica Light"/>
              </a:defRPr>
            </a:lvl2pPr>
            <a:lvl3pPr marL="1028700" indent="-342900" defTabSz="584200">
              <a:spcBef>
                <a:spcPts val="3200"/>
              </a:spcBef>
              <a:buSzPct val="75000"/>
              <a:buChar char="•"/>
              <a:defRPr sz="2800">
                <a:latin typeface="+mn-lt"/>
                <a:ea typeface="+mn-ea"/>
                <a:cs typeface="+mn-cs"/>
                <a:sym typeface="Helvetica Light"/>
              </a:defRPr>
            </a:lvl3pPr>
            <a:lvl4pPr marL="1371600" indent="-342900" defTabSz="584200">
              <a:spcBef>
                <a:spcPts val="3200"/>
              </a:spcBef>
              <a:buSzPct val="75000"/>
              <a:buChar char="•"/>
              <a:defRPr sz="2800">
                <a:latin typeface="+mn-lt"/>
                <a:ea typeface="+mn-ea"/>
                <a:cs typeface="+mn-cs"/>
                <a:sym typeface="Helvetica Light"/>
              </a:defRPr>
            </a:lvl4pPr>
            <a:lvl5pPr marL="1714500" indent="-342900" defTabSz="584200">
              <a:spcBef>
                <a:spcPts val="3200"/>
              </a:spcBef>
              <a:buSzPct val="75000"/>
              <a:buChar char="•"/>
              <a:defRPr sz="2800">
                <a:latin typeface="+mn-lt"/>
                <a:ea typeface="+mn-ea"/>
                <a:cs typeface="+mn-cs"/>
                <a:sym typeface="Helvetica Light"/>
              </a:defRPr>
            </a:lvl5p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bg>
      <p:bgPr>
        <a:solidFill>
          <a:srgbClr val="FFFFFF"/>
        </a:solidFill>
        <a:effectLst/>
      </p:bgPr>
    </p:bg>
    <p:spTree>
      <p:nvGrpSpPr>
        <p:cNvPr id="1" name=""/>
        <p:cNvGrpSpPr/>
        <p:nvPr/>
      </p:nvGrpSpPr>
      <p:grpSpPr>
        <a:xfrm>
          <a:off x="0" y="0"/>
          <a:ext cx="0" cy="0"/>
          <a:chOff x="0" y="0"/>
          <a:chExt cx="0" cy="0"/>
        </a:xfrm>
      </p:grpSpPr>
      <p:sp>
        <p:nvSpPr>
          <p:cNvPr id="25" name="Shape 25"/>
          <p:cNvSpPr>
            <a:spLocks noGrp="1"/>
          </p:cNvSpPr>
          <p:nvPr>
            <p:ph type="body" idx="1"/>
          </p:nvPr>
        </p:nvSpPr>
        <p:spPr>
          <a:xfrm>
            <a:off x="952500" y="1270000"/>
            <a:ext cx="11099800" cy="7213600"/>
          </a:xfrm>
          <a:prstGeom prst="rect">
            <a:avLst/>
          </a:prstGeom>
        </p:spPr>
        <p:txBody>
          <a:bodyPr lIns="0" tIns="0" rIns="0" bIns="0" anchor="ctr">
            <a:normAutofit/>
          </a:bodyPr>
          <a:lstStyle>
            <a:lvl1pPr marL="444500" indent="-444500" defTabSz="584200">
              <a:spcBef>
                <a:spcPts val="4200"/>
              </a:spcBef>
              <a:buSzPct val="75000"/>
              <a:buChar char="•"/>
              <a:defRPr sz="3600">
                <a:latin typeface="+mn-lt"/>
                <a:ea typeface="+mn-ea"/>
                <a:cs typeface="+mn-cs"/>
                <a:sym typeface="Helvetica Light"/>
              </a:defRPr>
            </a:lvl1pPr>
            <a:lvl2pPr marL="889000" indent="-444500" defTabSz="584200">
              <a:spcBef>
                <a:spcPts val="4200"/>
              </a:spcBef>
              <a:buSzPct val="75000"/>
              <a:buChar char="•"/>
              <a:defRPr sz="3600">
                <a:latin typeface="+mn-lt"/>
                <a:ea typeface="+mn-ea"/>
                <a:cs typeface="+mn-cs"/>
                <a:sym typeface="Helvetica Light"/>
              </a:defRPr>
            </a:lvl2pPr>
            <a:lvl3pPr marL="1333500" indent="-444500" defTabSz="584200">
              <a:spcBef>
                <a:spcPts val="4200"/>
              </a:spcBef>
              <a:buSzPct val="75000"/>
              <a:buChar char="•"/>
              <a:defRPr sz="3600">
                <a:latin typeface="+mn-lt"/>
                <a:ea typeface="+mn-ea"/>
                <a:cs typeface="+mn-cs"/>
                <a:sym typeface="Helvetica Light"/>
              </a:defRPr>
            </a:lvl3pPr>
            <a:lvl4pPr marL="1778000" indent="-444500" defTabSz="584200">
              <a:spcBef>
                <a:spcPts val="4200"/>
              </a:spcBef>
              <a:buSzPct val="75000"/>
              <a:buChar char="•"/>
              <a:defRPr sz="3600">
                <a:latin typeface="+mn-lt"/>
                <a:ea typeface="+mn-ea"/>
                <a:cs typeface="+mn-cs"/>
                <a:sym typeface="Helvetica Light"/>
              </a:defRPr>
            </a:lvl4pPr>
            <a:lvl5pPr marL="2222500" indent="-444500" defTabSz="584200">
              <a:spcBef>
                <a:spcPts val="4200"/>
              </a:spcBef>
              <a:buSzPct val="75000"/>
              <a:buChar char="•"/>
              <a:defRPr sz="3600">
                <a:latin typeface="+mn-lt"/>
                <a:ea typeface="+mn-ea"/>
                <a:cs typeface="+mn-cs"/>
                <a:sym typeface="Helvetica Light"/>
              </a:defRPr>
            </a:lvl5pPr>
          </a:lstStyle>
          <a:p>
            <a:pPr lvl="0">
              <a:defRPr sz="1800"/>
            </a:pPr>
            <a:r>
              <a:rPr sz="3600"/>
              <a:t>Body Level One</a:t>
            </a:r>
          </a:p>
          <a:p>
            <a:pPr lvl="1">
              <a:defRPr sz="1800"/>
            </a:pPr>
            <a:r>
              <a:rPr sz="3600"/>
              <a:t>Body Level Two</a:t>
            </a:r>
          </a:p>
          <a:p>
            <a:pPr lvl="2">
              <a:defRPr sz="1800"/>
            </a:pPr>
            <a:r>
              <a:rPr sz="3600"/>
              <a:t>Body Level Three</a:t>
            </a:r>
          </a:p>
          <a:p>
            <a:pPr lvl="3">
              <a:defRPr sz="1800"/>
            </a:pPr>
            <a:r>
              <a:rPr sz="3600"/>
              <a:t>Body Level Four</a:t>
            </a:r>
          </a:p>
          <a:p>
            <a:pPr lvl="4">
              <a:defRPr sz="1800"/>
            </a:pPr>
            <a:r>
              <a:rPr sz="3600"/>
              <a:t>Body Level Five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bg>
      <p:bgPr>
        <a:solidFill>
          <a:srgbClr val="FFFFFF"/>
        </a:solidFill>
        <a:effectLst/>
      </p:bgPr>
    </p:bg>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0"/>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3901439" y="-1"/>
            <a:ext cx="8561495" cy="1192108"/>
          </a:xfrm>
          <a:prstGeom prst="rect">
            <a:avLst/>
          </a:prstGeom>
          <a:ln w="12700">
            <a:miter lim="400000"/>
          </a:ln>
          <a:extLst>
            <a:ext uri="{C572A759-6A51-4108-AA02-DFA0A04FC94B}">
              <ma14:wrappingTextBoxFlag xmlns:ma14="http://schemas.microsoft.com/office/mac/drawingml/2011/main" xmlns="" val="1"/>
            </a:ext>
          </a:extLst>
        </p:spPr>
        <p:txBody>
          <a:bodyPr lIns="65023" tIns="65023" rIns="65023" bIns="65023" anchor="ctr"/>
          <a:lstStyle/>
          <a:p>
            <a:pPr lvl="0">
              <a:defRPr sz="1800">
                <a:solidFill>
                  <a:srgbClr val="000000"/>
                </a:solidFill>
              </a:defRPr>
            </a:pPr>
            <a:r>
              <a:rPr sz="3600">
                <a:solidFill>
                  <a:srgbClr val="FFFFFF"/>
                </a:solidFill>
              </a:rPr>
              <a:t>Title Text</a:t>
            </a:r>
          </a:p>
        </p:txBody>
      </p:sp>
      <p:sp>
        <p:nvSpPr>
          <p:cNvPr id="3" name="Shape 3"/>
          <p:cNvSpPr>
            <a:spLocks noGrp="1"/>
          </p:cNvSpPr>
          <p:nvPr>
            <p:ph type="body" idx="1"/>
          </p:nvPr>
        </p:nvSpPr>
        <p:spPr>
          <a:xfrm>
            <a:off x="1625599" y="2492586"/>
            <a:ext cx="10187095" cy="7261014"/>
          </a:xfrm>
          <a:prstGeom prst="rect">
            <a:avLst/>
          </a:prstGeom>
          <a:ln w="12700">
            <a:miter lim="400000"/>
          </a:ln>
          <a:extLst>
            <a:ext uri="{C572A759-6A51-4108-AA02-DFA0A04FC94B}">
              <ma14:wrappingTextBoxFlag xmlns:ma14="http://schemas.microsoft.com/office/mac/drawingml/2011/main" xmlns="" val="1"/>
            </a:ext>
          </a:extLst>
        </p:spPr>
        <p:txBody>
          <a:bodyPr lIns="65023" tIns="65023" rIns="65023" bIns="65023"/>
          <a:lstStyle/>
          <a:p>
            <a:pPr lvl="0">
              <a:defRPr sz="1800"/>
            </a:pPr>
            <a:r>
              <a:rPr sz="3800"/>
              <a:t>Body Level One</a:t>
            </a:r>
          </a:p>
          <a:p>
            <a:pPr lvl="1">
              <a:defRPr sz="1800"/>
            </a:pPr>
            <a:r>
              <a:rPr sz="3800"/>
              <a:t>Body Level Two</a:t>
            </a:r>
          </a:p>
          <a:p>
            <a:pPr lvl="2">
              <a:defRPr sz="1800"/>
            </a:pPr>
            <a:r>
              <a:rPr sz="3800"/>
              <a:t>Body Level Three</a:t>
            </a:r>
          </a:p>
          <a:p>
            <a:pPr lvl="3">
              <a:defRPr sz="1800"/>
            </a:pPr>
            <a:r>
              <a:rPr sz="3800"/>
              <a:t>Body Level Four</a:t>
            </a:r>
          </a:p>
          <a:p>
            <a:pPr lvl="4">
              <a:defRPr sz="1800"/>
            </a:pPr>
            <a:r>
              <a:rPr sz="3800"/>
              <a:t>Body Level Five</a:t>
            </a:r>
          </a:p>
        </p:txBody>
      </p:sp>
      <p:sp>
        <p:nvSpPr>
          <p:cNvPr id="4" name="Shape 4"/>
          <p:cNvSpPr>
            <a:spLocks noGrp="1"/>
          </p:cNvSpPr>
          <p:nvPr>
            <p:ph type="sldNum" sz="quarter" idx="2"/>
          </p:nvPr>
        </p:nvSpPr>
        <p:spPr>
          <a:xfrm>
            <a:off x="9320107" y="8886613"/>
            <a:ext cx="2709334" cy="389270"/>
          </a:xfrm>
          <a:prstGeom prst="rect">
            <a:avLst/>
          </a:prstGeom>
          <a:ln w="12700">
            <a:miter lim="400000"/>
          </a:ln>
        </p:spPr>
        <p:txBody>
          <a:bodyPr lIns="65023" tIns="65023" rIns="65023" bIns="65023">
            <a:spAutoFit/>
          </a:bodyPr>
          <a:lstStyle>
            <a:lvl1pPr algn="r" defTabSz="914400">
              <a:defRPr sz="1800">
                <a:solidFill>
                  <a:srgbClr val="D00030"/>
                </a:solidFill>
                <a:latin typeface="Arial"/>
                <a:ea typeface="Arial"/>
                <a:cs typeface="Arial"/>
                <a:sym typeface="Arial"/>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Lst>
  <p:transition spd="med"/>
  <p:txStyles>
    <p:titleStyle>
      <a:lvl1pPr>
        <a:defRPr sz="3600">
          <a:solidFill>
            <a:srgbClr val="FFFFFF"/>
          </a:solidFill>
          <a:latin typeface="Avenir LT Std 85 Heavy"/>
          <a:ea typeface="Avenir LT Std 85 Heavy"/>
          <a:cs typeface="Avenir LT Std 85 Heavy"/>
          <a:sym typeface="Avenir LT Std 85 Heavy"/>
        </a:defRPr>
      </a:lvl1pPr>
      <a:lvl2pPr>
        <a:defRPr sz="3600">
          <a:solidFill>
            <a:srgbClr val="FFFFFF"/>
          </a:solidFill>
          <a:latin typeface="Avenir LT Std 85 Heavy"/>
          <a:ea typeface="Avenir LT Std 85 Heavy"/>
          <a:cs typeface="Avenir LT Std 85 Heavy"/>
          <a:sym typeface="Avenir LT Std 85 Heavy"/>
        </a:defRPr>
      </a:lvl2pPr>
      <a:lvl3pPr>
        <a:defRPr sz="3600">
          <a:solidFill>
            <a:srgbClr val="FFFFFF"/>
          </a:solidFill>
          <a:latin typeface="Avenir LT Std 85 Heavy"/>
          <a:ea typeface="Avenir LT Std 85 Heavy"/>
          <a:cs typeface="Avenir LT Std 85 Heavy"/>
          <a:sym typeface="Avenir LT Std 85 Heavy"/>
        </a:defRPr>
      </a:lvl3pPr>
      <a:lvl4pPr>
        <a:defRPr sz="3600">
          <a:solidFill>
            <a:srgbClr val="FFFFFF"/>
          </a:solidFill>
          <a:latin typeface="Avenir LT Std 85 Heavy"/>
          <a:ea typeface="Avenir LT Std 85 Heavy"/>
          <a:cs typeface="Avenir LT Std 85 Heavy"/>
          <a:sym typeface="Avenir LT Std 85 Heavy"/>
        </a:defRPr>
      </a:lvl4pPr>
      <a:lvl5pPr>
        <a:defRPr sz="3600">
          <a:solidFill>
            <a:srgbClr val="FFFFFF"/>
          </a:solidFill>
          <a:latin typeface="Avenir LT Std 85 Heavy"/>
          <a:ea typeface="Avenir LT Std 85 Heavy"/>
          <a:cs typeface="Avenir LT Std 85 Heavy"/>
          <a:sym typeface="Avenir LT Std 85 Heavy"/>
        </a:defRPr>
      </a:lvl5pPr>
      <a:lvl6pPr indent="457200">
        <a:defRPr sz="3600">
          <a:solidFill>
            <a:srgbClr val="FFFFFF"/>
          </a:solidFill>
          <a:latin typeface="Avenir LT Std 85 Heavy"/>
          <a:ea typeface="Avenir LT Std 85 Heavy"/>
          <a:cs typeface="Avenir LT Std 85 Heavy"/>
          <a:sym typeface="Avenir LT Std 85 Heavy"/>
        </a:defRPr>
      </a:lvl6pPr>
      <a:lvl7pPr indent="914400">
        <a:defRPr sz="3600">
          <a:solidFill>
            <a:srgbClr val="FFFFFF"/>
          </a:solidFill>
          <a:latin typeface="Avenir LT Std 85 Heavy"/>
          <a:ea typeface="Avenir LT Std 85 Heavy"/>
          <a:cs typeface="Avenir LT Std 85 Heavy"/>
          <a:sym typeface="Avenir LT Std 85 Heavy"/>
        </a:defRPr>
      </a:lvl7pPr>
      <a:lvl8pPr indent="1371600">
        <a:defRPr sz="3600">
          <a:solidFill>
            <a:srgbClr val="FFFFFF"/>
          </a:solidFill>
          <a:latin typeface="Avenir LT Std 85 Heavy"/>
          <a:ea typeface="Avenir LT Std 85 Heavy"/>
          <a:cs typeface="Avenir LT Std 85 Heavy"/>
          <a:sym typeface="Avenir LT Std 85 Heavy"/>
        </a:defRPr>
      </a:lvl8pPr>
      <a:lvl9pPr indent="1828800">
        <a:defRPr sz="3600">
          <a:solidFill>
            <a:srgbClr val="FFFFFF"/>
          </a:solidFill>
          <a:latin typeface="Avenir LT Std 85 Heavy"/>
          <a:ea typeface="Avenir LT Std 85 Heavy"/>
          <a:cs typeface="Avenir LT Std 85 Heavy"/>
          <a:sym typeface="Avenir LT Std 85 Heavy"/>
        </a:defRPr>
      </a:lvl9pPr>
    </p:titleStyle>
    <p:bodyStyle>
      <a:lvl1pPr marL="284163" indent="-306388">
        <a:spcBef>
          <a:spcPts val="1500"/>
        </a:spcBef>
        <a:defRPr sz="3800">
          <a:latin typeface="Avenir LT Std 85 Heavy"/>
          <a:ea typeface="Avenir LT Std 85 Heavy"/>
          <a:cs typeface="Avenir LT Std 85 Heavy"/>
          <a:sym typeface="Avenir LT Std 85 Heavy"/>
        </a:defRPr>
      </a:lvl1pPr>
      <a:lvl2pPr marL="284163" indent="-307976">
        <a:spcBef>
          <a:spcPts val="1500"/>
        </a:spcBef>
        <a:defRPr sz="3800">
          <a:latin typeface="Avenir LT Std 85 Heavy"/>
          <a:ea typeface="Avenir LT Std 85 Heavy"/>
          <a:cs typeface="Avenir LT Std 85 Heavy"/>
          <a:sym typeface="Avenir LT Std 85 Heavy"/>
        </a:defRPr>
      </a:lvl2pPr>
      <a:lvl3pPr marL="409702" indent="-431927">
        <a:spcBef>
          <a:spcPts val="1500"/>
        </a:spcBef>
        <a:buSzPct val="85000"/>
        <a:buChar char="▪"/>
        <a:defRPr sz="3800">
          <a:latin typeface="Avenir LT Std 85 Heavy"/>
          <a:ea typeface="Avenir LT Std 85 Heavy"/>
          <a:cs typeface="Avenir LT Std 85 Heavy"/>
          <a:sym typeface="Avenir LT Std 85 Heavy"/>
        </a:defRPr>
      </a:lvl3pPr>
      <a:lvl4pPr marL="382714" indent="-431927">
        <a:spcBef>
          <a:spcPts val="1500"/>
        </a:spcBef>
        <a:buSzPct val="85000"/>
        <a:buChar char="▪"/>
        <a:defRPr sz="3800">
          <a:latin typeface="Avenir LT Std 85 Heavy"/>
          <a:ea typeface="Avenir LT Std 85 Heavy"/>
          <a:cs typeface="Avenir LT Std 85 Heavy"/>
          <a:sym typeface="Avenir LT Std 85 Heavy"/>
        </a:defRPr>
      </a:lvl4pPr>
      <a:lvl5pPr marL="2311400" indent="-482600">
        <a:spcBef>
          <a:spcPts val="1500"/>
        </a:spcBef>
        <a:buSzPct val="100000"/>
        <a:buChar char="»"/>
        <a:defRPr sz="3800">
          <a:latin typeface="Avenir LT Std 85 Heavy"/>
          <a:ea typeface="Avenir LT Std 85 Heavy"/>
          <a:cs typeface="Avenir LT Std 85 Heavy"/>
          <a:sym typeface="Avenir LT Std 85 Heavy"/>
        </a:defRPr>
      </a:lvl5pPr>
      <a:lvl6pPr marL="2768600" indent="-482600">
        <a:spcBef>
          <a:spcPts val="1500"/>
        </a:spcBef>
        <a:buSzPct val="100000"/>
        <a:buChar char="»"/>
        <a:defRPr sz="3800">
          <a:latin typeface="Avenir LT Std 85 Heavy"/>
          <a:ea typeface="Avenir LT Std 85 Heavy"/>
          <a:cs typeface="Avenir LT Std 85 Heavy"/>
          <a:sym typeface="Avenir LT Std 85 Heavy"/>
        </a:defRPr>
      </a:lvl6pPr>
      <a:lvl7pPr marL="3225800" indent="-482600">
        <a:spcBef>
          <a:spcPts val="1500"/>
        </a:spcBef>
        <a:buSzPct val="100000"/>
        <a:buChar char="»"/>
        <a:defRPr sz="3800">
          <a:latin typeface="Avenir LT Std 85 Heavy"/>
          <a:ea typeface="Avenir LT Std 85 Heavy"/>
          <a:cs typeface="Avenir LT Std 85 Heavy"/>
          <a:sym typeface="Avenir LT Std 85 Heavy"/>
        </a:defRPr>
      </a:lvl7pPr>
      <a:lvl8pPr marL="3683000" indent="-482600">
        <a:spcBef>
          <a:spcPts val="1500"/>
        </a:spcBef>
        <a:buSzPct val="100000"/>
        <a:buChar char="»"/>
        <a:defRPr sz="3800">
          <a:latin typeface="Avenir LT Std 85 Heavy"/>
          <a:ea typeface="Avenir LT Std 85 Heavy"/>
          <a:cs typeface="Avenir LT Std 85 Heavy"/>
          <a:sym typeface="Avenir LT Std 85 Heavy"/>
        </a:defRPr>
      </a:lvl8pPr>
      <a:lvl9pPr marL="4140200" indent="-482600">
        <a:spcBef>
          <a:spcPts val="1500"/>
        </a:spcBef>
        <a:buSzPct val="100000"/>
        <a:buChar char="»"/>
        <a:defRPr sz="3800">
          <a:latin typeface="Avenir LT Std 85 Heavy"/>
          <a:ea typeface="Avenir LT Std 85 Heavy"/>
          <a:cs typeface="Avenir LT Std 85 Heavy"/>
          <a:sym typeface="Avenir LT Std 85 Heavy"/>
        </a:defRPr>
      </a:lvl9pPr>
    </p:bodyStyle>
    <p:otherStyle>
      <a:lvl1pPr algn="r">
        <a:defRPr>
          <a:solidFill>
            <a:schemeClr val="tx1"/>
          </a:solidFill>
          <a:latin typeface="+mn-lt"/>
          <a:ea typeface="+mn-ea"/>
          <a:cs typeface="+mn-cs"/>
          <a:sym typeface="Arial"/>
        </a:defRPr>
      </a:lvl1pPr>
      <a:lvl2pPr indent="457200" algn="r">
        <a:defRPr>
          <a:solidFill>
            <a:schemeClr val="tx1"/>
          </a:solidFill>
          <a:latin typeface="+mn-lt"/>
          <a:ea typeface="+mn-ea"/>
          <a:cs typeface="+mn-cs"/>
          <a:sym typeface="Arial"/>
        </a:defRPr>
      </a:lvl2pPr>
      <a:lvl3pPr indent="914400" algn="r">
        <a:defRPr>
          <a:solidFill>
            <a:schemeClr val="tx1"/>
          </a:solidFill>
          <a:latin typeface="+mn-lt"/>
          <a:ea typeface="+mn-ea"/>
          <a:cs typeface="+mn-cs"/>
          <a:sym typeface="Arial"/>
        </a:defRPr>
      </a:lvl3pPr>
      <a:lvl4pPr indent="1371600" algn="r">
        <a:defRPr>
          <a:solidFill>
            <a:schemeClr val="tx1"/>
          </a:solidFill>
          <a:latin typeface="+mn-lt"/>
          <a:ea typeface="+mn-ea"/>
          <a:cs typeface="+mn-cs"/>
          <a:sym typeface="Arial"/>
        </a:defRPr>
      </a:lvl4pPr>
      <a:lvl5pPr indent="1828800" algn="r">
        <a:defRPr>
          <a:solidFill>
            <a:schemeClr val="tx1"/>
          </a:solidFill>
          <a:latin typeface="+mn-lt"/>
          <a:ea typeface="+mn-ea"/>
          <a:cs typeface="+mn-cs"/>
          <a:sym typeface="Arial"/>
        </a:defRPr>
      </a:lvl5pPr>
      <a:lvl6pPr indent="2286000" algn="r">
        <a:defRPr>
          <a:solidFill>
            <a:schemeClr val="tx1"/>
          </a:solidFill>
          <a:latin typeface="+mn-lt"/>
          <a:ea typeface="+mn-ea"/>
          <a:cs typeface="+mn-cs"/>
          <a:sym typeface="Arial"/>
        </a:defRPr>
      </a:lvl6pPr>
      <a:lvl7pPr indent="2743200" algn="r">
        <a:defRPr>
          <a:solidFill>
            <a:schemeClr val="tx1"/>
          </a:solidFill>
          <a:latin typeface="+mn-lt"/>
          <a:ea typeface="+mn-ea"/>
          <a:cs typeface="+mn-cs"/>
          <a:sym typeface="Arial"/>
        </a:defRPr>
      </a:lvl7pPr>
      <a:lvl8pPr indent="3200400" algn="r">
        <a:defRPr>
          <a:solidFill>
            <a:schemeClr val="tx1"/>
          </a:solidFill>
          <a:latin typeface="+mn-lt"/>
          <a:ea typeface="+mn-ea"/>
          <a:cs typeface="+mn-cs"/>
          <a:sym typeface="Arial"/>
        </a:defRPr>
      </a:lvl8pPr>
      <a:lvl9pPr indent="3657600" algn="r">
        <a:defRPr>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chart" Target="../charts/chart10.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chart" Target="../charts/chart11.xml"/><Relationship Id="rId5" Type="http://schemas.openxmlformats.org/officeDocument/2006/relationships/hyperlink" Target="http://www.carleton.ca/fmp/energy-and-sustainability/get-involved/sustainable-office" TargetMode="External"/><Relationship Id="rId4" Type="http://schemas.openxmlformats.org/officeDocument/2006/relationships/hyperlink" Target="mailto:sustainability@carleton.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9000" y="3505200"/>
            <a:ext cx="8571392" cy="2214563"/>
          </a:xfrm>
          <a:prstGeom prst="rect">
            <a:avLst/>
          </a:prstGeom>
        </p:spPr>
      </p:pic>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RE-CERTIFICATION</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5" y="2147089"/>
            <a:ext cx="9414936"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Certification every 2 years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Opportunity to boost your certification</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Meet with the Office of Energy and Sustainability to develop a </a:t>
            </a:r>
            <a:r>
              <a:rPr lang="en-US" sz="2800" dirty="0" smtClean="0">
                <a:latin typeface="Arial" panose="020B0604020202020204" pitchFamily="34" charset="0"/>
                <a:ea typeface="Gill Sans Light"/>
                <a:cs typeface="Arial" panose="020B0604020202020204" pitchFamily="34" charset="0"/>
                <a:sym typeface="Gill Sans Light"/>
              </a:rPr>
              <a:t>work plan</a:t>
            </a:r>
            <a:endParaRPr lang="en-US" sz="2800" dirty="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0175544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RE-CERTIFICATION</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5" y="2147089"/>
            <a:ext cx="9414936"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Certification every 2 years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Opportunity to boost your certification</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Meet with the Office of Energy and Sustainability to develop a </a:t>
            </a:r>
            <a:r>
              <a:rPr lang="en-US" sz="2800" dirty="0" smtClean="0">
                <a:latin typeface="Arial" panose="020B0604020202020204" pitchFamily="34" charset="0"/>
                <a:ea typeface="Gill Sans Light"/>
                <a:cs typeface="Arial" panose="020B0604020202020204" pitchFamily="34" charset="0"/>
                <a:sym typeface="Gill Sans Light"/>
              </a:rPr>
              <a:t>work plan</a:t>
            </a:r>
            <a:endParaRPr lang="en-US" sz="2800" dirty="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283927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QUESTIONS? </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5" y="2147089"/>
            <a:ext cx="9414936"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dirty="0" smtClean="0">
                <a:latin typeface="Arial" panose="020B0604020202020204" pitchFamily="34" charset="0"/>
                <a:ea typeface="Gill Sans Light"/>
                <a:cs typeface="Arial" panose="020B0604020202020204" pitchFamily="34" charset="0"/>
                <a:sym typeface="Gill Sans Light"/>
                <a:hlinkClick r:id="rId4"/>
              </a:rPr>
              <a:t>sustainability@carleton.ca</a:t>
            </a:r>
            <a:endParaRPr lang="en-US" sz="2800" dirty="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dirty="0" smtClean="0">
                <a:latin typeface="Arial" panose="020B0604020202020204" pitchFamily="34" charset="0"/>
                <a:ea typeface="Gill Sans Light"/>
                <a:cs typeface="Arial" panose="020B0604020202020204" pitchFamily="34" charset="0"/>
                <a:sym typeface="Gill Sans Light"/>
                <a:hlinkClick r:id="rId5"/>
              </a:rPr>
              <a:t>www.carleton.ca/fmp/energy-and-sustainability/get-involved/sustainable-office</a:t>
            </a: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endParaRPr lang="en-US" sz="2800" dirty="0">
              <a:latin typeface="Arial" panose="020B0604020202020204" pitchFamily="34" charset="0"/>
              <a:ea typeface="Gill Sans Light"/>
              <a:cs typeface="Arial" panose="020B0604020202020204" pitchFamily="34" charset="0"/>
              <a:sym typeface="Gill Sans Light"/>
            </a:endParaRPr>
          </a:p>
          <a:p>
            <a:pPr lvl="0">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THANK YOU!</a:t>
            </a:r>
          </a:p>
          <a:p>
            <a:pPr lvl="0" algn="l">
              <a:spcBef>
                <a:spcPts val="3800"/>
              </a:spcBef>
              <a:defRPr sz="1800"/>
            </a:pPr>
            <a:endParaRPr lang="en-US" sz="2800" dirty="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75543086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274170" y="8337716"/>
            <a:ext cx="2918789" cy="875637"/>
          </a:xfrm>
          <a:prstGeom prst="rect">
            <a:avLst/>
          </a:prstGeom>
          <a:ln w="12700">
            <a:miter lim="400000"/>
          </a:ln>
        </p:spPr>
      </p:pic>
      <p:sp>
        <p:nvSpPr>
          <p:cNvPr id="2" name="Rectangle 1"/>
          <p:cNvSpPr/>
          <p:nvPr/>
        </p:nvSpPr>
        <p:spPr>
          <a:xfrm>
            <a:off x="-203200" y="500218"/>
            <a:ext cx="99895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WHAT IS THE SUSTAINABLE OFFICE PROGAM?</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787400" y="2317001"/>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PROGRAM GOALS:</a:t>
            </a:r>
          </a:p>
          <a:p>
            <a:pPr marL="342900" lvl="0" indent="-342900" algn="l">
              <a:spcBef>
                <a:spcPts val="3800"/>
              </a:spcBef>
              <a:buFont typeface="Arial" panose="020B0604020202020204" pitchFamily="34" charset="0"/>
              <a:buChar char="•"/>
              <a:defRPr sz="1800"/>
            </a:pPr>
            <a:r>
              <a:rPr lang="en-US" sz="2800" dirty="0" smtClean="0">
                <a:latin typeface="Arial" panose="020B0604020202020204" pitchFamily="34" charset="0"/>
                <a:ea typeface="Gill Sans Light"/>
                <a:cs typeface="Arial" panose="020B0604020202020204" pitchFamily="34" charset="0"/>
                <a:sym typeface="Gill Sans Light"/>
              </a:rPr>
              <a:t>Major impact through cumulative effort</a:t>
            </a:r>
          </a:p>
          <a:p>
            <a:pPr marL="342900" lvl="0" indent="-342900" algn="l">
              <a:spcBef>
                <a:spcPts val="3800"/>
              </a:spcBef>
              <a:buFont typeface="Arial" panose="020B0604020202020204" pitchFamily="34" charset="0"/>
              <a:buChar char="•"/>
              <a:defRPr sz="1800"/>
            </a:pPr>
            <a:r>
              <a:rPr lang="en-US" sz="2800" dirty="0" smtClean="0">
                <a:latin typeface="Arial" panose="020B0604020202020204" pitchFamily="34" charset="0"/>
                <a:ea typeface="Gill Sans Light"/>
                <a:cs typeface="Arial" panose="020B0604020202020204" pitchFamily="34" charset="0"/>
                <a:sym typeface="Gill Sans Light"/>
              </a:rPr>
              <a:t>Engagement </a:t>
            </a:r>
            <a:r>
              <a:rPr lang="en-US" sz="2800" dirty="0">
                <a:latin typeface="Arial" panose="020B0604020202020204" pitchFamily="34" charset="0"/>
                <a:ea typeface="Gill Sans Light"/>
                <a:cs typeface="Arial" panose="020B0604020202020204" pitchFamily="34" charset="0"/>
                <a:sym typeface="Gill Sans Light"/>
              </a:rPr>
              <a:t>across our campus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Bring </a:t>
            </a:r>
            <a:r>
              <a:rPr lang="en-US" sz="2800" dirty="0" smtClean="0">
                <a:latin typeface="Arial" panose="020B0604020202020204" pitchFamily="34" charset="0"/>
                <a:ea typeface="Gill Sans Light"/>
                <a:cs typeface="Arial" panose="020B0604020202020204" pitchFamily="34" charset="0"/>
                <a:sym typeface="Gill Sans Light"/>
              </a:rPr>
              <a:t>the Sustainability </a:t>
            </a:r>
            <a:r>
              <a:rPr lang="en-US" sz="2800" dirty="0">
                <a:latin typeface="Arial" panose="020B0604020202020204" pitchFamily="34" charset="0"/>
                <a:ea typeface="Gill Sans Light"/>
                <a:cs typeface="Arial" panose="020B0604020202020204" pitchFamily="34" charset="0"/>
                <a:sym typeface="Gill Sans Light"/>
              </a:rPr>
              <a:t>Strategic Plan to life</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Allow for continual improvement </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94066388"/>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203200" y="500218"/>
            <a:ext cx="99895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WHAT IS THE SUSTAINABLE OFFICE PROGAM?</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KEY COMPONENTS: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Baseline survey</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Self-assessment – Checklist of Actions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Provides resources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Goal-setting – Next steps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Builds a sustainable community</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4749667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THE CHECKLIST</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CHECKLIST FORMAT:</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Easy-to-use Excel file</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Mark “yes,” “no,” or “NA”</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Points are automatically assigned and tallied</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Resources listed in the right column</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No auditing</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65556571"/>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355600" y="500218"/>
            <a:ext cx="101419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THE CHECKLIST</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143431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SUSTAINABILITY CATAGORIES:</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290100117"/>
              </p:ext>
            </p:extLst>
          </p:nvPr>
        </p:nvGraphicFramePr>
        <p:xfrm>
          <a:off x="1213809" y="3932871"/>
          <a:ext cx="10293384" cy="4358640"/>
        </p:xfrm>
        <a:graphic>
          <a:graphicData uri="http://schemas.openxmlformats.org/drawingml/2006/table">
            <a:tbl>
              <a:tblPr firstRow="1" bandRow="1">
                <a:tableStyleId>{5940675A-B579-460E-94D1-54222C63F5DA}</a:tableStyleId>
              </a:tblPr>
              <a:tblGrid>
                <a:gridCol w="5146692">
                  <a:extLst>
                    <a:ext uri="{9D8B030D-6E8A-4147-A177-3AD203B41FA5}">
                      <a16:colId xmlns:a16="http://schemas.microsoft.com/office/drawing/2014/main" val="3160802009"/>
                    </a:ext>
                  </a:extLst>
                </a:gridCol>
                <a:gridCol w="5146692">
                  <a:extLst>
                    <a:ext uri="{9D8B030D-6E8A-4147-A177-3AD203B41FA5}">
                      <a16:colId xmlns:a16="http://schemas.microsoft.com/office/drawing/2014/main" val="1387055247"/>
                    </a:ext>
                  </a:extLst>
                </a:gridCol>
              </a:tblGrid>
              <a:tr h="370840">
                <a:tc>
                  <a:txBody>
                    <a:bodyPr/>
                    <a:lstStyle/>
                    <a:p>
                      <a:pPr marL="342900" indent="-342900" algn="l">
                        <a:buAutoNum type="arabicPeriod"/>
                      </a:pPr>
                      <a:r>
                        <a:rPr lang="en-US" sz="2800" dirty="0" smtClean="0">
                          <a:latin typeface="Arial" panose="020B0604020202020204" pitchFamily="34" charset="0"/>
                          <a:cs typeface="Arial" panose="020B0604020202020204" pitchFamily="34" charset="0"/>
                        </a:rPr>
                        <a:t>Participation</a:t>
                      </a:r>
                      <a:r>
                        <a:rPr lang="en-US" sz="2800" baseline="0" dirty="0" smtClean="0">
                          <a:latin typeface="Arial" panose="020B0604020202020204" pitchFamily="34" charset="0"/>
                          <a:cs typeface="Arial" panose="020B0604020202020204" pitchFamily="34" charset="0"/>
                        </a:rPr>
                        <a:t> and Engagement </a:t>
                      </a:r>
                    </a:p>
                    <a:p>
                      <a:pPr marL="342900" indent="-342900" algn="l">
                        <a:buAutoNum type="arabicPeriod"/>
                      </a:pPr>
                      <a:endParaRPr lang="en-US" sz="2800" baseline="0" dirty="0" smtClean="0">
                        <a:latin typeface="Arial" panose="020B0604020202020204" pitchFamily="34" charset="0"/>
                        <a:cs typeface="Arial" panose="020B0604020202020204" pitchFamily="34" charset="0"/>
                      </a:endParaRPr>
                    </a:p>
                    <a:p>
                      <a:pPr marL="342900" indent="-342900" algn="l">
                        <a:buAutoNum type="arabicPeriod"/>
                      </a:pPr>
                      <a:r>
                        <a:rPr lang="en-US" sz="2800" baseline="0" dirty="0" smtClean="0">
                          <a:latin typeface="Arial" panose="020B0604020202020204" pitchFamily="34" charset="0"/>
                          <a:cs typeface="Arial" panose="020B0604020202020204" pitchFamily="34" charset="0"/>
                        </a:rPr>
                        <a:t>Climate and Energy</a:t>
                      </a:r>
                    </a:p>
                    <a:p>
                      <a:pPr marL="342900" indent="-342900" algn="l">
                        <a:buAutoNum type="arabicPeriod"/>
                      </a:pPr>
                      <a:endParaRPr lang="en-US" sz="2800" baseline="0" dirty="0" smtClean="0">
                        <a:latin typeface="Arial" panose="020B0604020202020204" pitchFamily="34" charset="0"/>
                        <a:cs typeface="Arial" panose="020B0604020202020204" pitchFamily="34" charset="0"/>
                      </a:endParaRPr>
                    </a:p>
                    <a:p>
                      <a:pPr marL="342900" indent="-342900" algn="l">
                        <a:buAutoNum type="arabicPeriod"/>
                      </a:pPr>
                      <a:r>
                        <a:rPr lang="en-US" sz="2800" baseline="0" dirty="0" smtClean="0">
                          <a:latin typeface="Arial" panose="020B0604020202020204" pitchFamily="34" charset="0"/>
                          <a:cs typeface="Arial" panose="020B0604020202020204" pitchFamily="34" charset="0"/>
                        </a:rPr>
                        <a:t>Food and Dining </a:t>
                      </a:r>
                    </a:p>
                    <a:p>
                      <a:pPr marL="342900" indent="-342900" algn="l">
                        <a:buAutoNum type="arabicPeriod"/>
                      </a:pPr>
                      <a:endParaRPr lang="en-US" sz="2800" baseline="0" dirty="0" smtClean="0">
                        <a:latin typeface="Arial" panose="020B0604020202020204" pitchFamily="34" charset="0"/>
                        <a:cs typeface="Arial" panose="020B0604020202020204" pitchFamily="34" charset="0"/>
                      </a:endParaRPr>
                    </a:p>
                    <a:p>
                      <a:pPr marL="342900" indent="-342900" algn="l">
                        <a:buAutoNum type="arabicPeriod"/>
                      </a:pPr>
                      <a:r>
                        <a:rPr lang="en-US" sz="2800" baseline="0" dirty="0" smtClean="0">
                          <a:latin typeface="Arial" panose="020B0604020202020204" pitchFamily="34" charset="0"/>
                          <a:cs typeface="Arial" panose="020B0604020202020204" pitchFamily="34" charset="0"/>
                        </a:rPr>
                        <a:t>Purchasing</a:t>
                      </a:r>
                    </a:p>
                    <a:p>
                      <a:pPr marL="342900" indent="-342900" algn="l">
                        <a:buAutoNum type="arabicPeriod"/>
                      </a:pPr>
                      <a:endParaRPr lang="en-US" sz="2800" baseline="0" dirty="0" smtClean="0">
                        <a:latin typeface="Arial" panose="020B0604020202020204" pitchFamily="34" charset="0"/>
                        <a:cs typeface="Arial" panose="020B0604020202020204" pitchFamily="34" charset="0"/>
                      </a:endParaRPr>
                    </a:p>
                    <a:p>
                      <a:pPr marL="342900" indent="-342900" algn="l">
                        <a:buAutoNum type="arabicPeriod"/>
                      </a:pPr>
                      <a:r>
                        <a:rPr lang="en-US" sz="2800" baseline="0" dirty="0" smtClean="0">
                          <a:latin typeface="Arial" panose="020B0604020202020204" pitchFamily="34" charset="0"/>
                          <a:cs typeface="Arial" panose="020B0604020202020204" pitchFamily="34" charset="0"/>
                        </a:rPr>
                        <a:t>Transportation</a:t>
                      </a:r>
                      <a:endParaRPr lang="en-US" sz="2800"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a:r>
                        <a:rPr lang="en-US" sz="2800" dirty="0" smtClean="0">
                          <a:latin typeface="Arial" panose="020B0604020202020204" pitchFamily="34" charset="0"/>
                          <a:cs typeface="Arial" panose="020B0604020202020204" pitchFamily="34" charset="0"/>
                        </a:rPr>
                        <a:t>6.</a:t>
                      </a:r>
                      <a:r>
                        <a:rPr lang="en-US" sz="2800" baseline="0" dirty="0" smtClean="0">
                          <a:latin typeface="Arial" panose="020B0604020202020204" pitchFamily="34" charset="0"/>
                          <a:cs typeface="Arial" panose="020B0604020202020204" pitchFamily="34" charset="0"/>
                        </a:rPr>
                        <a:t> Waste</a:t>
                      </a:r>
                    </a:p>
                    <a:p>
                      <a:pPr algn="l"/>
                      <a:endParaRPr lang="en-US" sz="2800" baseline="0" dirty="0" smtClean="0">
                        <a:latin typeface="Arial" panose="020B0604020202020204" pitchFamily="34" charset="0"/>
                        <a:cs typeface="Arial" panose="020B0604020202020204" pitchFamily="34" charset="0"/>
                      </a:endParaRPr>
                    </a:p>
                    <a:p>
                      <a:pPr algn="l"/>
                      <a:r>
                        <a:rPr lang="en-US" sz="2800" baseline="0" dirty="0" smtClean="0">
                          <a:latin typeface="Arial" panose="020B0604020202020204" pitchFamily="34" charset="0"/>
                          <a:cs typeface="Arial" panose="020B0604020202020204" pitchFamily="34" charset="0"/>
                        </a:rPr>
                        <a:t>7. Water</a:t>
                      </a:r>
                    </a:p>
                    <a:p>
                      <a:pPr algn="l"/>
                      <a:endParaRPr lang="en-US" sz="2800" baseline="0" dirty="0" smtClean="0">
                        <a:latin typeface="Arial" panose="020B0604020202020204" pitchFamily="34" charset="0"/>
                        <a:cs typeface="Arial" panose="020B0604020202020204" pitchFamily="34" charset="0"/>
                      </a:endParaRPr>
                    </a:p>
                    <a:p>
                      <a:pPr algn="l"/>
                      <a:r>
                        <a:rPr lang="en-US" sz="2800" baseline="0" dirty="0" smtClean="0">
                          <a:latin typeface="Arial" panose="020B0604020202020204" pitchFamily="34" charset="0"/>
                          <a:cs typeface="Arial" panose="020B0604020202020204" pitchFamily="34" charset="0"/>
                        </a:rPr>
                        <a:t>8. Events and Meetings</a:t>
                      </a:r>
                    </a:p>
                    <a:p>
                      <a:pPr algn="l"/>
                      <a:endParaRPr lang="en-US" sz="2800" baseline="0" dirty="0" smtClean="0">
                        <a:latin typeface="Arial" panose="020B0604020202020204" pitchFamily="34" charset="0"/>
                        <a:cs typeface="Arial" panose="020B0604020202020204" pitchFamily="34" charset="0"/>
                      </a:endParaRPr>
                    </a:p>
                    <a:p>
                      <a:pPr algn="l"/>
                      <a:r>
                        <a:rPr lang="en-US" sz="2800" baseline="0" dirty="0" smtClean="0">
                          <a:latin typeface="Arial" panose="020B0604020202020204" pitchFamily="34" charset="0"/>
                          <a:cs typeface="Arial" panose="020B0604020202020204" pitchFamily="34" charset="0"/>
                        </a:rPr>
                        <a:t>9. Innovation </a:t>
                      </a:r>
                      <a:endParaRPr lang="en-US" sz="2800"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44322264"/>
                  </a:ext>
                </a:extLst>
              </a:tr>
            </a:tbl>
          </a:graphicData>
        </a:graphic>
      </p:graphicFrame>
    </p:spTree>
    <p:extLst>
      <p:ext uri="{BB962C8B-B14F-4D97-AF65-F5344CB8AC3E}">
        <p14:creationId xmlns:p14="http://schemas.microsoft.com/office/powerpoint/2010/main" val="696419859"/>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PROCESS – GETTING CERTIFIED </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marL="514350" lvl="0" indent="-514350" algn="l">
              <a:spcBef>
                <a:spcPts val="3800"/>
              </a:spcBef>
              <a:buFont typeface="+mj-lt"/>
              <a:buAutoNum type="arabicPeriod"/>
              <a:defRPr sz="1800"/>
            </a:pPr>
            <a:r>
              <a:rPr lang="en-US" sz="2800" dirty="0">
                <a:latin typeface="Arial" panose="020B0604020202020204" pitchFamily="34" charset="0"/>
                <a:ea typeface="Gill Sans Light"/>
                <a:cs typeface="Arial" panose="020B0604020202020204" pitchFamily="34" charset="0"/>
                <a:sym typeface="Gill Sans Light"/>
              </a:rPr>
              <a:t>Register your Office </a:t>
            </a:r>
          </a:p>
          <a:p>
            <a:pPr marL="514350" lvl="0" indent="-514350" algn="l">
              <a:spcBef>
                <a:spcPts val="3800"/>
              </a:spcBef>
              <a:buFont typeface="+mj-lt"/>
              <a:buAutoNum type="arabicPeriod"/>
              <a:defRPr sz="1800"/>
            </a:pPr>
            <a:r>
              <a:rPr lang="en-US" sz="2800" dirty="0">
                <a:latin typeface="Arial" panose="020B0604020202020204" pitchFamily="34" charset="0"/>
                <a:ea typeface="Gill Sans Light"/>
                <a:cs typeface="Arial" panose="020B0604020202020204" pitchFamily="34" charset="0"/>
                <a:sym typeface="Gill Sans Light"/>
              </a:rPr>
              <a:t>Complete a Baseline Survey</a:t>
            </a:r>
          </a:p>
          <a:p>
            <a:pPr marL="514350" lvl="0" indent="-514350" algn="l">
              <a:spcBef>
                <a:spcPts val="3800"/>
              </a:spcBef>
              <a:buFont typeface="+mj-lt"/>
              <a:buAutoNum type="arabicPeriod"/>
              <a:defRPr sz="1800"/>
            </a:pPr>
            <a:r>
              <a:rPr lang="en-US" sz="2800" dirty="0">
                <a:latin typeface="Arial" panose="020B0604020202020204" pitchFamily="34" charset="0"/>
                <a:ea typeface="Gill Sans Light"/>
                <a:cs typeface="Arial" panose="020B0604020202020204" pitchFamily="34" charset="0"/>
                <a:sym typeface="Gill Sans Light"/>
              </a:rPr>
              <a:t>Meet with the Office of Energy and Sustainability </a:t>
            </a:r>
          </a:p>
          <a:p>
            <a:pPr marL="514350" lvl="0" indent="-514350" algn="l">
              <a:spcBef>
                <a:spcPts val="3800"/>
              </a:spcBef>
              <a:buFont typeface="+mj-lt"/>
              <a:buAutoNum type="arabicPeriod"/>
              <a:defRPr sz="1800"/>
            </a:pPr>
            <a:r>
              <a:rPr lang="en-US" sz="2800" dirty="0">
                <a:latin typeface="Arial" panose="020B0604020202020204" pitchFamily="34" charset="0"/>
                <a:ea typeface="Gill Sans Light"/>
                <a:cs typeface="Arial" panose="020B0604020202020204" pitchFamily="34" charset="0"/>
                <a:sym typeface="Gill Sans Light"/>
              </a:rPr>
              <a:t>Complete the checklist of Actions</a:t>
            </a:r>
          </a:p>
          <a:p>
            <a:pPr marL="514350" lvl="0" indent="-514350" algn="l">
              <a:spcBef>
                <a:spcPts val="3800"/>
              </a:spcBef>
              <a:buFont typeface="+mj-lt"/>
              <a:buAutoNum type="arabicPeriod"/>
              <a:defRPr sz="1800"/>
            </a:pPr>
            <a:r>
              <a:rPr lang="en-US" sz="2800" dirty="0">
                <a:latin typeface="Arial" panose="020B0604020202020204" pitchFamily="34" charset="0"/>
                <a:ea typeface="Gill Sans Light"/>
                <a:cs typeface="Arial" panose="020B0604020202020204" pitchFamily="34" charset="0"/>
                <a:sym typeface="Gill Sans Light"/>
              </a:rPr>
              <a:t>Submit your completed checklist and Share your results!</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2174172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PROCESS – GETTING CERTIFIED</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COMPLETING THE CHECKLIST:</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Include comments if needed (required for “NA”)</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Reach out to office members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Contact the Office of Energy and Sustainability with any questions</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Refer to resources on </a:t>
            </a:r>
            <a:r>
              <a:rPr lang="en-US" sz="2800" dirty="0" smtClean="0">
                <a:latin typeface="Arial" panose="020B0604020202020204" pitchFamily="34" charset="0"/>
                <a:ea typeface="Gill Sans Light"/>
                <a:cs typeface="Arial" panose="020B0604020202020204" pitchFamily="34" charset="0"/>
                <a:sym typeface="Gill Sans Light"/>
              </a:rPr>
              <a:t>Sustainable </a:t>
            </a:r>
            <a:r>
              <a:rPr lang="en-US" sz="2800" dirty="0">
                <a:latin typeface="Arial" panose="020B0604020202020204" pitchFamily="34" charset="0"/>
                <a:ea typeface="Gill Sans Light"/>
                <a:cs typeface="Arial" panose="020B0604020202020204" pitchFamily="34" charset="0"/>
                <a:sym typeface="Gill Sans Light"/>
              </a:rPr>
              <a:t>Office </a:t>
            </a:r>
            <a:r>
              <a:rPr lang="en-US" sz="2800" dirty="0" smtClean="0">
                <a:latin typeface="Arial" panose="020B0604020202020204" pitchFamily="34" charset="0"/>
                <a:ea typeface="Gill Sans Light"/>
                <a:cs typeface="Arial" panose="020B0604020202020204" pitchFamily="34" charset="0"/>
                <a:sym typeface="Gill Sans Light"/>
              </a:rPr>
              <a:t>Program website</a:t>
            </a:r>
            <a:endParaRPr lang="en-US" sz="2800" dirty="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2672200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127000" y="500218"/>
            <a:ext cx="99133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CERTIFICATION AND RECOGNITION </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CERTIFICATION LEVELS:</a:t>
            </a:r>
          </a:p>
          <a:p>
            <a:pPr lvl="0">
              <a:spcBef>
                <a:spcPts val="3800"/>
              </a:spcBef>
              <a:defRPr sz="1800"/>
            </a:pPr>
            <a:r>
              <a:rPr lang="en-US" sz="2800" dirty="0" smtClean="0">
                <a:latin typeface="Arial" panose="020B0604020202020204" pitchFamily="34" charset="0"/>
                <a:ea typeface="Gill Sans Light"/>
                <a:cs typeface="Arial" panose="020B0604020202020204" pitchFamily="34" charset="0"/>
                <a:sym typeface="Gill Sans Light"/>
              </a:rPr>
              <a:t>Platinum</a:t>
            </a:r>
            <a:r>
              <a:rPr lang="en-US" sz="2800" dirty="0">
                <a:latin typeface="Arial" panose="020B0604020202020204" pitchFamily="34" charset="0"/>
                <a:ea typeface="Gill Sans Light"/>
                <a:cs typeface="Arial" panose="020B0604020202020204" pitchFamily="34" charset="0"/>
                <a:sym typeface="Gill Sans Light"/>
              </a:rPr>
              <a:t>: Completion of 100 or more Actions</a:t>
            </a:r>
          </a:p>
          <a:p>
            <a:pPr lvl="0">
              <a:spcBef>
                <a:spcPts val="3800"/>
              </a:spcBef>
              <a:defRPr sz="1800"/>
            </a:pPr>
            <a:r>
              <a:rPr lang="en-US" sz="2800" dirty="0" smtClean="0">
                <a:latin typeface="Arial" panose="020B0604020202020204" pitchFamily="34" charset="0"/>
                <a:ea typeface="Gill Sans Light"/>
                <a:cs typeface="Arial" panose="020B0604020202020204" pitchFamily="34" charset="0"/>
                <a:sym typeface="Gill Sans Light"/>
              </a:rPr>
              <a:t>Gold</a:t>
            </a:r>
            <a:r>
              <a:rPr lang="en-US" sz="2800" dirty="0">
                <a:latin typeface="Arial" panose="020B0604020202020204" pitchFamily="34" charset="0"/>
                <a:ea typeface="Gill Sans Light"/>
                <a:cs typeface="Arial" panose="020B0604020202020204" pitchFamily="34" charset="0"/>
                <a:sym typeface="Gill Sans Light"/>
              </a:rPr>
              <a:t>: Completion of 75 or more Actions</a:t>
            </a:r>
          </a:p>
          <a:p>
            <a:pPr lvl="0">
              <a:spcBef>
                <a:spcPts val="3800"/>
              </a:spcBef>
              <a:defRPr sz="1800"/>
            </a:pPr>
            <a:r>
              <a:rPr lang="en-US" sz="2800" dirty="0" smtClean="0">
                <a:latin typeface="Arial" panose="020B0604020202020204" pitchFamily="34" charset="0"/>
                <a:ea typeface="Gill Sans Light"/>
                <a:cs typeface="Arial" panose="020B0604020202020204" pitchFamily="34" charset="0"/>
                <a:sym typeface="Gill Sans Light"/>
              </a:rPr>
              <a:t>Silver</a:t>
            </a:r>
            <a:r>
              <a:rPr lang="en-US" sz="2800" dirty="0">
                <a:latin typeface="Arial" panose="020B0604020202020204" pitchFamily="34" charset="0"/>
                <a:ea typeface="Gill Sans Light"/>
                <a:cs typeface="Arial" panose="020B0604020202020204" pitchFamily="34" charset="0"/>
                <a:sym typeface="Gill Sans Light"/>
              </a:rPr>
              <a:t>: Completion of 50 or more Actions</a:t>
            </a:r>
          </a:p>
          <a:p>
            <a:pPr lvl="0">
              <a:spcBef>
                <a:spcPts val="3800"/>
              </a:spcBef>
              <a:defRPr sz="1800"/>
            </a:pPr>
            <a:r>
              <a:rPr lang="en-US" sz="2800" dirty="0" smtClean="0">
                <a:latin typeface="Arial" panose="020B0604020202020204" pitchFamily="34" charset="0"/>
                <a:ea typeface="Gill Sans Light"/>
                <a:cs typeface="Arial" panose="020B0604020202020204" pitchFamily="34" charset="0"/>
                <a:sym typeface="Gill Sans Light"/>
              </a:rPr>
              <a:t>Bronze</a:t>
            </a:r>
            <a:r>
              <a:rPr lang="en-US" sz="2800" dirty="0">
                <a:latin typeface="Arial" panose="020B0604020202020204" pitchFamily="34" charset="0"/>
                <a:ea typeface="Gill Sans Light"/>
                <a:cs typeface="Arial" panose="020B0604020202020204" pitchFamily="34" charset="0"/>
                <a:sym typeface="Gill Sans Light"/>
              </a:rPr>
              <a:t>: Completion of 25 or more Actions</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0793649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pasted-image-filtered.jpeg"/>
          <p:cNvPicPr/>
          <p:nvPr/>
        </p:nvPicPr>
        <p:blipFill>
          <a:blip r:embed="rId3">
            <a:extLst/>
          </a:blip>
          <a:stretch>
            <a:fillRect/>
          </a:stretch>
        </p:blipFill>
        <p:spPr>
          <a:xfrm>
            <a:off x="9451010" y="8305800"/>
            <a:ext cx="2918789" cy="875637"/>
          </a:xfrm>
          <a:prstGeom prst="rect">
            <a:avLst/>
          </a:prstGeom>
          <a:ln w="12700">
            <a:miter lim="400000"/>
          </a:ln>
        </p:spPr>
      </p:pic>
      <p:sp>
        <p:nvSpPr>
          <p:cNvPr id="2" name="Rectangle 1"/>
          <p:cNvSpPr/>
          <p:nvPr/>
        </p:nvSpPr>
        <p:spPr>
          <a:xfrm>
            <a:off x="-203200" y="500218"/>
            <a:ext cx="9989589" cy="1295400"/>
          </a:xfrm>
          <a:prstGeom prst="rect">
            <a:avLst/>
          </a:prstGeom>
          <a:solidFill>
            <a:srgbClr val="50AE59"/>
          </a:solid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mn-lt"/>
              <a:ea typeface="+mn-ea"/>
              <a:cs typeface="+mn-cs"/>
              <a:sym typeface="Helvetica Light"/>
            </a:endParaRPr>
          </a:p>
        </p:txBody>
      </p:sp>
      <p:sp>
        <p:nvSpPr>
          <p:cNvPr id="105" name="Shape 105"/>
          <p:cNvSpPr>
            <a:spLocks noGrp="1"/>
          </p:cNvSpPr>
          <p:nvPr>
            <p:ph type="title"/>
          </p:nvPr>
        </p:nvSpPr>
        <p:spPr>
          <a:xfrm>
            <a:off x="482600" y="647486"/>
            <a:ext cx="11024593" cy="720974"/>
          </a:xfrm>
          <a:prstGeom prst="rect">
            <a:avLst/>
          </a:prstGeom>
        </p:spPr>
        <p:txBody>
          <a:bodyPr>
            <a:normAutofit/>
          </a:bodyPr>
          <a:lstStyle>
            <a:lvl1pPr algn="l">
              <a:defRPr sz="4000" b="1">
                <a:solidFill>
                  <a:srgbClr val="00882B"/>
                </a:solidFill>
                <a:latin typeface="Helvetica Neue"/>
                <a:ea typeface="Helvetica Neue"/>
                <a:cs typeface="Helvetica Neue"/>
                <a:sym typeface="Helvetica Neue"/>
              </a:defRPr>
            </a:lvl1pPr>
          </a:lstStyle>
          <a:p>
            <a:pPr lvl="0">
              <a:defRPr sz="1800" b="0">
                <a:solidFill>
                  <a:srgbClr val="000000"/>
                </a:solidFill>
              </a:defRPr>
            </a:pPr>
            <a:r>
              <a:rPr lang="en-US" sz="3200" dirty="0" smtClean="0">
                <a:solidFill>
                  <a:srgbClr val="000000"/>
                </a:solidFill>
                <a:latin typeface="Segoe UI" panose="020B0502040204020203" pitchFamily="34" charset="0"/>
                <a:cs typeface="Segoe UI" panose="020B0502040204020203" pitchFamily="34" charset="0"/>
              </a:rPr>
              <a:t>CERTIFICATION AND RECOGNITION </a:t>
            </a:r>
            <a:endParaRPr sz="3200" dirty="0">
              <a:solidFill>
                <a:srgbClr val="00882B"/>
              </a:solidFill>
              <a:latin typeface="Segoe UI" panose="020B0502040204020203" pitchFamily="34" charset="0"/>
              <a:cs typeface="Segoe UI" panose="020B0502040204020203" pitchFamily="34" charset="0"/>
            </a:endParaRPr>
          </a:p>
        </p:txBody>
      </p:sp>
      <p:sp>
        <p:nvSpPr>
          <p:cNvPr id="110" name="Shape 110"/>
          <p:cNvSpPr>
            <a:spLocks noGrp="1"/>
          </p:cNvSpPr>
          <p:nvPr>
            <p:ph type="body" idx="1"/>
          </p:nvPr>
        </p:nvSpPr>
        <p:spPr>
          <a:xfrm>
            <a:off x="1202264" y="2147089"/>
            <a:ext cx="11167535" cy="6299201"/>
          </a:xfrm>
          <a:prstGeom prst="rect">
            <a:avLst/>
          </a:prstGeom>
        </p:spPr>
        <p:txBody>
          <a:bodyPr>
            <a:normAutofit/>
          </a:bodyPr>
          <a:lstStyle/>
          <a:p>
            <a:pPr lvl="0" algn="l">
              <a:spcBef>
                <a:spcPts val="3800"/>
              </a:spcBef>
              <a:defRPr sz="1800"/>
            </a:pPr>
            <a:endParaRPr lang="en-US" sz="2800" dirty="0" smtClean="0">
              <a:latin typeface="Arial" panose="020B0604020202020204" pitchFamily="34" charset="0"/>
              <a:ea typeface="Gill Sans Light"/>
              <a:cs typeface="Arial" panose="020B0604020202020204" pitchFamily="34" charset="0"/>
              <a:sym typeface="Gill Sans Light"/>
            </a:endParaRPr>
          </a:p>
          <a:p>
            <a:pPr lvl="0" algn="l">
              <a:spcBef>
                <a:spcPts val="3800"/>
              </a:spcBef>
              <a:defRPr sz="1800"/>
            </a:pPr>
            <a:r>
              <a:rPr lang="en-US" sz="2800" b="1" dirty="0" smtClean="0">
                <a:latin typeface="Arial" panose="020B0604020202020204" pitchFamily="34" charset="0"/>
                <a:ea typeface="Gill Sans Light"/>
                <a:cs typeface="Arial" panose="020B0604020202020204" pitchFamily="34" charset="0"/>
                <a:sym typeface="Gill Sans Light"/>
              </a:rPr>
              <a:t>RECOGNITION:</a:t>
            </a:r>
            <a:endParaRPr lang="en-US" sz="2800" b="1" dirty="0" smtClean="0">
              <a:latin typeface="Arial" panose="020B0604020202020204" pitchFamily="34" charset="0"/>
              <a:ea typeface="Gill Sans Light"/>
              <a:cs typeface="Arial" panose="020B0604020202020204" pitchFamily="34" charset="0"/>
              <a:sym typeface="Gill Sans Light"/>
            </a:endParaRP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Certificate for office</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Icon for department website</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List on Office of Sustainability website</a:t>
            </a:r>
          </a:p>
          <a:p>
            <a:pPr marL="342900" lvl="0" indent="-342900" algn="l">
              <a:spcBef>
                <a:spcPts val="3800"/>
              </a:spcBef>
              <a:buFont typeface="Arial" panose="020B0604020202020204" pitchFamily="34" charset="0"/>
              <a:buChar char="•"/>
              <a:defRPr sz="1800"/>
            </a:pPr>
            <a:r>
              <a:rPr lang="en-US" sz="2800" dirty="0">
                <a:latin typeface="Arial" panose="020B0604020202020204" pitchFamily="34" charset="0"/>
                <a:ea typeface="Gill Sans Light"/>
                <a:cs typeface="Arial" panose="020B0604020202020204" pitchFamily="34" charset="0"/>
                <a:sym typeface="Gill Sans Light"/>
              </a:rPr>
              <a:t>Additional raffles, awards, and incentives</a:t>
            </a:r>
          </a:p>
          <a:p>
            <a:pPr lvl="0" algn="l">
              <a:spcBef>
                <a:spcPts val="3800"/>
              </a:spcBef>
              <a:defRPr sz="1800"/>
            </a:pPr>
            <a:endParaRPr sz="2400" dirty="0">
              <a:latin typeface="Arial" panose="020B0604020202020204" pitchFamily="34" charset="0"/>
              <a:ea typeface="Gill Sans Light"/>
              <a:cs typeface="Arial" panose="020B0604020202020204" pitchFamily="34" charset="0"/>
              <a:sym typeface="Gill Sans Light"/>
            </a:endParaRPr>
          </a:p>
        </p:txBody>
      </p:sp>
      <p:graphicFrame>
        <p:nvGraphicFramePr>
          <p:cNvPr id="111" name="Chart 111"/>
          <p:cNvGraphicFramePr/>
          <p:nvPr>
            <p:extLst>
              <p:ext uri="{D42A27DB-BD31-4B8C-83A1-F6EECF244321}">
                <p14:modId xmlns:p14="http://schemas.microsoft.com/office/powerpoint/2010/main" val="3187471866"/>
              </p:ext>
            </p:extLst>
          </p:nvPr>
        </p:nvGraphicFramePr>
        <p:xfrm>
          <a:off x="9505331" y="2190002"/>
          <a:ext cx="3149600" cy="3276600"/>
        </p:xfrm>
        <a:graphic>
          <a:graphicData uri="http://schemas.openxmlformats.org/drawingml/2006/chart">
            <c:chart xmlns:c="http://schemas.openxmlformats.org/drawingml/2006/chart" xmlns:r="http://schemas.openxmlformats.org/officeDocument/2006/relationships" r:id="rId4"/>
          </a:graphicData>
        </a:graphic>
      </p:graphicFrame>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26642">
            <a:off x="6502861" y="3626279"/>
            <a:ext cx="5532293" cy="1429361"/>
          </a:xfrm>
          <a:prstGeom prst="rect">
            <a:avLst/>
          </a:prstGeom>
        </p:spPr>
      </p:pic>
    </p:spTree>
    <p:extLst>
      <p:ext uri="{BB962C8B-B14F-4D97-AF65-F5344CB8AC3E}">
        <p14:creationId xmlns:p14="http://schemas.microsoft.com/office/powerpoint/2010/main" val="3599269876"/>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463</TotalTime>
  <Words>1239</Words>
  <Application>Microsoft Office PowerPoint</Application>
  <PresentationFormat>Custom</PresentationFormat>
  <Paragraphs>112</Paragraphs>
  <Slides>12</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Avenir Book</vt:lpstr>
      <vt:lpstr>Avenir LT Std 85 Heavy</vt:lpstr>
      <vt:lpstr>Gill Sans Light</vt:lpstr>
      <vt:lpstr>Helvetica Light</vt:lpstr>
      <vt:lpstr>Helvetica Neue</vt:lpstr>
      <vt:lpstr>Segoe UI</vt:lpstr>
      <vt:lpstr>White</vt:lpstr>
      <vt:lpstr>PowerPoint Presentation</vt:lpstr>
      <vt:lpstr>WHAT IS THE SUSTAINABLE OFFICE PROGAM?</vt:lpstr>
      <vt:lpstr>WHAT IS THE SUSTAINABLE OFFICE PROGAM?</vt:lpstr>
      <vt:lpstr>THE CHECKLIST</vt:lpstr>
      <vt:lpstr>THE CHECKLIST</vt:lpstr>
      <vt:lpstr>PROCESS – GETTING CERTIFIED </vt:lpstr>
      <vt:lpstr>PROCESS – GETTING CERTIFIED</vt:lpstr>
      <vt:lpstr>CERTIFICATION AND RECOGNITION </vt:lpstr>
      <vt:lpstr>CERTIFICATION AND RECOGNITION </vt:lpstr>
      <vt:lpstr>RE-CERTIFICATION</vt:lpstr>
      <vt:lpstr>RE-CERTIFICATION</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Philip Mansfield</dc:creator>
  <cp:lastModifiedBy>Philip Mansfield</cp:lastModifiedBy>
  <cp:revision>23</cp:revision>
  <dcterms:modified xsi:type="dcterms:W3CDTF">2018-10-18T15:41:08Z</dcterms:modified>
</cp:coreProperties>
</file>