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70" r:id="rId2"/>
    <p:sldMasterId id="2147483885" r:id="rId3"/>
  </p:sldMasterIdLst>
  <p:notesMasterIdLst>
    <p:notesMasterId r:id="rId22"/>
  </p:notesMasterIdLst>
  <p:handoutMasterIdLst>
    <p:handoutMasterId r:id="rId23"/>
  </p:handoutMasterIdLst>
  <p:sldIdLst>
    <p:sldId id="979" r:id="rId4"/>
    <p:sldId id="980" r:id="rId5"/>
    <p:sldId id="949" r:id="rId6"/>
    <p:sldId id="948" r:id="rId7"/>
    <p:sldId id="986" r:id="rId8"/>
    <p:sldId id="951" r:id="rId9"/>
    <p:sldId id="982" r:id="rId10"/>
    <p:sldId id="981" r:id="rId11"/>
    <p:sldId id="983" r:id="rId12"/>
    <p:sldId id="984" r:id="rId13"/>
    <p:sldId id="976" r:id="rId14"/>
    <p:sldId id="978" r:id="rId15"/>
    <p:sldId id="943" r:id="rId16"/>
    <p:sldId id="973" r:id="rId17"/>
    <p:sldId id="974" r:id="rId18"/>
    <p:sldId id="975" r:id="rId19"/>
    <p:sldId id="977" r:id="rId20"/>
    <p:sldId id="987" r:id="rId2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ADCC2B"/>
    <a:srgbClr val="0093D3"/>
    <a:srgbClr val="6A9BB2"/>
    <a:srgbClr val="EEA521"/>
    <a:srgbClr val="8C8E8E"/>
    <a:srgbClr val="4F5150"/>
    <a:srgbClr val="181E5A"/>
    <a:srgbClr val="E27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CA38C55-4685-E745-B15B-E352A3CDF84C}" type="datetimeFigureOut">
              <a:rPr lang="en-US"/>
              <a:pPr>
                <a:defRPr/>
              </a:pPr>
              <a:t>19-02-12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9BC3E8-2A54-7244-8CA6-25A29913B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79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6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4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CC50B3-08F2-8C4A-A25B-715B5A935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06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Self-concept 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 charset="0"/>
              </a:rPr>
              <a:t>adolescent’s perception of self—one’s talents, goals, and life experiences.</a:t>
            </a:r>
            <a:endParaRPr lang="en-US" dirty="0" smtClean="0"/>
          </a:p>
          <a:p>
            <a:r>
              <a:rPr lang="en-US" dirty="0" smtClean="0"/>
              <a:t>Self-esteem 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 charset="0"/>
              </a:rPr>
              <a:t>how one evaluates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 charset="0"/>
              </a:rPr>
              <a:t>selfworth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ヒラギノ角ゴ Pro W3" pitchFamily="1" charset="-128"/>
              <a:cs typeface="ヒラギノ角ゴ Pro W3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 charset="0"/>
              </a:rPr>
              <a:t>Adolescents may experiment with different peer groups or different styles of dress or behavior as a way of searching for their identity. Some degree of rebellion away from the family’s image is part of the adolescent’s search for identity.</a:t>
            </a:r>
            <a:endParaRPr lang="en-US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i="1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i="1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i="1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1836E6B-6C13-5E42-ABFF-A258E5316973}" type="slidenum">
              <a:rPr lang="en-US" sz="1200" i="0" u="none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sz="1200" i="0" u="none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Steve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D1C424-1F3A-474F-A99D-1C8C84DFF9A1}" type="slidenum">
              <a:rPr lang="en-US">
                <a:solidFill>
                  <a:srgbClr val="000000"/>
                </a:solidFill>
                <a:latin typeface="Arial" charset="0"/>
                <a:ea typeface="ヒラギノ角ゴ Pro W3" charset="0"/>
              </a:rPr>
              <a:pPr/>
              <a:t>7</a:t>
            </a:fld>
            <a:endParaRPr lang="en-US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Thank you and </a:t>
            </a:r>
            <a:r>
              <a:rPr lang="en-CA" smtClean="0"/>
              <a:t>Merci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031E-43D9-48AF-A183-690F5C1EC3F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1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7C817-57CB-D54F-BD77-E9C53461F295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7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B4D6-BD91-824F-BD31-155B9A8788EA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627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85" name="Shape 3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AD9D5-1B94-48B0-A97F-CB6C2F3D5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330741"/>
      </p:ext>
    </p:extLst>
  </p:cSld>
  <p:clrMapOvr>
    <a:masterClrMapping/>
  </p:clrMapOvr>
  <p:transition xmlns:p14="http://schemas.microsoft.com/office/powerpoint/2010/main"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89" name="Shape 3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E51C-F21F-4D7D-B60C-92ACE9290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777093"/>
      </p:ext>
    </p:extLst>
  </p:cSld>
  <p:clrMapOvr>
    <a:masterClrMapping/>
  </p:clrMapOvr>
  <p:transition xmlns:p14="http://schemas.microsoft.com/office/powerpoint/2010/main"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61C3D-407B-4C00-8E67-B05CA8ED1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770950"/>
      </p:ext>
    </p:extLst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97" name="Shape 3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F1704-2968-4264-ABDB-7CD0A1330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667231"/>
      </p:ext>
    </p:extLst>
  </p:cSld>
  <p:clrMapOvr>
    <a:masterClrMapping/>
  </p:clrMapOvr>
  <p:transition xmlns:p14="http://schemas.microsoft.com/office/powerpoint/2010/main"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01" name="Shape 4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AD032-CFA7-4C7C-81EE-E5AC305F4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489440"/>
      </p:ext>
    </p:extLst>
  </p:cSld>
  <p:clrMapOvr>
    <a:masterClrMapping/>
  </p:clrMapOvr>
  <p:transition xmlns:p14="http://schemas.microsoft.com/office/powerpoint/2010/main"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1D7F-7DAB-4601-9C83-7E59CC4C8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094809"/>
      </p:ext>
    </p:extLst>
  </p:cSld>
  <p:clrMapOvr>
    <a:masterClrMapping/>
  </p:clrMapOvr>
  <p:transition xmlns:p14="http://schemas.microsoft.com/office/powerpoint/2010/main"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51" name="Shape 4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1954A-B706-4B9B-BFC1-58213CF00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172293"/>
      </p:ext>
    </p:extLst>
  </p:cSld>
  <p:clrMapOvr>
    <a:masterClrMapping/>
  </p:clrMapOvr>
  <p:transition xmlns:p14="http://schemas.microsoft.com/office/powerpoint/2010/main"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55" name="Shape 4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16E88-AACD-4B55-BD15-4C1AE8DFC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401916"/>
      </p:ext>
    </p:extLst>
  </p:cSld>
  <p:clrMapOvr>
    <a:masterClrMapping/>
  </p:clrMapOvr>
  <p:transition xmlns:p14="http://schemas.microsoft.com/office/powerpoint/2010/main"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59" name="Shape 4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7664A-E4D8-46AD-A4FF-7DBFB6F73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702632"/>
      </p:ext>
    </p:extLst>
  </p:cSld>
  <p:clrMapOvr>
    <a:masterClrMapping/>
  </p:clrMapOvr>
  <p:transition xmlns:p14="http://schemas.microsoft.com/office/powerpoint/2010/main"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63" name="Shape 4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BF62-656B-4774-8C94-85952E765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203529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752600"/>
            <a:ext cx="1943100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52600"/>
            <a:ext cx="56769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0A78-0E63-DD41-9FBA-D6246783E84F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384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67" name="Shape 4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B60A-C603-4CAE-A9BE-C32EFC33A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068780"/>
      </p:ext>
    </p:extLst>
  </p:cSld>
  <p:clrMapOvr>
    <a:masterClrMapping/>
  </p:clrMapOvr>
  <p:transition xmlns:p14="http://schemas.microsoft.com/office/powerpoint/2010/main"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71" name="Shape 4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EFB20-56DA-44C9-879A-02E5CBC07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92166"/>
      </p:ext>
    </p:extLst>
  </p:cSld>
  <p:clrMapOvr>
    <a:masterClrMapping/>
  </p:clrMapOvr>
  <p:transition xmlns:p14="http://schemas.microsoft.com/office/powerpoint/2010/main"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3A8DD-D2AD-4295-8D5B-0EBD23E5D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23012"/>
      </p:ext>
    </p:extLst>
  </p:cSld>
  <p:clrMapOvr>
    <a:masterClrMapping/>
  </p:clrMapOvr>
  <p:transition xmlns:p14="http://schemas.microsoft.com/office/powerpoint/2010/main"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77" name="Shape 4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9B21-F245-4FD9-98B7-BF8B72598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856760"/>
      </p:ext>
    </p:extLst>
  </p:cSld>
  <p:clrMapOvr>
    <a:masterClrMapping/>
  </p:clrMapOvr>
  <p:transition xmlns:p14="http://schemas.microsoft.com/office/powerpoint/2010/main"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81" name="Shape 4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C04F-6A99-4C52-B723-02EB207543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19532"/>
      </p:ext>
    </p:extLst>
  </p:cSld>
  <p:clrMapOvr>
    <a:masterClrMapping/>
  </p:clrMapOvr>
  <p:transition xmlns:p14="http://schemas.microsoft.com/office/powerpoint/2010/main"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85" name="Shape 4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B9454-E25B-4045-9523-0CEB89857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830106"/>
      </p:ext>
    </p:extLst>
  </p:cSld>
  <p:clrMapOvr>
    <a:masterClrMapping/>
  </p:clrMapOvr>
  <p:transition xmlns:p14="http://schemas.microsoft.com/office/powerpoint/2010/main"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89" name="Shape 4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0FE0-E86B-4E84-9695-E1BED78F8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908434"/>
      </p:ext>
    </p:extLst>
  </p:cSld>
  <p:clrMapOvr>
    <a:masterClrMapping/>
  </p:clrMapOvr>
  <p:transition xmlns:p14="http://schemas.microsoft.com/office/powerpoint/2010/main"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93" name="Shape 4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63FC-91F5-4407-914C-4CD935B0B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66887"/>
      </p:ext>
    </p:extLst>
  </p:cSld>
  <p:clrMapOvr>
    <a:masterClrMapping/>
  </p:clrMapOvr>
  <p:transition xmlns:p14="http://schemas.microsoft.com/office/powerpoint/2010/main"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97" name="Shape 4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01238-9A43-45A0-8051-21DA64B18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673032"/>
      </p:ext>
    </p:extLst>
  </p:cSld>
  <p:clrMapOvr>
    <a:masterClrMapping/>
  </p:clrMapOvr>
  <p:transition xmlns:p14="http://schemas.microsoft.com/office/powerpoint/2010/main"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01" name="Shape 5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223A3-57FC-45B7-9832-2380FAC6B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908324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2743200"/>
            <a:ext cx="3810000" cy="3352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743200"/>
            <a:ext cx="38100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ED415-6CAF-5A45-BCA9-0C799DEB2DB6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966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05" name="Shape 5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26D34-18A2-485B-9B34-7C007E2EC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131101"/>
      </p:ext>
    </p:extLst>
  </p:cSld>
  <p:clrMapOvr>
    <a:masterClrMapping/>
  </p:clrMapOvr>
  <p:transition xmlns:p14="http://schemas.microsoft.com/office/powerpoint/2010/main"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09" name="Shape 5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8B99-EA56-428F-8124-5DF95B80F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855627"/>
      </p:ext>
    </p:extLst>
  </p:cSld>
  <p:clrMapOvr>
    <a:masterClrMapping/>
  </p:clrMapOvr>
  <p:transition xmlns:p14="http://schemas.microsoft.com/office/powerpoint/2010/main"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13" name="Shape 5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ECAB5-6FFD-4029-ABBC-29E12AC4D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58925"/>
      </p:ext>
    </p:extLst>
  </p:cSld>
  <p:clrMapOvr>
    <a:masterClrMapping/>
  </p:clrMapOvr>
  <p:transition xmlns:p14="http://schemas.microsoft.com/office/powerpoint/2010/main"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17" name="Shape 5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61D5-4171-47EF-8517-AABBAD0175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849721"/>
      </p:ext>
    </p:extLst>
  </p:cSld>
  <p:clrMapOvr>
    <a:masterClrMapping/>
  </p:clrMapOvr>
  <p:transition xmlns:p14="http://schemas.microsoft.com/office/powerpoint/2010/main"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21" name="Shape 5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C3F69-D68D-4292-A9E7-EFA929A96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441203"/>
      </p:ext>
    </p:extLst>
  </p:cSld>
  <p:clrMapOvr>
    <a:masterClrMapping/>
  </p:clrMapOvr>
  <p:transition xmlns:p14="http://schemas.microsoft.com/office/powerpoint/2010/main"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25" name="Shape 5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0C80-8644-4115-AEDD-17602246B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330148"/>
      </p:ext>
    </p:extLst>
  </p:cSld>
  <p:clrMapOvr>
    <a:masterClrMapping/>
  </p:clrMapOvr>
  <p:transition xmlns:p14="http://schemas.microsoft.com/office/powerpoint/2010/main"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8AA1-592E-425E-840D-1A065FC61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623309"/>
      </p:ext>
    </p:extLst>
  </p:cSld>
  <p:clrMapOvr>
    <a:masterClrMapping/>
  </p:clrMapOvr>
  <p:transition xmlns:p14="http://schemas.microsoft.com/office/powerpoint/2010/main"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31" name="Shape 5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B3AE-7DB9-40E9-A25B-7A5352AFA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631893"/>
      </p:ext>
    </p:extLst>
  </p:cSld>
  <p:clrMapOvr>
    <a:masterClrMapping/>
  </p:clrMapOvr>
  <p:transition xmlns:p14="http://schemas.microsoft.com/office/powerpoint/2010/main"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35" name="Shape 5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8A690-E71A-4D06-A068-8802439EF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137302"/>
      </p:ext>
    </p:extLst>
  </p:cSld>
  <p:clrMapOvr>
    <a:masterClrMapping/>
  </p:clrMapOvr>
  <p:transition xmlns:p14="http://schemas.microsoft.com/office/powerpoint/2010/main"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39" name="Shape 5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A5DFD-0051-4EBA-8A40-C576E43DC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432491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fld id="{D96292D3-FCF4-044D-BB2B-AAAFB8335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638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43" name="Shape 5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AD85-4291-4AF5-AB92-E036F029D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135116"/>
      </p:ext>
    </p:extLst>
  </p:cSld>
  <p:clrMapOvr>
    <a:masterClrMapping/>
  </p:clrMapOvr>
  <p:transition xmlns:p14="http://schemas.microsoft.com/office/powerpoint/2010/main"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47" name="Shape 5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6B28-13E3-428E-B6EC-6DE0F286E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809917"/>
      </p:ext>
    </p:extLst>
  </p:cSld>
  <p:clrMapOvr>
    <a:masterClrMapping/>
  </p:clrMapOvr>
  <p:transition xmlns:p14="http://schemas.microsoft.com/office/powerpoint/2010/main"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51" name="Shape 5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0A0EC-492E-49CB-89FD-3D3AB8256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28456"/>
      </p:ext>
    </p:extLst>
  </p:cSld>
  <p:clrMapOvr>
    <a:masterClrMapping/>
  </p:clrMapOvr>
  <p:transition xmlns:p14="http://schemas.microsoft.com/office/powerpoint/2010/main"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55" name="Shape 5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6361-6ADE-4364-9A1B-57564B5F3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448887"/>
      </p:ext>
    </p:extLst>
  </p:cSld>
  <p:clrMapOvr>
    <a:masterClrMapping/>
  </p:clrMapOvr>
  <p:transition xmlns:p14="http://schemas.microsoft.com/office/powerpoint/2010/main"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59" name="Shape 5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FDA8C-A251-4941-AB03-51CF3E2F4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722970"/>
      </p:ext>
    </p:extLst>
  </p:cSld>
  <p:clrMapOvr>
    <a:masterClrMapping/>
  </p:clrMapOvr>
  <p:transition xmlns:p14="http://schemas.microsoft.com/office/powerpoint/2010/main"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63" name="Shape 5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028D-EF19-49FA-8DCE-F4C9C43A5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540203"/>
      </p:ext>
    </p:extLst>
  </p:cSld>
  <p:clrMapOvr>
    <a:masterClrMapping/>
  </p:clrMapOvr>
  <p:transition xmlns:p14="http://schemas.microsoft.com/office/powerpoint/2010/main"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67" name="Shape 5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65992-06C8-4F9C-AA0D-5DF8FC7D4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105883"/>
      </p:ext>
    </p:extLst>
  </p:cSld>
  <p:clrMapOvr>
    <a:masterClrMapping/>
  </p:clrMapOvr>
  <p:transition xmlns:p14="http://schemas.microsoft.com/office/powerpoint/2010/main"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71" name="Shape 5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32EE3-7620-4BD6-BC0D-367F26384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135274"/>
      </p:ext>
    </p:extLst>
  </p:cSld>
  <p:clrMapOvr>
    <a:masterClrMapping/>
  </p:clrMapOvr>
  <p:transition xmlns:p14="http://schemas.microsoft.com/office/powerpoint/2010/main"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724E2-52EC-4DB9-A949-B5D135ADC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832878"/>
      </p:ext>
    </p:extLst>
  </p:cSld>
  <p:clrMapOvr>
    <a:masterClrMapping/>
  </p:clrMapOvr>
  <p:transition xmlns:p14="http://schemas.microsoft.com/office/powerpoint/2010/main"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77" name="Shape 5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D36A8-8792-49AC-94FA-9B613F9F6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885803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7C817-57CB-D54F-BD77-E9C53461F295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741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81" name="Shape 5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9EAB9-EB41-4BAF-A6FE-957672FD0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309040"/>
      </p:ext>
    </p:extLst>
  </p:cSld>
  <p:clrMapOvr>
    <a:masterClrMapping/>
  </p:clrMapOvr>
  <p:transition xmlns:p14="http://schemas.microsoft.com/office/powerpoint/2010/main"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85" name="Shape 5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613E-B039-4288-8093-B44280851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168853"/>
      </p:ext>
    </p:extLst>
  </p:cSld>
  <p:clrMapOvr>
    <a:masterClrMapping/>
  </p:clrMapOvr>
  <p:transition xmlns:p14="http://schemas.microsoft.com/office/powerpoint/2010/main"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89" name="Shape 5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C4D97-33B1-41E5-9D7F-330ACC9C5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064530"/>
      </p:ext>
    </p:extLst>
  </p:cSld>
  <p:clrMapOvr>
    <a:masterClrMapping/>
  </p:clrMapOvr>
  <p:transition xmlns:p14="http://schemas.microsoft.com/office/powerpoint/2010/main"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93" name="Shape 5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ADD2-C1F6-4FCE-A529-D18710317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099496"/>
      </p:ext>
    </p:extLst>
  </p:cSld>
  <p:clrMapOvr>
    <a:masterClrMapping/>
  </p:clrMapOvr>
  <p:transition xmlns:p14="http://schemas.microsoft.com/office/powerpoint/2010/main"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97" name="Shape 5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D8E5D-63CB-457B-81EF-74A9D3978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389588"/>
      </p:ext>
    </p:extLst>
  </p:cSld>
  <p:clrMapOvr>
    <a:masterClrMapping/>
  </p:clrMapOvr>
  <p:transition xmlns:p14="http://schemas.microsoft.com/office/powerpoint/2010/main"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01" name="Shape 6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E369-D60D-4C24-950E-0FBBBCA9F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562406"/>
      </p:ext>
    </p:extLst>
  </p:cSld>
  <p:clrMapOvr>
    <a:masterClrMapping/>
  </p:clrMapOvr>
  <p:transition xmlns:p14="http://schemas.microsoft.com/office/powerpoint/2010/main"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05" name="Shape 6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3C901-0120-46A3-B81F-E95CFA976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059918"/>
      </p:ext>
    </p:extLst>
  </p:cSld>
  <p:clrMapOvr>
    <a:masterClrMapping/>
  </p:clrMapOvr>
  <p:transition xmlns:p14="http://schemas.microsoft.com/office/powerpoint/2010/main"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09" name="Shape 6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339B-7E44-44B5-87E1-16E227E92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139260"/>
      </p:ext>
    </p:extLst>
  </p:cSld>
  <p:clrMapOvr>
    <a:masterClrMapping/>
  </p:clrMapOvr>
  <p:transition xmlns:p14="http://schemas.microsoft.com/office/powerpoint/2010/main"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13" name="Shape 6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02826-96B6-4458-B07E-E5D605218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734086"/>
      </p:ext>
    </p:extLst>
  </p:cSld>
  <p:clrMapOvr>
    <a:masterClrMapping/>
  </p:clrMapOvr>
  <p:transition xmlns:p14="http://schemas.microsoft.com/office/powerpoint/2010/main"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17" name="Shape 6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AB9B2-A8B4-4CA7-BDAD-27D99A9B3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322326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F4CF-FDBD-2349-B987-8CA4EAB43298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813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21" name="Shape 6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8428-D676-43FB-A6F0-E80730FE89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262117"/>
      </p:ext>
    </p:extLst>
  </p:cSld>
  <p:clrMapOvr>
    <a:masterClrMapping/>
  </p:clrMapOvr>
  <p:transition xmlns:p14="http://schemas.microsoft.com/office/powerpoint/2010/main"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25" name="Shape 6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38299-5A10-4BB1-8E11-4BCDDAA6C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050192"/>
      </p:ext>
    </p:extLst>
  </p:cSld>
  <p:clrMapOvr>
    <a:masterClrMapping/>
  </p:clrMapOvr>
  <p:transition xmlns:p14="http://schemas.microsoft.com/office/powerpoint/2010/main"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29" name="Shape 6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13FA8-2909-49E8-984A-47E64D15A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901562"/>
      </p:ext>
    </p:extLst>
  </p:cSld>
  <p:clrMapOvr>
    <a:masterClrMapping/>
  </p:clrMapOvr>
  <p:transition xmlns:p14="http://schemas.microsoft.com/office/powerpoint/2010/main"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33" name="Shape 6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9C9A-4410-4A0C-84F2-B86E6F1CD3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654440"/>
      </p:ext>
    </p:extLst>
  </p:cSld>
  <p:clrMapOvr>
    <a:masterClrMapping/>
  </p:clrMapOvr>
  <p:transition xmlns:p14="http://schemas.microsoft.com/office/powerpoint/2010/main"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37" name="Shape 6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FFFD3-BA50-4EDE-AC5F-9F611BBB3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423055"/>
      </p:ext>
    </p:extLst>
  </p:cSld>
  <p:clrMapOvr>
    <a:masterClrMapping/>
  </p:clrMapOvr>
  <p:transition xmlns:p14="http://schemas.microsoft.com/office/powerpoint/2010/main"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41" name="Shape 6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22C69-C626-4FC6-B214-BFAABB75B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342125"/>
      </p:ext>
    </p:extLst>
  </p:cSld>
  <p:clrMapOvr>
    <a:masterClrMapping/>
  </p:clrMapOvr>
  <p:transition xmlns:p14="http://schemas.microsoft.com/office/powerpoint/2010/main"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45" name="Shape 6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814F9-9EC7-4EE3-8342-DA27C260F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639131"/>
      </p:ext>
    </p:extLst>
  </p:cSld>
  <p:clrMapOvr>
    <a:masterClrMapping/>
  </p:clrMapOvr>
  <p:transition xmlns:p14="http://schemas.microsoft.com/office/powerpoint/2010/main"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49" name="Shape 6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8CDA3-B7FA-4EA7-8809-A6E2EF16F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60509"/>
      </p:ext>
    </p:extLst>
  </p:cSld>
  <p:clrMapOvr>
    <a:masterClrMapping/>
  </p:clrMapOvr>
  <p:transition xmlns:p14="http://schemas.microsoft.com/office/powerpoint/2010/main"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6AD38-1412-4B34-95C8-E77B4C757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307204"/>
      </p:ext>
    </p:extLst>
  </p:cSld>
  <p:clrMapOvr>
    <a:masterClrMapping/>
  </p:clrMapOvr>
  <p:transition xmlns:p14="http://schemas.microsoft.com/office/powerpoint/2010/main"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55" name="Shape 6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88FB8-21BD-47AD-9211-B7BC717BE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533149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C8945-D572-EA4E-B858-8DEFF90D0ED1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64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59" name="Shape 6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A0575-8CAE-44F2-B9C2-E7AD95DBF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814558"/>
      </p:ext>
    </p:extLst>
  </p:cSld>
  <p:clrMapOvr>
    <a:masterClrMapping/>
  </p:clrMapOvr>
  <p:transition xmlns:p14="http://schemas.microsoft.com/office/powerpoint/2010/main"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63" name="Shape 6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3C172-54DB-4FE2-A8E9-465BDAEDD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446570"/>
      </p:ext>
    </p:extLst>
  </p:cSld>
  <p:clrMapOvr>
    <a:masterClrMapping/>
  </p:clrMapOvr>
  <p:transition xmlns:p14="http://schemas.microsoft.com/office/powerpoint/2010/main"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67" name="Shape 6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1802-55DD-4314-B70C-6AD8B51CF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142789"/>
      </p:ext>
    </p:extLst>
  </p:cSld>
  <p:clrMapOvr>
    <a:masterClrMapping/>
  </p:clrMapOvr>
  <p:transition xmlns:p14="http://schemas.microsoft.com/office/powerpoint/2010/main"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71" name="Shape 6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A172-9CC4-4A7F-ACFD-7C49A60FE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827844"/>
      </p:ext>
    </p:extLst>
  </p:cSld>
  <p:clrMapOvr>
    <a:masterClrMapping/>
  </p:clrMapOvr>
  <p:transition xmlns:p14="http://schemas.microsoft.com/office/powerpoint/2010/main"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75" name="Shape 6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4041-9537-461F-B748-014811382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00317"/>
      </p:ext>
    </p:extLst>
  </p:cSld>
  <p:clrMapOvr>
    <a:masterClrMapping/>
  </p:clrMapOvr>
  <p:transition xmlns:p14="http://schemas.microsoft.com/office/powerpoint/2010/main"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79" name="Shape 6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9B00-879F-42BA-9C9B-D985F313B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422951"/>
      </p:ext>
    </p:extLst>
  </p:cSld>
  <p:clrMapOvr>
    <a:masterClrMapping/>
  </p:clrMapOvr>
  <p:transition xmlns:p14="http://schemas.microsoft.com/office/powerpoint/2010/main"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83" name="Shape 6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0DB97-36CF-4FC2-9BFB-576E16B45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9660"/>
      </p:ext>
    </p:extLst>
  </p:cSld>
  <p:clrMapOvr>
    <a:masterClrMapping/>
  </p:clrMapOvr>
  <p:transition xmlns:p14="http://schemas.microsoft.com/office/powerpoint/2010/main"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87" name="Shape 6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88833-C197-4E7D-9A18-576D5869D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541874"/>
      </p:ext>
    </p:extLst>
  </p:cSld>
  <p:clrMapOvr>
    <a:masterClrMapping/>
  </p:clrMapOvr>
  <p:transition xmlns:p14="http://schemas.microsoft.com/office/powerpoint/2010/main"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91" name="Shape 6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DB04A-6DFD-4618-BDF5-9B2AC923D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392110"/>
      </p:ext>
    </p:extLst>
  </p:cSld>
  <p:clrMapOvr>
    <a:masterClrMapping/>
  </p:clrMapOvr>
  <p:transition xmlns:p14="http://schemas.microsoft.com/office/powerpoint/2010/main"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95" name="Shape 6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40C1-52C9-4862-BC9C-7527D0BFE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660337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743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C7EE6-C0BE-F74F-B32A-C23225A71DB1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836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9BF7-040D-4F24-B924-4CE3AA42F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659526"/>
      </p:ext>
    </p:extLst>
  </p:cSld>
  <p:clrMapOvr>
    <a:masterClrMapping/>
  </p:clrMapOvr>
  <p:transition xmlns:p14="http://schemas.microsoft.com/office/powerpoint/2010/main"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701" name="Shape 7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DCAED-FED2-45F7-AE24-0C8CE3705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71988"/>
      </p:ext>
    </p:extLst>
  </p:cSld>
  <p:clrMapOvr>
    <a:masterClrMapping/>
  </p:clrMapOvr>
  <p:transition xmlns:p14="http://schemas.microsoft.com/office/powerpoint/2010/main"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705" name="Shape 7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2726F-037C-4714-A519-2232E17BB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64105"/>
      </p:ext>
    </p:extLst>
  </p:cSld>
  <p:clrMapOvr>
    <a:masterClrMapping/>
  </p:clrMapOvr>
  <p:transition xmlns:p14="http://schemas.microsoft.com/office/powerpoint/2010/main"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709" name="Shape 7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3317-2244-46F7-A98F-3B1CC1FB4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226827"/>
      </p:ext>
    </p:extLst>
  </p:cSld>
  <p:clrMapOvr>
    <a:masterClrMapping/>
  </p:clrMapOvr>
  <p:transition xmlns:p14="http://schemas.microsoft.com/office/powerpoint/2010/main"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713" name="Shape 7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D3F2-34E9-4FF6-BC16-25318F4E0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306837"/>
      </p:ext>
    </p:extLst>
  </p:cSld>
  <p:clrMapOvr>
    <a:masterClrMapping/>
  </p:clrMapOvr>
  <p:transition xmlns:p14="http://schemas.microsoft.com/office/powerpoint/2010/main"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717" name="Shape 7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0C09B-4883-4BF7-BDEC-A82594E0E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422952"/>
      </p:ext>
    </p:extLst>
  </p:cSld>
  <p:clrMapOvr>
    <a:masterClrMapping/>
  </p:clrMapOvr>
  <p:transition xmlns:p14="http://schemas.microsoft.com/office/powerpoint/2010/main"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721" name="Shape 7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3D2CB-C5D9-4BC6-A295-26232630E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352444"/>
      </p:ext>
    </p:extLst>
  </p:cSld>
  <p:clrMapOvr>
    <a:masterClrMapping/>
  </p:clrMapOvr>
  <p:transition xmlns:p14="http://schemas.microsoft.com/office/powerpoint/2010/main"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725" name="Shape 7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7F820-A3B6-49A6-99CA-27856F699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89573"/>
      </p:ext>
    </p:extLst>
  </p:cSld>
  <p:clrMapOvr>
    <a:masterClrMapping/>
  </p:clrMapOvr>
  <p:transition xmlns:p14="http://schemas.microsoft.com/office/powerpoint/2010/main"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729" name="Shape 7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49CB-27C7-498E-ADDB-68681EE35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228527"/>
      </p:ext>
    </p:extLst>
  </p:cSld>
  <p:clrMapOvr>
    <a:masterClrMapping/>
  </p:clrMapOvr>
  <p:transition xmlns:p14="http://schemas.microsoft.com/office/powerpoint/2010/main"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733" name="Shape 7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E7BD6-70EA-4934-AD56-7253545AF4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85693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21A11-2C12-AC4D-A1B9-2E1714723D6C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6648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737" name="Shape 7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11997-AAE6-41FC-92DF-4E063C93B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057851"/>
      </p:ext>
    </p:extLst>
  </p:cSld>
  <p:clrMapOvr>
    <a:masterClrMapping/>
  </p:clrMapOvr>
  <p:transition xmlns:p14="http://schemas.microsoft.com/office/powerpoint/2010/main"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741" name="Shape 7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9A56-2705-4B8B-AA1C-65AEF1B0B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726336"/>
      </p:ext>
    </p:extLst>
  </p:cSld>
  <p:clrMapOvr>
    <a:masterClrMapping/>
  </p:clrMapOvr>
  <p:transition xmlns:p14="http://schemas.microsoft.com/office/powerpoint/2010/main"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CCDCD-0D8E-416F-BE55-F015EB52E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848691"/>
      </p:ext>
    </p:extLst>
  </p:cSld>
  <p:clrMapOvr>
    <a:masterClrMapping/>
  </p:clrMapOvr>
  <p:transition xmlns:p14="http://schemas.microsoft.com/office/powerpoint/2010/main"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A1A99-499A-4AAD-A79F-236CA8C07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684910"/>
      </p:ext>
    </p:extLst>
  </p:cSld>
  <p:clrMapOvr>
    <a:masterClrMapping/>
  </p:clrMapOvr>
  <p:transition xmlns:p14="http://schemas.microsoft.com/office/powerpoint/2010/main"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85"/>
            <a:ext cx="8229600" cy="1508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51646-0A16-4C9B-A0A8-43793003A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115111"/>
      </p:ext>
    </p:extLst>
  </p:cSld>
  <p:clrMapOvr>
    <a:masterClrMapping/>
  </p:clrMapOvr>
  <p:transition xmlns:p14="http://schemas.microsoft.com/office/powerpoint/2010/main"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venir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venir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7CBE6-A4A3-4A97-9E86-E2077991B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168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 userDrawn="1"/>
        </p:nvSpPr>
        <p:spPr>
          <a:xfrm>
            <a:off x="0" y="4664188"/>
            <a:ext cx="9144000" cy="219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>
            <a:spLocks noChangeAspect="1"/>
          </p:cNvSpPr>
          <p:nvPr userDrawn="1"/>
        </p:nvSpPr>
        <p:spPr>
          <a:xfrm>
            <a:off x="0" y="113"/>
            <a:ext cx="9144000" cy="4664075"/>
          </a:xfrm>
          <a:prstGeom prst="rect">
            <a:avLst/>
          </a:prstGeom>
          <a:solidFill>
            <a:srgbClr val="003859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82829" y="5761038"/>
            <a:ext cx="3037284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49171"/>
            <a:ext cx="7372350" cy="1825533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615138"/>
            <a:ext cx="7886700" cy="165576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lang="en-US" sz="5400" b="0" i="0" kern="12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0"/>
          </p:nvPr>
        </p:nvSpPr>
        <p:spPr>
          <a:xfrm>
            <a:off x="628650" y="5970458"/>
            <a:ext cx="3112294" cy="3743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093050"/>
      </p:ext>
    </p:extLst>
  </p:cSld>
  <p:clrMapOvr>
    <a:masterClrMapping/>
  </p:clrMapOvr>
  <p:transition xmlns:p14="http://schemas.microsoft.com/office/powerpoint/2010/main"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type 1">
    <p:bg>
      <p:bgPr>
        <a:solidFill>
          <a:srgbClr val="003859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4664188"/>
            <a:ext cx="9144000" cy="219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37774" y="5850051"/>
            <a:ext cx="1955006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4908"/>
            <a:ext cx="7372350" cy="820523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>
              <a:defRPr sz="5400" b="1" i="0">
                <a:solidFill>
                  <a:srgbClr val="003859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615138"/>
            <a:ext cx="7886700" cy="165576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lang="en-US" sz="5400" b="0" i="0" kern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45918"/>
      </p:ext>
    </p:extLst>
  </p:cSld>
  <p:clrMapOvr>
    <a:masterClrMapping/>
  </p:clrMapOvr>
  <p:transition xmlns:p14="http://schemas.microsoft.com/office/powerpoint/2010/main"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type 1">
    <p:bg>
      <p:bgPr>
        <a:solidFill>
          <a:srgbClr val="28B1E6">
            <a:alpha val="2980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4664188"/>
            <a:ext cx="9144000" cy="219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37774" y="5850051"/>
            <a:ext cx="1955006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4908"/>
            <a:ext cx="7372350" cy="820523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>
              <a:defRPr sz="5400" b="1" i="0">
                <a:solidFill>
                  <a:srgbClr val="003859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615138"/>
            <a:ext cx="7886700" cy="165576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lang="en-US" sz="5400" b="0" i="0" kern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3512"/>
      </p:ext>
    </p:extLst>
  </p:cSld>
  <p:clrMapOvr>
    <a:masterClrMapping/>
  </p:clrMapOvr>
  <p:transition xmlns:p14="http://schemas.microsoft.com/office/powerpoint/2010/main"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type 1">
    <p:bg>
      <p:bgPr>
        <a:solidFill>
          <a:srgbClr val="F6901E">
            <a:alpha val="2980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4664188"/>
            <a:ext cx="9144000" cy="219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37774" y="5850051"/>
            <a:ext cx="1955006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4908"/>
            <a:ext cx="7372350" cy="820523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>
              <a:defRPr sz="5400" b="1" i="0">
                <a:solidFill>
                  <a:srgbClr val="003859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615138"/>
            <a:ext cx="7886700" cy="165576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lang="en-US" sz="5400" b="0" i="0" kern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16846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7CB5D-D118-5340-8632-17641D66FB92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767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5"/>
            <a:ext cx="9144000" cy="974725"/>
          </a:xfrm>
          <a:prstGeom prst="rect">
            <a:avLst/>
          </a:prstGeom>
          <a:solidFill>
            <a:srgbClr val="00385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85435" y="6219938"/>
            <a:ext cx="1421606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 userDrawn="1"/>
        </p:nvCxnSpPr>
        <p:spPr>
          <a:xfrm>
            <a:off x="628652" y="6130925"/>
            <a:ext cx="798314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/>
          <p:nvPr userDrawn="1"/>
        </p:nvSpPr>
        <p:spPr>
          <a:xfrm>
            <a:off x="0" y="113"/>
            <a:ext cx="9144000" cy="104775"/>
          </a:xfrm>
          <a:prstGeom prst="rect">
            <a:avLst/>
          </a:prstGeom>
          <a:solidFill>
            <a:srgbClr val="00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290176"/>
            <a:ext cx="7886700" cy="6092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rgbClr val="003859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3"/>
          </p:nvPr>
        </p:nvSpPr>
        <p:spPr>
          <a:xfrm>
            <a:off x="628652" y="1258888"/>
            <a:ext cx="7983141" cy="4632325"/>
          </a:xfrm>
        </p:spPr>
        <p:txBody>
          <a:bodyPr/>
          <a:lstStyle>
            <a:lvl1pPr marL="0" indent="0">
              <a:buNone/>
              <a:defRPr b="0" i="0"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b="0" i="0">
                <a:latin typeface="Lato" charset="0"/>
                <a:ea typeface="Lato" charset="0"/>
                <a:cs typeface="Lato" charset="0"/>
              </a:defRPr>
            </a:lvl2pPr>
            <a:lvl3pPr marL="914400" indent="0">
              <a:buNone/>
              <a:defRPr b="0" i="0">
                <a:latin typeface="Lato" charset="0"/>
                <a:ea typeface="Lato" charset="0"/>
                <a:cs typeface="Lato" charset="0"/>
              </a:defRPr>
            </a:lvl3pPr>
            <a:lvl4pPr marL="1371600" indent="0">
              <a:buNone/>
              <a:defRPr b="0" i="0">
                <a:latin typeface="Lato" charset="0"/>
                <a:ea typeface="Lato" charset="0"/>
                <a:cs typeface="Lato" charset="0"/>
              </a:defRPr>
            </a:lvl4pPr>
            <a:lvl5pPr marL="1828800" indent="0">
              <a:buNone/>
              <a:defRPr b="0" i="0"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101331" y="6356463"/>
            <a:ext cx="4877990" cy="365125"/>
          </a:xfrm>
          <a:prstGeom prst="rect">
            <a:avLst/>
          </a:prstGeom>
        </p:spPr>
        <p:txBody>
          <a:bodyPr/>
          <a:lstStyle>
            <a:lvl1pPr algn="l">
              <a:defRPr lang="en-US" sz="1600" b="0" i="0" kern="1200">
                <a:solidFill>
                  <a:schemeClr val="bg2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rgbClr val="E7E6E6">
                    <a:lumMod val="75000"/>
                  </a:srgbClr>
                </a:solidFill>
              </a:rPr>
              <a:t>Presentation Headline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628651" y="6356463"/>
            <a:ext cx="632222" cy="365125"/>
          </a:xfrm>
        </p:spPr>
        <p:txBody>
          <a:bodyPr/>
          <a:lstStyle>
            <a:lvl1pPr algn="l">
              <a:defRPr sz="1600" b="0" i="0">
                <a:solidFill>
                  <a:schemeClr val="bg2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>
              <a:defRPr/>
            </a:pPr>
            <a:fld id="{6133FAFF-000D-4764-B1E6-6AB5AE19A865}" type="slidenum">
              <a:rPr lang="en-US">
                <a:solidFill>
                  <a:srgbClr val="E7E6E6">
                    <a:lumMod val="75000"/>
                  </a:srgb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E7E6E6">
                    <a:lumMod val="75000"/>
                  </a:srgbClr>
                </a:solidFill>
              </a:rPr>
              <a:t>    -</a:t>
            </a:r>
          </a:p>
        </p:txBody>
      </p:sp>
    </p:spTree>
    <p:extLst>
      <p:ext uri="{BB962C8B-B14F-4D97-AF65-F5344CB8AC3E}">
        <p14:creationId xmlns:p14="http://schemas.microsoft.com/office/powerpoint/2010/main" val="97998385"/>
      </p:ext>
    </p:extLst>
  </p:cSld>
  <p:clrMapOvr>
    <a:masterClrMapping/>
  </p:clrMapOvr>
  <p:transition xmlns:p14="http://schemas.microsoft.com/office/powerpoint/2010/main"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5"/>
            <a:ext cx="9144000" cy="974725"/>
          </a:xfrm>
          <a:prstGeom prst="rect">
            <a:avLst/>
          </a:prstGeom>
          <a:solidFill>
            <a:srgbClr val="F690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85435" y="6219938"/>
            <a:ext cx="1421606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 userDrawn="1"/>
        </p:nvCxnSpPr>
        <p:spPr>
          <a:xfrm>
            <a:off x="628652" y="6130925"/>
            <a:ext cx="798314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/>
          <p:nvPr userDrawn="1"/>
        </p:nvSpPr>
        <p:spPr>
          <a:xfrm>
            <a:off x="0" y="113"/>
            <a:ext cx="9144000" cy="104775"/>
          </a:xfrm>
          <a:prstGeom prst="rect">
            <a:avLst/>
          </a:prstGeom>
          <a:solidFill>
            <a:srgbClr val="00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290176"/>
            <a:ext cx="7886700" cy="6092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rgbClr val="003859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3"/>
          </p:nvPr>
        </p:nvSpPr>
        <p:spPr>
          <a:xfrm>
            <a:off x="628652" y="1258888"/>
            <a:ext cx="7983141" cy="4632325"/>
          </a:xfrm>
        </p:spPr>
        <p:txBody>
          <a:bodyPr/>
          <a:lstStyle>
            <a:lvl1pPr marL="0" indent="0">
              <a:buNone/>
              <a:defRPr b="0" i="0"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b="0" i="0">
                <a:latin typeface="Lato" charset="0"/>
                <a:ea typeface="Lato" charset="0"/>
                <a:cs typeface="Lato" charset="0"/>
              </a:defRPr>
            </a:lvl2pPr>
            <a:lvl3pPr marL="914400" indent="0">
              <a:buNone/>
              <a:defRPr b="0" i="0">
                <a:latin typeface="Lato" charset="0"/>
                <a:ea typeface="Lato" charset="0"/>
                <a:cs typeface="Lato" charset="0"/>
              </a:defRPr>
            </a:lvl3pPr>
            <a:lvl4pPr marL="1371600" indent="0">
              <a:buNone/>
              <a:defRPr b="0" i="0">
                <a:latin typeface="Lato" charset="0"/>
                <a:ea typeface="Lato" charset="0"/>
                <a:cs typeface="Lato" charset="0"/>
              </a:defRPr>
            </a:lvl4pPr>
            <a:lvl5pPr marL="1828800" indent="0">
              <a:buNone/>
              <a:defRPr b="0" i="0"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101331" y="6356463"/>
            <a:ext cx="4877990" cy="365125"/>
          </a:xfrm>
          <a:prstGeom prst="rect">
            <a:avLst/>
          </a:prstGeom>
        </p:spPr>
        <p:txBody>
          <a:bodyPr/>
          <a:lstStyle>
            <a:lvl1pPr algn="l">
              <a:defRPr lang="en-US" sz="1600" b="0" i="0" kern="1200">
                <a:solidFill>
                  <a:schemeClr val="bg2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rgbClr val="E7E6E6">
                    <a:lumMod val="75000"/>
                  </a:srgbClr>
                </a:solidFill>
              </a:rPr>
              <a:t>Presentation Headline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628651" y="6356463"/>
            <a:ext cx="632222" cy="365125"/>
          </a:xfrm>
        </p:spPr>
        <p:txBody>
          <a:bodyPr/>
          <a:lstStyle>
            <a:lvl1pPr algn="l">
              <a:defRPr sz="1600" b="0" i="0">
                <a:solidFill>
                  <a:schemeClr val="bg2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>
              <a:defRPr/>
            </a:pPr>
            <a:fld id="{F3942497-58DC-4644-BA1F-5386BE294003}" type="slidenum">
              <a:rPr lang="en-US">
                <a:solidFill>
                  <a:srgbClr val="E7E6E6">
                    <a:lumMod val="75000"/>
                  </a:srgb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E7E6E6">
                    <a:lumMod val="75000"/>
                  </a:srgbClr>
                </a:solidFill>
              </a:rPr>
              <a:t>    -</a:t>
            </a:r>
          </a:p>
        </p:txBody>
      </p:sp>
    </p:spTree>
    <p:extLst>
      <p:ext uri="{BB962C8B-B14F-4D97-AF65-F5344CB8AC3E}">
        <p14:creationId xmlns:p14="http://schemas.microsoft.com/office/powerpoint/2010/main" val="2913305004"/>
      </p:ext>
    </p:extLst>
  </p:cSld>
  <p:clrMapOvr>
    <a:masterClrMapping/>
  </p:clrMapOvr>
  <p:transition xmlns:p14="http://schemas.microsoft.com/office/powerpoint/2010/main"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7" descr="DROITS_bleu_sans_fo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90" y="188923"/>
            <a:ext cx="923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395538" y="260648"/>
            <a:ext cx="5976664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2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F4CF-FDBD-2349-B987-8CA4EAB43298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90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958F-2D8D-834F-B749-8F3E16AB666A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95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D0832-E24B-A143-BB09-3FD007C1C3D6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1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5DB3-550E-2D4A-89B8-C6BA80C545E1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18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B4D6-BD91-824F-BD31-155B9A8788EA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752600"/>
            <a:ext cx="1943100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52600"/>
            <a:ext cx="56769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0A78-0E63-DD41-9FBA-D6246783E84F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8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2743200"/>
            <a:ext cx="3810000" cy="3352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743200"/>
            <a:ext cx="38100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ED415-6CAF-5A45-BCA9-0C799DEB2DB6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64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fld id="{D96292D3-FCF4-044D-BB2B-AAAFB8335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17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F2945A1-B640-664A-AC0C-F159697B1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56063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AE788-0468-4F75-B1D9-5C7DD1E16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847277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12EA6-D13C-4548-92F1-43B4A40FC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078799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C8945-D572-EA4E-B858-8DEFF90D0ED1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35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6740D-1B04-420D-8EB6-10A72A649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437244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934AC-B9C2-4BAC-8048-453CB5B3E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423195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92C86-F22E-460F-AEFA-85258876D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217639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B21E0-CA02-4259-B51A-E5FED83FF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747649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53AF-F287-4B50-A695-3EB51F310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82271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0B6C1-1DEA-4470-A15D-E0BAF1335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260753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08C78-A43C-4C3E-A998-2D69C1AD6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986554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BD58-03DF-44CC-9F66-E13FE6A91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846165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BB7DE-7AC7-4253-A159-947AC3E9C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7829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6415-E51D-40A4-BB66-75198FCB3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945367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743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C7EE6-C0BE-F74F-B32A-C23225A71DB1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08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31BC-3C85-43DA-9704-0AC17A967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15270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DA334-6FA1-48FA-A2EC-0A9730455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086499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A3D38-86B9-48FE-969F-6FEDE838C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995833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737E-4C27-498F-B171-5AB71251A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943179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41AD-994B-44B3-BEBD-FE4028ABE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331042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284D2-AE99-4A85-8FC7-73039130F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491060"/>
      </p:ext>
    </p:extLst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B6934-4A18-4F29-B900-794E42CF2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39138"/>
      </p:ext>
    </p:extLst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A960B-6B65-4950-A0BD-BE9EB9118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953344"/>
      </p:ext>
    </p:extLst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A6D19-468B-4C1F-8B61-CFC1A5402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1699"/>
      </p:ext>
    </p:extLst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2B12-082E-4561-9C96-8BDD24963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56172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21A11-2C12-AC4D-A1B9-2E1714723D6C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40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F74E1-458E-4A8A-9FDC-31C436785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616345"/>
      </p:ext>
    </p:extLst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8877E-A40E-46F7-94A6-E5E92BF7A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499281"/>
      </p:ext>
    </p:extLst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DD28-AE1E-42C4-98ED-5DB4FC58C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897314"/>
      </p:ext>
    </p:extLst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684D-E04C-4F3C-952D-65307FDB0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766491"/>
      </p:ext>
    </p:extLst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905E5-69BC-4C95-9BFD-BD751B302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827474"/>
      </p:ext>
    </p:extLst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897C-F721-417E-B155-378B36EB6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890815"/>
      </p:ext>
    </p:extLst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B3F8-D70E-4A83-9BE8-6FD03B4BF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0906"/>
      </p:ext>
    </p:extLst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7696-4691-445B-AC56-45C09B712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14576"/>
      </p:ext>
    </p:extLst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4EA5-4133-4DE8-AECE-951D7AC58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876686"/>
      </p:ext>
    </p:extLst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D003-8852-4BDC-8521-605CCCE11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879738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7CB5D-D118-5340-8632-17641D66FB92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848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9B672-4979-4E09-8D66-BED6276DF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506659"/>
      </p:ext>
    </p:extLst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974B-D126-4F51-A071-D9DF9AE19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817617"/>
      </p:ext>
    </p:extLst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5A2E3-650C-4B72-9F47-EB0724E2D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242949"/>
      </p:ext>
    </p:extLst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685BF-2937-46AB-9B78-ABAE744EB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165303"/>
      </p:ext>
    </p:extLst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1303F-0474-4136-9D9C-40A979B62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323000"/>
      </p:ext>
    </p:extLst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0AF6-AB0A-42AC-B99E-AB1DC2FBA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684691"/>
      </p:ext>
    </p:extLst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797B-EB8A-42F6-A394-DCBEB2F8B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898787"/>
      </p:ext>
    </p:extLst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0015-51F8-48E0-BA48-3A42630084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20675"/>
      </p:ext>
    </p:extLst>
  </p:cSld>
  <p:clrMapOvr>
    <a:masterClrMapping/>
  </p:clrMapOvr>
  <p:transition xmlns:p14="http://schemas.microsoft.com/office/powerpoint/2010/main"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E262-E5BE-4BD9-838A-D0788E34E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59928"/>
      </p:ext>
    </p:extLst>
  </p:cSld>
  <p:clrMapOvr>
    <a:masterClrMapping/>
  </p:clrMapOvr>
  <p:transition xmlns:p14="http://schemas.microsoft.com/office/powerpoint/2010/main"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EB17C-4180-431A-9AF8-8AE73442E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268445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958F-2D8D-834F-B749-8F3E16AB666A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422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1EA5-1CA6-4FCD-A77F-DB845A3ED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593586"/>
      </p:ext>
    </p:extLst>
  </p:cSld>
  <p:clrMapOvr>
    <a:masterClrMapping/>
  </p:clrMapOvr>
  <p:transition xmlns:p14="http://schemas.microsoft.com/office/powerpoint/2010/main"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B4FB3-CB57-4DF0-8B30-07CA96BE8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779804"/>
      </p:ext>
    </p:extLst>
  </p:cSld>
  <p:clrMapOvr>
    <a:masterClrMapping/>
  </p:clrMapOvr>
  <p:transition xmlns:p14="http://schemas.microsoft.com/office/powerpoint/2010/main"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FC69-E04F-4962-A018-0E7A043605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860178"/>
      </p:ext>
    </p:extLst>
  </p:cSld>
  <p:clrMapOvr>
    <a:masterClrMapping/>
  </p:clrMapOvr>
  <p:transition xmlns:p14="http://schemas.microsoft.com/office/powerpoint/2010/main"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3556F-556A-4143-BC11-D92A27FB3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218754"/>
      </p:ext>
    </p:extLst>
  </p:cSld>
  <p:clrMapOvr>
    <a:masterClrMapping/>
  </p:clrMapOvr>
  <p:transition xmlns:p14="http://schemas.microsoft.com/office/powerpoint/2010/main"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85" name="Shape 2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28265-105B-4CBB-8942-2CBD84D1A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652212"/>
      </p:ext>
    </p:extLst>
  </p:cSld>
  <p:clrMapOvr>
    <a:masterClrMapping/>
  </p:clrMapOvr>
  <p:transition xmlns:p14="http://schemas.microsoft.com/office/powerpoint/2010/main"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5AC0-2110-4150-99C0-2F1BD68CC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321615"/>
      </p:ext>
    </p:extLst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078B-08B9-46F5-9F64-A5A989828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002677"/>
      </p:ext>
    </p:extLst>
  </p:cSld>
  <p:clrMapOvr>
    <a:masterClrMapping/>
  </p:clrMapOvr>
  <p:transition xmlns:p14="http://schemas.microsoft.com/office/powerpoint/2010/main"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97" name="Shape 2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22AE7-3C65-4906-BAC7-F06E448D1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568517"/>
      </p:ext>
    </p:extLst>
  </p:cSld>
  <p:clrMapOvr>
    <a:masterClrMapping/>
  </p:clrMapOvr>
  <p:transition xmlns:p14="http://schemas.microsoft.com/office/powerpoint/2010/main"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E3140-9F1F-41AD-913D-4A212E7D7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492628"/>
      </p:ext>
    </p:extLst>
  </p:cSld>
  <p:clrMapOvr>
    <a:masterClrMapping/>
  </p:clrMapOvr>
  <p:transition xmlns:p14="http://schemas.microsoft.com/office/powerpoint/2010/main"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DD252-B7C2-44FC-8E1F-A487011A5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507652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D0832-E24B-A143-BB09-3FD007C1C3D6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645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FC0D2-293A-4B95-ACC3-F32E51B47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35675"/>
      </p:ext>
    </p:extLst>
  </p:cSld>
  <p:clrMapOvr>
    <a:masterClrMapping/>
  </p:clrMapOvr>
  <p:transition xmlns:p14="http://schemas.microsoft.com/office/powerpoint/2010/main"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95D0F-7C7F-48A6-982F-FE6B733D5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882597"/>
      </p:ext>
    </p:extLst>
  </p:cSld>
  <p:clrMapOvr>
    <a:masterClrMapping/>
  </p:clrMapOvr>
  <p:transition xmlns:p14="http://schemas.microsoft.com/office/powerpoint/2010/main"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E360-DF71-41C8-B28B-3C0A94695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013414"/>
      </p:ext>
    </p:extLst>
  </p:cSld>
  <p:clrMapOvr>
    <a:masterClrMapping/>
  </p:clrMapOvr>
  <p:transition xmlns:p14="http://schemas.microsoft.com/office/powerpoint/2010/main"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13676-57EF-45A4-BAA2-0B4566BB9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449533"/>
      </p:ext>
    </p:extLst>
  </p:cSld>
  <p:clrMapOvr>
    <a:masterClrMapping/>
  </p:clrMapOvr>
  <p:transition xmlns:p14="http://schemas.microsoft.com/office/powerpoint/2010/main"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23" name="Shape 3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6BDF-7CF1-46E1-B144-6E62241A5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369458"/>
      </p:ext>
    </p:extLst>
  </p:cSld>
  <p:clrMapOvr>
    <a:masterClrMapping/>
  </p:clrMapOvr>
  <p:transition xmlns:p14="http://schemas.microsoft.com/office/powerpoint/2010/main"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27" name="Shape 3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41BC8-6AC5-46BC-8103-CE8298E74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820512"/>
      </p:ext>
    </p:extLst>
  </p:cSld>
  <p:clrMapOvr>
    <a:masterClrMapping/>
  </p:clrMapOvr>
  <p:transition xmlns:p14="http://schemas.microsoft.com/office/powerpoint/2010/main"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4389-4DD9-4AC9-93DB-B5316522E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301035"/>
      </p:ext>
    </p:extLst>
  </p:cSld>
  <p:clrMapOvr>
    <a:masterClrMapping/>
  </p:clrMapOvr>
  <p:transition xmlns:p14="http://schemas.microsoft.com/office/powerpoint/2010/main"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35" name="Shape 3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949A4-2083-4D81-A087-4CCD24152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713405"/>
      </p:ext>
    </p:extLst>
  </p:cSld>
  <p:clrMapOvr>
    <a:masterClrMapping/>
  </p:clrMapOvr>
  <p:transition xmlns:p14="http://schemas.microsoft.com/office/powerpoint/2010/main"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C4614-A0C4-4EC2-A83D-6542737EB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940077"/>
      </p:ext>
    </p:extLst>
  </p:cSld>
  <p:clrMapOvr>
    <a:masterClrMapping/>
  </p:clrMapOvr>
  <p:transition xmlns:p14="http://schemas.microsoft.com/office/powerpoint/2010/main"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43" name="Shape 3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EE68-5BAE-4FCC-91F5-0886EA941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014372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5DB3-550E-2D4A-89B8-C6BA80C545E1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651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27074-3C95-4C4F-8F46-FB0BD7042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856953"/>
      </p:ext>
    </p:extLst>
  </p:cSld>
  <p:clrMapOvr>
    <a:masterClrMapping/>
  </p:clrMapOvr>
  <p:transition xmlns:p14="http://schemas.microsoft.com/office/powerpoint/2010/main"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791B4-C90B-45C7-84F3-86BA93E68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241794"/>
      </p:ext>
    </p:extLst>
  </p:cSld>
  <p:clrMapOvr>
    <a:masterClrMapping/>
  </p:clrMapOvr>
  <p:transition xmlns:p14="http://schemas.microsoft.com/office/powerpoint/2010/main"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55" name="Shape 3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1EAFD-EBBE-43B9-A27B-60C4F17FB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886492"/>
      </p:ext>
    </p:extLst>
  </p:cSld>
  <p:clrMapOvr>
    <a:masterClrMapping/>
  </p:clrMapOvr>
  <p:transition xmlns:p14="http://schemas.microsoft.com/office/powerpoint/2010/main"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59" name="Shape 3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CDD6-B9EF-49FC-810E-02F937537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89535"/>
      </p:ext>
    </p:extLst>
  </p:cSld>
  <p:clrMapOvr>
    <a:masterClrMapping/>
  </p:clrMapOvr>
  <p:transition xmlns:p14="http://schemas.microsoft.com/office/powerpoint/2010/main"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63" name="Shape 3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2FBBD-7229-4E60-8490-1DD9837B5F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577834"/>
      </p:ext>
    </p:extLst>
  </p:cSld>
  <p:clrMapOvr>
    <a:masterClrMapping/>
  </p:clrMapOvr>
  <p:transition xmlns:p14="http://schemas.microsoft.com/office/powerpoint/2010/main"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02B5-3CA7-4856-A946-24578A6D7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137985"/>
      </p:ext>
    </p:extLst>
  </p:cSld>
  <p:clrMapOvr>
    <a:masterClrMapping/>
  </p:clrMapOvr>
  <p:transition xmlns:p14="http://schemas.microsoft.com/office/powerpoint/2010/main"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69" name="Shape 3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9269D-7B41-4751-B249-CB24BB00E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909818"/>
      </p:ext>
    </p:extLst>
  </p:cSld>
  <p:clrMapOvr>
    <a:masterClrMapping/>
  </p:clrMapOvr>
  <p:transition xmlns:p14="http://schemas.microsoft.com/office/powerpoint/2010/main"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73" name="Shape 3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C8FD6-88C4-4F20-9461-8BAF7AE61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750269"/>
      </p:ext>
    </p:extLst>
  </p:cSld>
  <p:clrMapOvr>
    <a:masterClrMapping/>
  </p:clrMapOvr>
  <p:transition xmlns:p14="http://schemas.microsoft.com/office/powerpoint/2010/main"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77" name="Shape 3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B12E-774B-4887-9182-318B2C1FB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932492"/>
      </p:ext>
    </p:extLst>
  </p:cSld>
  <p:clrMapOvr>
    <a:masterClrMapping/>
  </p:clrMapOvr>
  <p:transition xmlns:p14="http://schemas.microsoft.com/office/powerpoint/2010/main"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81" name="Shape 3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04D06-7F24-4E5A-B488-6E6770453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804193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42" Type="http://schemas.openxmlformats.org/officeDocument/2006/relationships/slideLayout" Target="../slideLayouts/slideLayout169.xml"/><Relationship Id="rId143" Type="http://schemas.openxmlformats.org/officeDocument/2006/relationships/slideLayout" Target="../slideLayouts/slideLayout170.xml"/><Relationship Id="rId144" Type="http://schemas.openxmlformats.org/officeDocument/2006/relationships/slideLayout" Target="../slideLayouts/slideLayout171.xml"/><Relationship Id="rId145" Type="http://schemas.openxmlformats.org/officeDocument/2006/relationships/slideLayout" Target="../slideLayouts/slideLayout172.xml"/><Relationship Id="rId146" Type="http://schemas.openxmlformats.org/officeDocument/2006/relationships/slideLayout" Target="../slideLayouts/slideLayout173.xml"/><Relationship Id="rId147" Type="http://schemas.openxmlformats.org/officeDocument/2006/relationships/slideLayout" Target="../slideLayouts/slideLayout174.xml"/><Relationship Id="rId148" Type="http://schemas.openxmlformats.org/officeDocument/2006/relationships/slideLayout" Target="../slideLayouts/slideLayout175.xml"/><Relationship Id="rId149" Type="http://schemas.openxmlformats.org/officeDocument/2006/relationships/slideLayout" Target="../slideLayouts/slideLayout176.xml"/><Relationship Id="rId40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68.xml"/><Relationship Id="rId42" Type="http://schemas.openxmlformats.org/officeDocument/2006/relationships/slideLayout" Target="../slideLayouts/slideLayout69.xml"/><Relationship Id="rId43" Type="http://schemas.openxmlformats.org/officeDocument/2006/relationships/slideLayout" Target="../slideLayouts/slideLayout70.xml"/><Relationship Id="rId44" Type="http://schemas.openxmlformats.org/officeDocument/2006/relationships/slideLayout" Target="../slideLayouts/slideLayout71.xml"/><Relationship Id="rId45" Type="http://schemas.openxmlformats.org/officeDocument/2006/relationships/slideLayout" Target="../slideLayouts/slideLayout72.xml"/><Relationship Id="rId46" Type="http://schemas.openxmlformats.org/officeDocument/2006/relationships/slideLayout" Target="../slideLayouts/slideLayout73.xml"/><Relationship Id="rId47" Type="http://schemas.openxmlformats.org/officeDocument/2006/relationships/slideLayout" Target="../slideLayouts/slideLayout74.xml"/><Relationship Id="rId48" Type="http://schemas.openxmlformats.org/officeDocument/2006/relationships/slideLayout" Target="../slideLayouts/slideLayout75.xml"/><Relationship Id="rId49" Type="http://schemas.openxmlformats.org/officeDocument/2006/relationships/slideLayout" Target="../slideLayouts/slideLayout76.xml"/><Relationship Id="rId80" Type="http://schemas.openxmlformats.org/officeDocument/2006/relationships/slideLayout" Target="../slideLayouts/slideLayout107.xml"/><Relationship Id="rId81" Type="http://schemas.openxmlformats.org/officeDocument/2006/relationships/slideLayout" Target="../slideLayouts/slideLayout108.xml"/><Relationship Id="rId82" Type="http://schemas.openxmlformats.org/officeDocument/2006/relationships/slideLayout" Target="../slideLayouts/slideLayout109.xml"/><Relationship Id="rId83" Type="http://schemas.openxmlformats.org/officeDocument/2006/relationships/slideLayout" Target="../slideLayouts/slideLayout110.xml"/><Relationship Id="rId84" Type="http://schemas.openxmlformats.org/officeDocument/2006/relationships/slideLayout" Target="../slideLayouts/slideLayout111.xml"/><Relationship Id="rId85" Type="http://schemas.openxmlformats.org/officeDocument/2006/relationships/slideLayout" Target="../slideLayouts/slideLayout112.xml"/><Relationship Id="rId86" Type="http://schemas.openxmlformats.org/officeDocument/2006/relationships/slideLayout" Target="../slideLayouts/slideLayout113.xml"/><Relationship Id="rId87" Type="http://schemas.openxmlformats.org/officeDocument/2006/relationships/slideLayout" Target="../slideLayouts/slideLayout114.xml"/><Relationship Id="rId88" Type="http://schemas.openxmlformats.org/officeDocument/2006/relationships/slideLayout" Target="../slideLayouts/slideLayout115.xml"/><Relationship Id="rId89" Type="http://schemas.openxmlformats.org/officeDocument/2006/relationships/slideLayout" Target="../slideLayouts/slideLayout116.xml"/><Relationship Id="rId110" Type="http://schemas.openxmlformats.org/officeDocument/2006/relationships/slideLayout" Target="../slideLayouts/slideLayout137.xml"/><Relationship Id="rId111" Type="http://schemas.openxmlformats.org/officeDocument/2006/relationships/slideLayout" Target="../slideLayouts/slideLayout138.xml"/><Relationship Id="rId112" Type="http://schemas.openxmlformats.org/officeDocument/2006/relationships/slideLayout" Target="../slideLayouts/slideLayout139.xml"/><Relationship Id="rId113" Type="http://schemas.openxmlformats.org/officeDocument/2006/relationships/slideLayout" Target="../slideLayouts/slideLayout140.xml"/><Relationship Id="rId114" Type="http://schemas.openxmlformats.org/officeDocument/2006/relationships/slideLayout" Target="../slideLayouts/slideLayout141.xml"/><Relationship Id="rId115" Type="http://schemas.openxmlformats.org/officeDocument/2006/relationships/slideLayout" Target="../slideLayouts/slideLayout142.xml"/><Relationship Id="rId116" Type="http://schemas.openxmlformats.org/officeDocument/2006/relationships/slideLayout" Target="../slideLayouts/slideLayout143.xml"/><Relationship Id="rId117" Type="http://schemas.openxmlformats.org/officeDocument/2006/relationships/slideLayout" Target="../slideLayouts/slideLayout144.xml"/><Relationship Id="rId118" Type="http://schemas.openxmlformats.org/officeDocument/2006/relationships/slideLayout" Target="../slideLayouts/slideLayout145.xml"/><Relationship Id="rId119" Type="http://schemas.openxmlformats.org/officeDocument/2006/relationships/slideLayout" Target="../slideLayouts/slideLayout146.xml"/><Relationship Id="rId150" Type="http://schemas.openxmlformats.org/officeDocument/2006/relationships/slideLayout" Target="../slideLayouts/slideLayout177.xml"/><Relationship Id="rId151" Type="http://schemas.openxmlformats.org/officeDocument/2006/relationships/slideLayout" Target="../slideLayouts/slideLayout178.xml"/><Relationship Id="rId152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Relationship Id="rId153" Type="http://schemas.openxmlformats.org/officeDocument/2006/relationships/slideLayout" Target="../slideLayouts/slideLayout180.xml"/><Relationship Id="rId154" Type="http://schemas.openxmlformats.org/officeDocument/2006/relationships/slideLayout" Target="../slideLayouts/slideLayout181.xml"/><Relationship Id="rId155" Type="http://schemas.openxmlformats.org/officeDocument/2006/relationships/slideLayout" Target="../slideLayouts/slideLayout182.xml"/><Relationship Id="rId156" Type="http://schemas.openxmlformats.org/officeDocument/2006/relationships/slideLayout" Target="../slideLayouts/slideLayout183.xml"/><Relationship Id="rId157" Type="http://schemas.openxmlformats.org/officeDocument/2006/relationships/slideLayout" Target="../slideLayouts/slideLayout184.xml"/><Relationship Id="rId158" Type="http://schemas.openxmlformats.org/officeDocument/2006/relationships/slideLayout" Target="../slideLayouts/slideLayout185.xml"/><Relationship Id="rId159" Type="http://schemas.openxmlformats.org/officeDocument/2006/relationships/slideLayout" Target="../slideLayouts/slideLayout186.xml"/><Relationship Id="rId50" Type="http://schemas.openxmlformats.org/officeDocument/2006/relationships/slideLayout" Target="../slideLayouts/slideLayout77.xml"/><Relationship Id="rId51" Type="http://schemas.openxmlformats.org/officeDocument/2006/relationships/slideLayout" Target="../slideLayouts/slideLayout78.xml"/><Relationship Id="rId52" Type="http://schemas.openxmlformats.org/officeDocument/2006/relationships/slideLayout" Target="../slideLayouts/slideLayout79.xml"/><Relationship Id="rId53" Type="http://schemas.openxmlformats.org/officeDocument/2006/relationships/slideLayout" Target="../slideLayouts/slideLayout80.xml"/><Relationship Id="rId54" Type="http://schemas.openxmlformats.org/officeDocument/2006/relationships/slideLayout" Target="../slideLayouts/slideLayout81.xml"/><Relationship Id="rId55" Type="http://schemas.openxmlformats.org/officeDocument/2006/relationships/slideLayout" Target="../slideLayouts/slideLayout82.xml"/><Relationship Id="rId56" Type="http://schemas.openxmlformats.org/officeDocument/2006/relationships/slideLayout" Target="../slideLayouts/slideLayout83.xml"/><Relationship Id="rId57" Type="http://schemas.openxmlformats.org/officeDocument/2006/relationships/slideLayout" Target="../slideLayouts/slideLayout84.xml"/><Relationship Id="rId58" Type="http://schemas.openxmlformats.org/officeDocument/2006/relationships/slideLayout" Target="../slideLayouts/slideLayout85.xml"/><Relationship Id="rId59" Type="http://schemas.openxmlformats.org/officeDocument/2006/relationships/slideLayout" Target="../slideLayouts/slideLayout86.xml"/><Relationship Id="rId90" Type="http://schemas.openxmlformats.org/officeDocument/2006/relationships/slideLayout" Target="../slideLayouts/slideLayout117.xml"/><Relationship Id="rId91" Type="http://schemas.openxmlformats.org/officeDocument/2006/relationships/slideLayout" Target="../slideLayouts/slideLayout118.xml"/><Relationship Id="rId92" Type="http://schemas.openxmlformats.org/officeDocument/2006/relationships/slideLayout" Target="../slideLayouts/slideLayout119.xml"/><Relationship Id="rId93" Type="http://schemas.openxmlformats.org/officeDocument/2006/relationships/slideLayout" Target="../slideLayouts/slideLayout120.xml"/><Relationship Id="rId94" Type="http://schemas.openxmlformats.org/officeDocument/2006/relationships/slideLayout" Target="../slideLayouts/slideLayout121.xml"/><Relationship Id="rId95" Type="http://schemas.openxmlformats.org/officeDocument/2006/relationships/slideLayout" Target="../slideLayouts/slideLayout122.xml"/><Relationship Id="rId96" Type="http://schemas.openxmlformats.org/officeDocument/2006/relationships/slideLayout" Target="../slideLayouts/slideLayout123.xml"/><Relationship Id="rId97" Type="http://schemas.openxmlformats.org/officeDocument/2006/relationships/slideLayout" Target="../slideLayouts/slideLayout124.xml"/><Relationship Id="rId98" Type="http://schemas.openxmlformats.org/officeDocument/2006/relationships/slideLayout" Target="../slideLayouts/slideLayout125.xml"/><Relationship Id="rId99" Type="http://schemas.openxmlformats.org/officeDocument/2006/relationships/slideLayout" Target="../slideLayouts/slideLayout126.xml"/><Relationship Id="rId120" Type="http://schemas.openxmlformats.org/officeDocument/2006/relationships/slideLayout" Target="../slideLayouts/slideLayout147.xml"/><Relationship Id="rId121" Type="http://schemas.openxmlformats.org/officeDocument/2006/relationships/slideLayout" Target="../slideLayouts/slideLayout148.xml"/><Relationship Id="rId122" Type="http://schemas.openxmlformats.org/officeDocument/2006/relationships/slideLayout" Target="../slideLayouts/slideLayout149.xml"/><Relationship Id="rId123" Type="http://schemas.openxmlformats.org/officeDocument/2006/relationships/slideLayout" Target="../slideLayouts/slideLayout150.xml"/><Relationship Id="rId124" Type="http://schemas.openxmlformats.org/officeDocument/2006/relationships/slideLayout" Target="../slideLayouts/slideLayout151.xml"/><Relationship Id="rId125" Type="http://schemas.openxmlformats.org/officeDocument/2006/relationships/slideLayout" Target="../slideLayouts/slideLayout152.xml"/><Relationship Id="rId126" Type="http://schemas.openxmlformats.org/officeDocument/2006/relationships/slideLayout" Target="../slideLayouts/slideLayout153.xml"/><Relationship Id="rId127" Type="http://schemas.openxmlformats.org/officeDocument/2006/relationships/slideLayout" Target="../slideLayouts/slideLayout154.xml"/><Relationship Id="rId128" Type="http://schemas.openxmlformats.org/officeDocument/2006/relationships/slideLayout" Target="../slideLayouts/slideLayout155.xml"/><Relationship Id="rId129" Type="http://schemas.openxmlformats.org/officeDocument/2006/relationships/slideLayout" Target="../slideLayouts/slideLayout156.xml"/><Relationship Id="rId160" Type="http://schemas.openxmlformats.org/officeDocument/2006/relationships/slideLayout" Target="../slideLayouts/slideLayout187.xml"/><Relationship Id="rId161" Type="http://schemas.openxmlformats.org/officeDocument/2006/relationships/slideLayout" Target="../slideLayouts/slideLayout188.xml"/><Relationship Id="rId162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56.xml"/><Relationship Id="rId163" Type="http://schemas.openxmlformats.org/officeDocument/2006/relationships/slideLayout" Target="../slideLayouts/slideLayout190.xml"/><Relationship Id="rId164" Type="http://schemas.openxmlformats.org/officeDocument/2006/relationships/slideLayout" Target="../slideLayouts/slideLayout191.xml"/><Relationship Id="rId165" Type="http://schemas.openxmlformats.org/officeDocument/2006/relationships/slideLayout" Target="../slideLayouts/slideLayout192.xml"/><Relationship Id="rId166" Type="http://schemas.openxmlformats.org/officeDocument/2006/relationships/theme" Target="../theme/theme3.xml"/><Relationship Id="rId60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88.xml"/><Relationship Id="rId62" Type="http://schemas.openxmlformats.org/officeDocument/2006/relationships/slideLayout" Target="../slideLayouts/slideLayout89.xml"/><Relationship Id="rId63" Type="http://schemas.openxmlformats.org/officeDocument/2006/relationships/slideLayout" Target="../slideLayouts/slideLayout90.xml"/><Relationship Id="rId64" Type="http://schemas.openxmlformats.org/officeDocument/2006/relationships/slideLayout" Target="../slideLayouts/slideLayout91.xml"/><Relationship Id="rId65" Type="http://schemas.openxmlformats.org/officeDocument/2006/relationships/slideLayout" Target="../slideLayouts/slideLayout92.xml"/><Relationship Id="rId66" Type="http://schemas.openxmlformats.org/officeDocument/2006/relationships/slideLayout" Target="../slideLayouts/slideLayout93.xml"/><Relationship Id="rId67" Type="http://schemas.openxmlformats.org/officeDocument/2006/relationships/slideLayout" Target="../slideLayouts/slideLayout94.xml"/><Relationship Id="rId68" Type="http://schemas.openxmlformats.org/officeDocument/2006/relationships/slideLayout" Target="../slideLayouts/slideLayout95.xml"/><Relationship Id="rId69" Type="http://schemas.openxmlformats.org/officeDocument/2006/relationships/slideLayout" Target="../slideLayouts/slideLayout96.xml"/><Relationship Id="rId130" Type="http://schemas.openxmlformats.org/officeDocument/2006/relationships/slideLayout" Target="../slideLayouts/slideLayout157.xml"/><Relationship Id="rId131" Type="http://schemas.openxmlformats.org/officeDocument/2006/relationships/slideLayout" Target="../slideLayouts/slideLayout158.xml"/><Relationship Id="rId132" Type="http://schemas.openxmlformats.org/officeDocument/2006/relationships/slideLayout" Target="../slideLayouts/slideLayout159.xml"/><Relationship Id="rId133" Type="http://schemas.openxmlformats.org/officeDocument/2006/relationships/slideLayout" Target="../slideLayouts/slideLayout160.xml"/><Relationship Id="rId134" Type="http://schemas.openxmlformats.org/officeDocument/2006/relationships/slideLayout" Target="../slideLayouts/slideLayout161.xml"/><Relationship Id="rId135" Type="http://schemas.openxmlformats.org/officeDocument/2006/relationships/slideLayout" Target="../slideLayouts/slideLayout162.xml"/><Relationship Id="rId136" Type="http://schemas.openxmlformats.org/officeDocument/2006/relationships/slideLayout" Target="../slideLayouts/slideLayout163.xml"/><Relationship Id="rId137" Type="http://schemas.openxmlformats.org/officeDocument/2006/relationships/slideLayout" Target="../slideLayouts/slideLayout164.xml"/><Relationship Id="rId138" Type="http://schemas.openxmlformats.org/officeDocument/2006/relationships/slideLayout" Target="../slideLayouts/slideLayout165.xml"/><Relationship Id="rId139" Type="http://schemas.openxmlformats.org/officeDocument/2006/relationships/slideLayout" Target="../slideLayouts/slideLayout166.xml"/><Relationship Id="rId30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63.xml"/><Relationship Id="rId37" Type="http://schemas.openxmlformats.org/officeDocument/2006/relationships/slideLayout" Target="../slideLayouts/slideLayout64.xml"/><Relationship Id="rId38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66.xml"/><Relationship Id="rId70" Type="http://schemas.openxmlformats.org/officeDocument/2006/relationships/slideLayout" Target="../slideLayouts/slideLayout97.xml"/><Relationship Id="rId71" Type="http://schemas.openxmlformats.org/officeDocument/2006/relationships/slideLayout" Target="../slideLayouts/slideLayout98.xml"/><Relationship Id="rId72" Type="http://schemas.openxmlformats.org/officeDocument/2006/relationships/slideLayout" Target="../slideLayouts/slideLayout99.xml"/><Relationship Id="rId73" Type="http://schemas.openxmlformats.org/officeDocument/2006/relationships/slideLayout" Target="../slideLayouts/slideLayout100.xml"/><Relationship Id="rId74" Type="http://schemas.openxmlformats.org/officeDocument/2006/relationships/slideLayout" Target="../slideLayouts/slideLayout101.xml"/><Relationship Id="rId75" Type="http://schemas.openxmlformats.org/officeDocument/2006/relationships/slideLayout" Target="../slideLayouts/slideLayout102.xml"/><Relationship Id="rId76" Type="http://schemas.openxmlformats.org/officeDocument/2006/relationships/slideLayout" Target="../slideLayouts/slideLayout103.xml"/><Relationship Id="rId77" Type="http://schemas.openxmlformats.org/officeDocument/2006/relationships/slideLayout" Target="../slideLayouts/slideLayout104.xml"/><Relationship Id="rId78" Type="http://schemas.openxmlformats.org/officeDocument/2006/relationships/slideLayout" Target="../slideLayouts/slideLayout105.xml"/><Relationship Id="rId7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100" Type="http://schemas.openxmlformats.org/officeDocument/2006/relationships/slideLayout" Target="../slideLayouts/slideLayout127.xml"/><Relationship Id="rId101" Type="http://schemas.openxmlformats.org/officeDocument/2006/relationships/slideLayout" Target="../slideLayouts/slideLayout128.xml"/><Relationship Id="rId102" Type="http://schemas.openxmlformats.org/officeDocument/2006/relationships/slideLayout" Target="../slideLayouts/slideLayout129.xml"/><Relationship Id="rId103" Type="http://schemas.openxmlformats.org/officeDocument/2006/relationships/slideLayout" Target="../slideLayouts/slideLayout130.xml"/><Relationship Id="rId104" Type="http://schemas.openxmlformats.org/officeDocument/2006/relationships/slideLayout" Target="../slideLayouts/slideLayout131.xml"/><Relationship Id="rId105" Type="http://schemas.openxmlformats.org/officeDocument/2006/relationships/slideLayout" Target="../slideLayouts/slideLayout132.xml"/><Relationship Id="rId106" Type="http://schemas.openxmlformats.org/officeDocument/2006/relationships/slideLayout" Target="../slideLayouts/slideLayout133.xml"/><Relationship Id="rId107" Type="http://schemas.openxmlformats.org/officeDocument/2006/relationships/slideLayout" Target="../slideLayouts/slideLayout134.xml"/><Relationship Id="rId108" Type="http://schemas.openxmlformats.org/officeDocument/2006/relationships/slideLayout" Target="../slideLayouts/slideLayout135.xml"/><Relationship Id="rId109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40" Type="http://schemas.openxmlformats.org/officeDocument/2006/relationships/slideLayout" Target="../slideLayouts/slideLayout167.xml"/><Relationship Id="rId141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52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43200"/>
            <a:ext cx="777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C8E8E"/>
                </a:solidFill>
              </a:defRPr>
            </a:lvl1pPr>
          </a:lstStyle>
          <a:p>
            <a:pPr>
              <a:defRPr/>
            </a:pPr>
            <a:fld id="{2F160013-4449-1847-9303-DDFB07040FD4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029" name="Picture 24" descr="CHEO-PPT-POP-Header-s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5" descr="CHEO-Logo-Purple-Outline-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752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JUMP-Kids-Whit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50813"/>
            <a:ext cx="23622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F5150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 i="1">
          <a:solidFill>
            <a:srgbClr val="8C8E8E"/>
          </a:solidFill>
          <a:latin typeface="Times" pitchFamily="1" charset="0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E27223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ADCC2B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i="1">
          <a:solidFill>
            <a:srgbClr val="0093D3"/>
          </a:solidFill>
          <a:latin typeface="Times" pitchFamily="1" charset="0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i="1">
          <a:solidFill>
            <a:srgbClr val="0093D3"/>
          </a:solidFill>
          <a:latin typeface="Times" pitchFamily="1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i="1">
          <a:solidFill>
            <a:srgbClr val="0093D3"/>
          </a:solidFill>
          <a:latin typeface="Times" pitchFamily="1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i="1">
          <a:solidFill>
            <a:srgbClr val="0093D3"/>
          </a:solidFill>
          <a:latin typeface="Times" pitchFamily="1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i="1">
          <a:solidFill>
            <a:srgbClr val="0093D3"/>
          </a:solidFill>
          <a:latin typeface="Times" pitchFamily="1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52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43200"/>
            <a:ext cx="777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C8E8E"/>
                </a:solidFill>
              </a:defRPr>
            </a:lvl1pPr>
          </a:lstStyle>
          <a:p>
            <a:pPr>
              <a:defRPr/>
            </a:pPr>
            <a:fld id="{2F160013-4449-1847-9303-DDFB07040FD4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029" name="Picture 24" descr="CHEO-PPT-POP-Header-s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5" descr="CHEO-Logo-Purple-Outline-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752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JUMP-Kids-White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50813"/>
            <a:ext cx="23622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40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62727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F5150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 i="1">
          <a:solidFill>
            <a:srgbClr val="8C8E8E"/>
          </a:solidFill>
          <a:latin typeface="Times" pitchFamily="1" charset="0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E27223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ADCC2B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i="1">
          <a:solidFill>
            <a:srgbClr val="0093D3"/>
          </a:solidFill>
          <a:latin typeface="Times" pitchFamily="1" charset="0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i="1">
          <a:solidFill>
            <a:srgbClr val="0093D3"/>
          </a:solidFill>
          <a:latin typeface="Times" pitchFamily="1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i="1">
          <a:solidFill>
            <a:srgbClr val="0093D3"/>
          </a:solidFill>
          <a:latin typeface="Times" pitchFamily="1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i="1">
          <a:solidFill>
            <a:srgbClr val="0093D3"/>
          </a:solidFill>
          <a:latin typeface="Times" pitchFamily="1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i="1">
          <a:solidFill>
            <a:srgbClr val="0093D3"/>
          </a:solidFill>
          <a:latin typeface="Times" pitchFamily="1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457200" y="92185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Body Level One</a:t>
            </a:r>
          </a:p>
          <a:p>
            <a:pPr lvl="1"/>
            <a:r>
              <a:rPr lang="en-US" altLang="en-US" smtClean="0">
                <a:sym typeface="Arial" pitchFamily="34" charset="0"/>
              </a:rPr>
              <a:t>Body Level Two</a:t>
            </a:r>
          </a:p>
          <a:p>
            <a:pPr lvl="2"/>
            <a:r>
              <a:rPr lang="en-US" altLang="en-US" smtClean="0">
                <a:sym typeface="Arial" pitchFamily="34" charset="0"/>
              </a:rPr>
              <a:t>Body Level Three</a:t>
            </a:r>
          </a:p>
          <a:p>
            <a:pPr lvl="3"/>
            <a:r>
              <a:rPr lang="en-US" altLang="en-US" smtClean="0">
                <a:sym typeface="Arial" pitchFamily="34" charset="0"/>
              </a:rPr>
              <a:t>Body Level Four</a:t>
            </a:r>
          </a:p>
          <a:p>
            <a:pPr lvl="4"/>
            <a:r>
              <a:rPr lang="en-US" altLang="en-US" smtClean="0">
                <a:sym typeface="Arial" pitchFamily="34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245225"/>
            <a:ext cx="2133600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E1618135-BA13-40D1-9693-40CAE2092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4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  <p:sldLayoutId id="2147483905" r:id="rId20"/>
    <p:sldLayoutId id="2147483906" r:id="rId21"/>
    <p:sldLayoutId id="2147483907" r:id="rId22"/>
    <p:sldLayoutId id="2147483908" r:id="rId23"/>
    <p:sldLayoutId id="2147483909" r:id="rId24"/>
    <p:sldLayoutId id="2147483910" r:id="rId25"/>
    <p:sldLayoutId id="2147483911" r:id="rId26"/>
    <p:sldLayoutId id="2147483912" r:id="rId27"/>
    <p:sldLayoutId id="2147483913" r:id="rId28"/>
    <p:sldLayoutId id="2147483914" r:id="rId29"/>
    <p:sldLayoutId id="2147483915" r:id="rId30"/>
    <p:sldLayoutId id="2147483916" r:id="rId31"/>
    <p:sldLayoutId id="2147483917" r:id="rId32"/>
    <p:sldLayoutId id="2147483918" r:id="rId33"/>
    <p:sldLayoutId id="2147483919" r:id="rId34"/>
    <p:sldLayoutId id="2147483920" r:id="rId35"/>
    <p:sldLayoutId id="2147483921" r:id="rId36"/>
    <p:sldLayoutId id="2147483922" r:id="rId37"/>
    <p:sldLayoutId id="2147483923" r:id="rId38"/>
    <p:sldLayoutId id="2147483924" r:id="rId39"/>
    <p:sldLayoutId id="2147483925" r:id="rId40"/>
    <p:sldLayoutId id="2147483926" r:id="rId41"/>
    <p:sldLayoutId id="2147483927" r:id="rId42"/>
    <p:sldLayoutId id="2147483928" r:id="rId43"/>
    <p:sldLayoutId id="2147483929" r:id="rId44"/>
    <p:sldLayoutId id="2147483930" r:id="rId45"/>
    <p:sldLayoutId id="2147483931" r:id="rId46"/>
    <p:sldLayoutId id="2147483932" r:id="rId47"/>
    <p:sldLayoutId id="2147483933" r:id="rId48"/>
    <p:sldLayoutId id="2147483934" r:id="rId49"/>
    <p:sldLayoutId id="2147483935" r:id="rId50"/>
    <p:sldLayoutId id="2147483936" r:id="rId51"/>
    <p:sldLayoutId id="2147483937" r:id="rId52"/>
    <p:sldLayoutId id="2147483938" r:id="rId53"/>
    <p:sldLayoutId id="2147483939" r:id="rId54"/>
    <p:sldLayoutId id="2147483940" r:id="rId55"/>
    <p:sldLayoutId id="2147483941" r:id="rId56"/>
    <p:sldLayoutId id="2147483942" r:id="rId57"/>
    <p:sldLayoutId id="2147483943" r:id="rId58"/>
    <p:sldLayoutId id="2147483944" r:id="rId59"/>
    <p:sldLayoutId id="2147483945" r:id="rId60"/>
    <p:sldLayoutId id="2147483946" r:id="rId61"/>
    <p:sldLayoutId id="2147483947" r:id="rId62"/>
    <p:sldLayoutId id="2147483948" r:id="rId63"/>
    <p:sldLayoutId id="2147483949" r:id="rId64"/>
    <p:sldLayoutId id="2147483950" r:id="rId65"/>
    <p:sldLayoutId id="2147483951" r:id="rId66"/>
    <p:sldLayoutId id="2147483952" r:id="rId67"/>
    <p:sldLayoutId id="2147483953" r:id="rId68"/>
    <p:sldLayoutId id="2147483954" r:id="rId69"/>
    <p:sldLayoutId id="2147483955" r:id="rId70"/>
    <p:sldLayoutId id="2147483956" r:id="rId71"/>
    <p:sldLayoutId id="2147483957" r:id="rId72"/>
    <p:sldLayoutId id="2147483958" r:id="rId73"/>
    <p:sldLayoutId id="2147483959" r:id="rId74"/>
    <p:sldLayoutId id="2147483960" r:id="rId75"/>
    <p:sldLayoutId id="2147483961" r:id="rId76"/>
    <p:sldLayoutId id="2147483962" r:id="rId77"/>
    <p:sldLayoutId id="2147483963" r:id="rId78"/>
    <p:sldLayoutId id="2147483964" r:id="rId79"/>
    <p:sldLayoutId id="2147483965" r:id="rId80"/>
    <p:sldLayoutId id="2147483966" r:id="rId81"/>
    <p:sldLayoutId id="2147483967" r:id="rId82"/>
    <p:sldLayoutId id="2147483968" r:id="rId83"/>
    <p:sldLayoutId id="2147483969" r:id="rId84"/>
    <p:sldLayoutId id="2147483970" r:id="rId85"/>
    <p:sldLayoutId id="2147483971" r:id="rId86"/>
    <p:sldLayoutId id="2147483972" r:id="rId87"/>
    <p:sldLayoutId id="2147483973" r:id="rId88"/>
    <p:sldLayoutId id="2147483974" r:id="rId89"/>
    <p:sldLayoutId id="2147483975" r:id="rId90"/>
    <p:sldLayoutId id="2147483976" r:id="rId91"/>
    <p:sldLayoutId id="2147483977" r:id="rId92"/>
    <p:sldLayoutId id="2147483978" r:id="rId93"/>
    <p:sldLayoutId id="2147483979" r:id="rId94"/>
    <p:sldLayoutId id="2147483980" r:id="rId95"/>
    <p:sldLayoutId id="2147483981" r:id="rId96"/>
    <p:sldLayoutId id="2147483982" r:id="rId97"/>
    <p:sldLayoutId id="2147483983" r:id="rId98"/>
    <p:sldLayoutId id="2147483984" r:id="rId99"/>
    <p:sldLayoutId id="2147483985" r:id="rId100"/>
    <p:sldLayoutId id="2147483986" r:id="rId101"/>
    <p:sldLayoutId id="2147483987" r:id="rId102"/>
    <p:sldLayoutId id="2147483988" r:id="rId103"/>
    <p:sldLayoutId id="2147483989" r:id="rId104"/>
    <p:sldLayoutId id="2147483990" r:id="rId105"/>
    <p:sldLayoutId id="2147483991" r:id="rId106"/>
    <p:sldLayoutId id="2147483992" r:id="rId107"/>
    <p:sldLayoutId id="2147483993" r:id="rId108"/>
    <p:sldLayoutId id="2147483994" r:id="rId109"/>
    <p:sldLayoutId id="2147483995" r:id="rId110"/>
    <p:sldLayoutId id="2147483996" r:id="rId111"/>
    <p:sldLayoutId id="2147483997" r:id="rId112"/>
    <p:sldLayoutId id="2147483998" r:id="rId113"/>
    <p:sldLayoutId id="2147483999" r:id="rId114"/>
    <p:sldLayoutId id="2147484000" r:id="rId115"/>
    <p:sldLayoutId id="2147484001" r:id="rId116"/>
    <p:sldLayoutId id="2147484002" r:id="rId117"/>
    <p:sldLayoutId id="2147484003" r:id="rId118"/>
    <p:sldLayoutId id="2147484004" r:id="rId119"/>
    <p:sldLayoutId id="2147484005" r:id="rId120"/>
    <p:sldLayoutId id="2147484006" r:id="rId121"/>
    <p:sldLayoutId id="2147484007" r:id="rId122"/>
    <p:sldLayoutId id="2147484008" r:id="rId123"/>
    <p:sldLayoutId id="2147484009" r:id="rId124"/>
    <p:sldLayoutId id="2147484010" r:id="rId125"/>
    <p:sldLayoutId id="2147484011" r:id="rId126"/>
    <p:sldLayoutId id="2147484012" r:id="rId127"/>
    <p:sldLayoutId id="2147484013" r:id="rId128"/>
    <p:sldLayoutId id="2147484014" r:id="rId129"/>
    <p:sldLayoutId id="2147484015" r:id="rId130"/>
    <p:sldLayoutId id="2147484016" r:id="rId131"/>
    <p:sldLayoutId id="2147484017" r:id="rId132"/>
    <p:sldLayoutId id="2147484018" r:id="rId133"/>
    <p:sldLayoutId id="2147484019" r:id="rId134"/>
    <p:sldLayoutId id="2147484020" r:id="rId135"/>
    <p:sldLayoutId id="2147484021" r:id="rId136"/>
    <p:sldLayoutId id="2147484022" r:id="rId137"/>
    <p:sldLayoutId id="2147484023" r:id="rId138"/>
    <p:sldLayoutId id="2147484024" r:id="rId139"/>
    <p:sldLayoutId id="2147484025" r:id="rId140"/>
    <p:sldLayoutId id="2147484026" r:id="rId141"/>
    <p:sldLayoutId id="2147484027" r:id="rId142"/>
    <p:sldLayoutId id="2147484028" r:id="rId143"/>
    <p:sldLayoutId id="2147484029" r:id="rId144"/>
    <p:sldLayoutId id="2147484030" r:id="rId145"/>
    <p:sldLayoutId id="2147484031" r:id="rId146"/>
    <p:sldLayoutId id="2147484032" r:id="rId147"/>
    <p:sldLayoutId id="2147484033" r:id="rId148"/>
    <p:sldLayoutId id="2147484034" r:id="rId149"/>
    <p:sldLayoutId id="2147484035" r:id="rId150"/>
    <p:sldLayoutId id="2147484036" r:id="rId151"/>
    <p:sldLayoutId id="2147484037" r:id="rId152"/>
    <p:sldLayoutId id="2147484038" r:id="rId153"/>
    <p:sldLayoutId id="2147484039" r:id="rId154"/>
    <p:sldLayoutId id="2147484040" r:id="rId155"/>
    <p:sldLayoutId id="2147484041" r:id="rId156"/>
    <p:sldLayoutId id="2147484042" r:id="rId157"/>
    <p:sldLayoutId id="2147484043" r:id="rId158"/>
    <p:sldLayoutId id="2147484044" r:id="rId159"/>
    <p:sldLayoutId id="2147484045" r:id="rId160"/>
    <p:sldLayoutId id="2147484046" r:id="rId161"/>
    <p:sldLayoutId id="2147484047" r:id="rId162"/>
    <p:sldLayoutId id="2147484048" r:id="rId163"/>
    <p:sldLayoutId id="2147484049" r:id="rId164"/>
    <p:sldLayoutId id="2147484050" r:id="rId165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Arial"/>
          <a:cs typeface="Arial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Arial"/>
          <a:cs typeface="Arial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Arial"/>
          <a:cs typeface="Arial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Arial"/>
          <a:cs typeface="Arial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Arial"/>
          <a:cs typeface="Arial"/>
          <a:sym typeface="Arial" pitchFamily="34" charset="0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chemeClr val="tx1"/>
          </a:solidFill>
          <a:latin typeface="Arial"/>
          <a:ea typeface="Arial"/>
          <a:cs typeface="Arial"/>
          <a:sym typeface="Arial" pitchFamily="34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chemeClr val="tx1"/>
          </a:solidFill>
          <a:latin typeface="Arial"/>
          <a:ea typeface="Arial"/>
          <a:cs typeface="Arial"/>
          <a:sym typeface="Arial" pitchFamily="34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Arial"/>
          <a:ea typeface="Arial"/>
          <a:cs typeface="Arial"/>
          <a:sym typeface="Arial" pitchFamily="34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chemeClr val="tx1"/>
          </a:solidFill>
          <a:latin typeface="Arial"/>
          <a:ea typeface="Arial"/>
          <a:cs typeface="Arial"/>
          <a:sym typeface="Arial" pitchFamily="34" charset="0"/>
        </a:defRPr>
      </a:lvl4pPr>
      <a:lvl5pPr marL="2235200" indent="-4064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chemeClr val="tx1"/>
          </a:solidFill>
          <a:latin typeface="Arial"/>
          <a:ea typeface="Arial"/>
          <a:cs typeface="Arial"/>
          <a:sym typeface="Arial" pitchFamily="34" charset="0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457200" y="2597002"/>
            <a:ext cx="8229600" cy="1143000"/>
          </a:xfrm>
        </p:spPr>
        <p:txBody>
          <a:bodyPr/>
          <a:lstStyle/>
          <a:p>
            <a:pPr algn="ctr"/>
            <a:r>
              <a:rPr lang="en-US" sz="3200" b="0" dirty="0">
                <a:latin typeface="Arial" charset="0"/>
                <a:ea typeface="ヒラギノ角ゴ Pro W3" charset="0"/>
              </a:rPr>
              <a:t>Inclusion is not bringing people into what already exists; it is making a new space, a better space for everyone. </a:t>
            </a:r>
            <a:br>
              <a:rPr lang="en-US" sz="3200" b="0" dirty="0">
                <a:latin typeface="Arial" charset="0"/>
                <a:ea typeface="ヒラギノ角ゴ Pro W3" charset="0"/>
              </a:rPr>
            </a:br>
            <a:r>
              <a:rPr lang="en-US" sz="3200" b="0" dirty="0" smtClean="0">
                <a:latin typeface="Arial" charset="0"/>
                <a:ea typeface="ヒラギノ角ゴ Pro W3" charset="0"/>
              </a:rPr>
              <a:t>- George </a:t>
            </a:r>
            <a:r>
              <a:rPr lang="en-US" sz="3200" b="0" dirty="0">
                <a:latin typeface="Arial" charset="0"/>
                <a:ea typeface="ヒラギノ角ゴ Pro W3" charset="0"/>
              </a:rPr>
              <a:t>Dei (2006)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22" y="4286899"/>
            <a:ext cx="3896561" cy="258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19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61016"/>
            <a:ext cx="7772400" cy="3352800"/>
          </a:xfrm>
        </p:spPr>
        <p:txBody>
          <a:bodyPr/>
          <a:lstStyle/>
          <a:p>
            <a:r>
              <a:rPr lang="en-US" dirty="0" smtClean="0"/>
              <a:t>Every individual’s transition is unique</a:t>
            </a:r>
          </a:p>
          <a:p>
            <a:r>
              <a:rPr lang="en-US" b="1" dirty="0" smtClean="0"/>
              <a:t>Social </a:t>
            </a:r>
            <a:r>
              <a:rPr lang="en-US" dirty="0" smtClean="0"/>
              <a:t>transition can include change of name, gender pronoun and gender presentation. Legal.</a:t>
            </a:r>
          </a:p>
          <a:p>
            <a:r>
              <a:rPr lang="en-US" b="1" dirty="0" smtClean="0"/>
              <a:t>Medical</a:t>
            </a:r>
            <a:r>
              <a:rPr lang="en-US" dirty="0" smtClean="0"/>
              <a:t> transition can include:</a:t>
            </a:r>
          </a:p>
          <a:p>
            <a:pPr lvl="1"/>
            <a:r>
              <a:rPr lang="en-US" dirty="0" smtClean="0"/>
              <a:t>Puberty </a:t>
            </a:r>
            <a:r>
              <a:rPr lang="en-US" smtClean="0"/>
              <a:t>hormone blockers</a:t>
            </a:r>
            <a:endParaRPr lang="en-US" dirty="0" smtClean="0"/>
          </a:p>
          <a:p>
            <a:pPr lvl="1"/>
            <a:r>
              <a:rPr lang="en-US" dirty="0" smtClean="0"/>
              <a:t>Cross-sex hormones</a:t>
            </a:r>
          </a:p>
          <a:p>
            <a:pPr lvl="1"/>
            <a:r>
              <a:rPr lang="en-US" dirty="0" smtClean="0"/>
              <a:t>Gender-affirming surgeries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501" y="4707156"/>
            <a:ext cx="2540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8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</a:rPr>
              <a:t>Where Do Adolescents Go?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352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</a:rPr>
              <a:t>CHEO/</a:t>
            </a:r>
            <a:r>
              <a:rPr lang="en-US" dirty="0" err="1" smtClean="0">
                <a:latin typeface="Arial" charset="0"/>
                <a:ea typeface="ヒラギノ角ゴ Pro W3" charset="0"/>
              </a:rPr>
              <a:t>YouthNet</a:t>
            </a:r>
            <a:endParaRPr lang="en-US" dirty="0">
              <a:latin typeface="Arial" charset="0"/>
              <a:ea typeface="ヒラギノ角ゴ Pro W3" charset="0"/>
            </a:endParaRPr>
          </a:p>
          <a:p>
            <a:r>
              <a:rPr lang="en-US" dirty="0" smtClean="0">
                <a:latin typeface="Arial" charset="0"/>
                <a:ea typeface="ヒラギノ角ゴ Pro W3" charset="0"/>
              </a:rPr>
              <a:t>YSB Spectrum</a:t>
            </a:r>
            <a:endParaRPr lang="en-US" dirty="0">
              <a:latin typeface="Arial" charset="0"/>
              <a:ea typeface="ヒラギノ角ゴ Pro W3" charset="0"/>
            </a:endParaRPr>
          </a:p>
          <a:p>
            <a:r>
              <a:rPr lang="en-US" dirty="0" smtClean="0">
                <a:latin typeface="Arial" charset="0"/>
                <a:ea typeface="ヒラギノ角ゴ Pro W3" charset="0"/>
              </a:rPr>
              <a:t>Kind Space</a:t>
            </a:r>
            <a:endParaRPr lang="en-US" dirty="0">
              <a:latin typeface="Arial" charset="0"/>
              <a:ea typeface="ヒラギノ角ゴ Pro W3" charset="0"/>
            </a:endParaRPr>
          </a:p>
          <a:p>
            <a:r>
              <a:rPr lang="en-US" dirty="0" smtClean="0">
                <a:latin typeface="Arial" charset="0"/>
                <a:ea typeface="ヒラギノ角ゴ Pro W3" charset="0"/>
              </a:rPr>
              <a:t>FSO Social Group</a:t>
            </a:r>
          </a:p>
          <a:p>
            <a:r>
              <a:rPr lang="en-US" dirty="0">
                <a:latin typeface="Arial" charset="0"/>
                <a:ea typeface="ヒラギノ角ゴ Pro W3" charset="0"/>
              </a:rPr>
              <a:t>Rainbow Health </a:t>
            </a:r>
            <a:r>
              <a:rPr lang="en-US" dirty="0" smtClean="0">
                <a:latin typeface="Arial" charset="0"/>
                <a:ea typeface="ヒラギノ角ゴ Pro W3" charset="0"/>
              </a:rPr>
              <a:t>Ontario</a:t>
            </a:r>
            <a:endParaRPr lang="en-US" dirty="0">
              <a:latin typeface="Arial" charset="0"/>
              <a:ea typeface="ヒラギノ角ゴ Pro W3" charset="0"/>
            </a:endParaRPr>
          </a:p>
          <a:p>
            <a:r>
              <a:rPr lang="en-US" dirty="0" smtClean="0">
                <a:latin typeface="Arial" charset="0"/>
                <a:ea typeface="ヒラギノ角ゴ Pro W3" charset="0"/>
              </a:rPr>
              <a:t>SAEFTY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48" y="4700014"/>
            <a:ext cx="4767533" cy="19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79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25 at 8.21.3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2" y="1752600"/>
            <a:ext cx="9144000" cy="44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9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2" descr="C:\Users\arobinson\AppData\Local\Microsoft\Windows\Temporary Internet Files\Content.IE5\RL8R3C5H\Screen Shot 2016-12-06 at 5.43.15 P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350"/>
            <a:ext cx="9144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24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</a:rPr>
              <a:t>Where Do Parents Go?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2312720"/>
            <a:ext cx="7772400" cy="3352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</a:rPr>
              <a:t>CHEO/Family </a:t>
            </a:r>
            <a:r>
              <a:rPr lang="en-US" dirty="0">
                <a:latin typeface="Arial" charset="0"/>
                <a:ea typeface="ヒラギノ角ゴ Pro W3" charset="0"/>
              </a:rPr>
              <a:t>Services Ottawa</a:t>
            </a:r>
          </a:p>
          <a:p>
            <a:pPr lvl="1"/>
            <a:r>
              <a:rPr lang="en-US" dirty="0" smtClean="0">
                <a:latin typeface="Times" charset="0"/>
                <a:ea typeface="ヒラギノ角ゴ Pro W3" charset="0"/>
              </a:rPr>
              <a:t>Monthly parent </a:t>
            </a:r>
            <a:r>
              <a:rPr lang="en-US" dirty="0">
                <a:latin typeface="Times" charset="0"/>
                <a:ea typeface="ヒラギノ角ゴ Pro W3" charset="0"/>
              </a:rPr>
              <a:t>support group that is partnered </a:t>
            </a:r>
            <a:r>
              <a:rPr lang="en-US" dirty="0" smtClean="0">
                <a:latin typeface="Times" charset="0"/>
                <a:ea typeface="ヒラギノ角ゴ Pro W3" charset="0"/>
              </a:rPr>
              <a:t>with the CHEO </a:t>
            </a:r>
            <a:r>
              <a:rPr lang="en-US" dirty="0">
                <a:latin typeface="Times" charset="0"/>
                <a:ea typeface="ヒラギノ角ゴ Pro W3" charset="0"/>
              </a:rPr>
              <a:t>Diversity </a:t>
            </a:r>
            <a:r>
              <a:rPr lang="en-US" dirty="0" smtClean="0">
                <a:latin typeface="Times" charset="0"/>
                <a:ea typeface="ヒラギノ角ゴ Pro W3" charset="0"/>
              </a:rPr>
              <a:t>Clinic</a:t>
            </a:r>
            <a:endParaRPr lang="en-US" dirty="0">
              <a:latin typeface="Times" charset="0"/>
              <a:ea typeface="ヒラギノ角ゴ Pro W3" charset="0"/>
            </a:endParaRPr>
          </a:p>
          <a:p>
            <a:r>
              <a:rPr lang="en-US" dirty="0" smtClean="0">
                <a:latin typeface="Arial" charset="0"/>
                <a:ea typeface="ヒラギノ角ゴ Pro W3" charset="0"/>
              </a:rPr>
              <a:t>PFLAG Canada</a:t>
            </a:r>
          </a:p>
          <a:p>
            <a:r>
              <a:rPr lang="en-US" dirty="0" smtClean="0">
                <a:latin typeface="Arial" charset="0"/>
                <a:ea typeface="ヒラギノ角ゴ Pro W3" charset="0"/>
              </a:rPr>
              <a:t>Rainbow Health Ontario</a:t>
            </a:r>
          </a:p>
          <a:p>
            <a:r>
              <a:rPr lang="en-US" dirty="0" smtClean="0">
                <a:latin typeface="Arial" charset="0"/>
                <a:ea typeface="ヒラギノ角ゴ Pro W3" charset="0"/>
              </a:rPr>
              <a:t>Gender Creative Kids</a:t>
            </a:r>
          </a:p>
          <a:p>
            <a:r>
              <a:rPr lang="en-US" dirty="0" smtClean="0">
                <a:latin typeface="Arial" charset="0"/>
                <a:ea typeface="ヒラギノ角ゴ Pro W3" charset="0"/>
              </a:rPr>
              <a:t>Trans Parent Canada</a:t>
            </a:r>
          </a:p>
          <a:p>
            <a:r>
              <a:rPr lang="en-US" dirty="0" smtClean="0">
                <a:latin typeface="Arial" charset="0"/>
                <a:ea typeface="ヒラギノ角ゴ Pro W3" charset="0"/>
              </a:rPr>
              <a:t>Families in Transition</a:t>
            </a:r>
            <a:endParaRPr lang="en-US" dirty="0">
              <a:latin typeface="Arial" charset="0"/>
              <a:ea typeface="ヒラギノ角ゴ Pro W3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0" b="25507"/>
          <a:stretch/>
        </p:blipFill>
        <p:spPr bwMode="auto">
          <a:xfrm>
            <a:off x="4036464" y="4827426"/>
            <a:ext cx="5011418" cy="19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33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1-08 at 2.42.4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7"/>
            <a:ext cx="9144000" cy="5702479"/>
          </a:xfrm>
          <a:prstGeom prst="rect">
            <a:avLst/>
          </a:prstGeom>
        </p:spPr>
      </p:pic>
      <p:pic>
        <p:nvPicPr>
          <p:cNvPr id="4" name="Picture 3" descr="Screen Shot 2018-11-08 at 2.42.3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706"/>
            <a:ext cx="9144000" cy="17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9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gender chi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3273622" cy="4762500"/>
          </a:xfrm>
          <a:prstGeom prst="rect">
            <a:avLst/>
          </a:prstGeom>
        </p:spPr>
      </p:pic>
      <p:pic>
        <p:nvPicPr>
          <p:cNvPr id="3" name="Picture 2" descr="transgender t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76" y="1752600"/>
            <a:ext cx="310740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4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25 at 8.15.1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5"/>
          <a:stretch/>
        </p:blipFill>
        <p:spPr>
          <a:xfrm>
            <a:off x="3124200" y="1524000"/>
            <a:ext cx="5867451" cy="5105400"/>
          </a:xfrm>
          <a:prstGeom prst="rect">
            <a:avLst/>
          </a:prstGeom>
        </p:spPr>
      </p:pic>
      <p:pic>
        <p:nvPicPr>
          <p:cNvPr id="5" name="Picture 4" descr="Screen Shot 2018-04-25 at 8.15.1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1"/>
          <a:stretch/>
        </p:blipFill>
        <p:spPr>
          <a:xfrm>
            <a:off x="294051" y="1524000"/>
            <a:ext cx="275394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3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can15"/>
          <p:cNvPicPr>
            <a:picLocks noChangeAspect="1" noChangeArrowheads="1"/>
          </p:cNvPicPr>
          <p:nvPr/>
        </p:nvPicPr>
        <p:blipFill>
          <a:blip r:embed="rId3"/>
          <a:srcRect l="19669" t="17764" r="2499"/>
          <a:stretch>
            <a:fillRect/>
          </a:stretch>
        </p:blipFill>
        <p:spPr bwMode="auto">
          <a:xfrm>
            <a:off x="321744" y="665038"/>
            <a:ext cx="8498574" cy="52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2"/>
          <p:cNvSpPr txBox="1">
            <a:spLocks noGrp="1"/>
          </p:cNvSpPr>
          <p:nvPr/>
        </p:nvSpPr>
        <p:spPr bwMode="auto">
          <a:xfrm rot="10800000" flipV="1">
            <a:off x="321758" y="5885502"/>
            <a:ext cx="8498573" cy="6095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/>
                <a:cs typeface="MS PGothic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/>
                <a:cs typeface="MS PGothic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/>
                <a:cs typeface="MS PGothic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/>
                <a:cs typeface="MS PGothic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/>
                <a:cs typeface="MS PGothic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/>
                <a:cs typeface="MS PGothic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/>
                <a:cs typeface="MS PGothic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/>
                <a:cs typeface="MS PGothic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/>
                <a:cs typeface="MS PGothic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bennett@cheo.on.ca</a:t>
            </a:r>
          </a:p>
        </p:txBody>
      </p:sp>
    </p:spTree>
    <p:extLst>
      <p:ext uri="{BB962C8B-B14F-4D97-AF65-F5344CB8AC3E}">
        <p14:creationId xmlns:p14="http://schemas.microsoft.com/office/powerpoint/2010/main" val="34581852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>
                <a:latin typeface="Rockwell" charset="0"/>
              </a:rPr>
              <a:t>Adolescent </a:t>
            </a:r>
            <a:r>
              <a:rPr lang="en-US" dirty="0" smtClean="0">
                <a:latin typeface="Rockwell" charset="0"/>
              </a:rPr>
              <a:t>Developmental </a:t>
            </a:r>
            <a:r>
              <a:rPr lang="en-US" dirty="0">
                <a:latin typeface="Rockwell" charset="0"/>
              </a:rPr>
              <a:t>milestones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98475" y="2335212"/>
            <a:ext cx="5072063" cy="4598988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Rockwell" charset="0"/>
              </a:rPr>
              <a:t>Identity</a:t>
            </a:r>
          </a:p>
          <a:p>
            <a:pPr eaLnBrk="1" hangingPunct="1"/>
            <a:r>
              <a:rPr lang="en-US" sz="2800" dirty="0">
                <a:latin typeface="Rockwell" charset="0"/>
              </a:rPr>
              <a:t>Autonomy </a:t>
            </a:r>
          </a:p>
          <a:p>
            <a:pPr eaLnBrk="1" hangingPunct="1"/>
            <a:r>
              <a:rPr lang="en-US" sz="2800" dirty="0">
                <a:latin typeface="Rockwell" charset="0"/>
              </a:rPr>
              <a:t>Relationships </a:t>
            </a:r>
          </a:p>
          <a:p>
            <a:pPr eaLnBrk="1" hangingPunct="1"/>
            <a:r>
              <a:rPr lang="en-US" sz="2800" dirty="0">
                <a:latin typeface="Rockwell" charset="0"/>
              </a:rPr>
              <a:t>Vocation</a:t>
            </a:r>
            <a:endParaRPr lang="en-US" dirty="0">
              <a:latin typeface="Rockwell" charset="0"/>
            </a:endParaRP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29300" y="4005263"/>
            <a:ext cx="328771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3528" y="2319536"/>
            <a:ext cx="2160240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>
            <a:stCxn id="2" idx="6"/>
          </p:cNvCxnSpPr>
          <p:nvPr/>
        </p:nvCxnSpPr>
        <p:spPr>
          <a:xfrm>
            <a:off x="2483768" y="2607568"/>
            <a:ext cx="1250032" cy="5943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0" y="2438400"/>
            <a:ext cx="41036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 charset="0"/>
              </a:rPr>
              <a:t>“Who am I?”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 charset="0"/>
              </a:rPr>
              <a:t>Own individuation, including moral, religious and sexual identities</a:t>
            </a:r>
          </a:p>
        </p:txBody>
      </p:sp>
    </p:spTree>
    <p:extLst>
      <p:ext uri="{BB962C8B-B14F-4D97-AF65-F5344CB8AC3E}">
        <p14:creationId xmlns:p14="http://schemas.microsoft.com/office/powerpoint/2010/main" val="388611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530475"/>
            <a:ext cx="28479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ヒラギノ角ゴ Pro W3" charset="0"/>
              </a:rPr>
              <a:t>The Binary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3581400"/>
            <a:ext cx="2447925" cy="1076325"/>
          </a:xfrm>
          <a:noFill/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06675"/>
            <a:ext cx="1833563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8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820" r="-17195" b="13529"/>
          <a:stretch/>
        </p:blipFill>
        <p:spPr>
          <a:xfrm>
            <a:off x="1481667" y="273662"/>
            <a:ext cx="7132703" cy="6436172"/>
          </a:xfrm>
        </p:spPr>
      </p:pic>
    </p:spTree>
    <p:extLst>
      <p:ext uri="{BB962C8B-B14F-4D97-AF65-F5344CB8AC3E}">
        <p14:creationId xmlns:p14="http://schemas.microsoft.com/office/powerpoint/2010/main" val="258837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696200" cy="762000"/>
          </a:xfrm>
        </p:spPr>
        <p:txBody>
          <a:bodyPr/>
          <a:lstStyle/>
          <a:p>
            <a:r>
              <a:rPr lang="en-US" smtClean="0"/>
              <a:t>                         LGBTQQ2SIA+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772400" cy="3352800"/>
          </a:xfrm>
        </p:spPr>
        <p:txBody>
          <a:bodyPr/>
          <a:lstStyle/>
          <a:p>
            <a:r>
              <a:rPr lang="en-US" dirty="0" smtClean="0"/>
              <a:t>Lesbian</a:t>
            </a:r>
          </a:p>
          <a:p>
            <a:r>
              <a:rPr lang="en-US" dirty="0" smtClean="0"/>
              <a:t>Gay</a:t>
            </a:r>
          </a:p>
          <a:p>
            <a:r>
              <a:rPr lang="en-US" dirty="0" smtClean="0"/>
              <a:t>Bisexual</a:t>
            </a:r>
          </a:p>
          <a:p>
            <a:r>
              <a:rPr lang="en-US" dirty="0" smtClean="0"/>
              <a:t>Transgender</a:t>
            </a:r>
          </a:p>
          <a:p>
            <a:r>
              <a:rPr lang="en-US" dirty="0" smtClean="0"/>
              <a:t>Queer</a:t>
            </a:r>
          </a:p>
          <a:p>
            <a:r>
              <a:rPr lang="en-US" dirty="0" smtClean="0"/>
              <a:t>Questioning</a:t>
            </a:r>
          </a:p>
          <a:p>
            <a:r>
              <a:rPr lang="en-US" dirty="0" smtClean="0"/>
              <a:t>2 Spirited</a:t>
            </a:r>
          </a:p>
          <a:p>
            <a:r>
              <a:rPr lang="en-US" dirty="0" smtClean="0"/>
              <a:t>Intersex</a:t>
            </a:r>
          </a:p>
          <a:p>
            <a:r>
              <a:rPr lang="en-US" dirty="0" smtClean="0"/>
              <a:t>Asexual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5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\\filesrv1\folderredirection\xa65\spangallo\downloads\english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/>
          <a:stretch/>
        </p:blipFill>
        <p:spPr bwMode="auto">
          <a:xfrm>
            <a:off x="1814183" y="1280834"/>
            <a:ext cx="6652018" cy="524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4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3" descr="Team Grant 2015- Full application vLOI.pdf - Adobe Read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t="24818" r="23598" b="21719"/>
          <a:stretch>
            <a:fillRect/>
          </a:stretch>
        </p:blipFill>
        <p:spPr bwMode="auto">
          <a:xfrm>
            <a:off x="1974895" y="1905000"/>
            <a:ext cx="610230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1944688" cy="450691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Previous estimates on prevalence based on gender reaffirmation surgery rates): 1/10,000 assigned males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&amp;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1/30,000 assigned females </a:t>
            </a:r>
            <a:endParaRPr lang="en-US" sz="2000" baseline="30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sz="2000" baseline="30000" dirty="0" smtClean="0"/>
          </a:p>
        </p:txBody>
      </p:sp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7467600" y="2163901"/>
            <a:ext cx="152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rgbClr val="808080">
                    <a:lumMod val="50000"/>
                  </a:srgbClr>
                </a:solidFill>
                <a:latin typeface="Arial"/>
              </a:rPr>
              <a:t>Research now indicates that between 0.5</a:t>
            </a:r>
            <a:r>
              <a:rPr lang="en-US" sz="2000" dirty="0" smtClean="0">
                <a:solidFill>
                  <a:srgbClr val="808080">
                    <a:lumMod val="50000"/>
                  </a:srgbClr>
                </a:solidFill>
                <a:latin typeface="Arial"/>
              </a:rPr>
              <a:t>% -  1.2</a:t>
            </a:r>
            <a:r>
              <a:rPr lang="en-US" sz="2000" dirty="0">
                <a:solidFill>
                  <a:srgbClr val="808080">
                    <a:lumMod val="50000"/>
                  </a:srgbClr>
                </a:solidFill>
                <a:latin typeface="Arial"/>
              </a:rPr>
              <a:t>% of </a:t>
            </a:r>
            <a:r>
              <a:rPr lang="en-US" sz="2000" dirty="0" smtClean="0">
                <a:solidFill>
                  <a:srgbClr val="808080">
                    <a:lumMod val="50000"/>
                  </a:srgbClr>
                </a:solidFill>
                <a:latin typeface="Arial"/>
              </a:rPr>
              <a:t>youth</a:t>
            </a:r>
            <a:r>
              <a:rPr lang="en-US" sz="2000" baseline="30000" dirty="0" smtClean="0">
                <a:solidFill>
                  <a:srgbClr val="808080">
                    <a:lumMod val="50000"/>
                  </a:srgbClr>
                </a:solidFill>
                <a:latin typeface="Arial"/>
              </a:rPr>
              <a:t> </a:t>
            </a:r>
            <a:r>
              <a:rPr lang="en-US" sz="2000" dirty="0">
                <a:solidFill>
                  <a:srgbClr val="808080">
                    <a:lumMod val="50000"/>
                  </a:srgbClr>
                </a:solidFill>
                <a:latin typeface="Arial"/>
              </a:rPr>
              <a:t>identify as </a:t>
            </a:r>
            <a:r>
              <a:rPr lang="en-US" sz="2000" dirty="0" smtClean="0">
                <a:solidFill>
                  <a:srgbClr val="808080">
                    <a:lumMod val="50000"/>
                  </a:srgbClr>
                </a:solidFill>
                <a:latin typeface="Arial"/>
              </a:rPr>
              <a:t>trans</a:t>
            </a:r>
            <a:endParaRPr lang="en-US" sz="2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44725" y="5635625"/>
            <a:ext cx="4765675" cy="536575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300" b="1" dirty="0" smtClean="0">
                <a:solidFill>
                  <a:srgbClr val="0000FF"/>
                </a:solidFill>
              </a:rPr>
              <a:t>Canadian Gender Referral Stats 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(projected for 2015)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1295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727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727"/>
                </a:solidFill>
                <a:latin typeface="Arial" charset="0"/>
                <a:ea typeface="ヒラギノ角ゴ Pro W3" pitchFamily="1" charset="-128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727"/>
                </a:solidFill>
                <a:latin typeface="Arial" charset="0"/>
                <a:ea typeface="ヒラギノ角ゴ Pro W3" pitchFamily="1" charset="-128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727"/>
                </a:solidFill>
                <a:latin typeface="Arial" charset="0"/>
                <a:ea typeface="ヒラギノ角ゴ Pro W3" pitchFamily="1" charset="-128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727"/>
                </a:solidFill>
                <a:latin typeface="Arial" charset="0"/>
                <a:ea typeface="ヒラギノ角ゴ Pro W3" pitchFamily="1" charset="-128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727"/>
                </a:solidFill>
                <a:latin typeface="Arial" charset="0"/>
                <a:ea typeface="ヒラギノ角ゴ Pro W3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727"/>
                </a:solidFill>
                <a:latin typeface="Arial" charset="0"/>
                <a:ea typeface="ヒラギノ角ゴ Pro W3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727"/>
                </a:solidFill>
                <a:latin typeface="Arial" charset="0"/>
                <a:ea typeface="ヒラギノ角ゴ Pro W3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727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dirty="0" smtClean="0"/>
              <a:t>Prevalence</a:t>
            </a:r>
            <a:r>
              <a:rPr lang="mr-IN" dirty="0" smtClean="0"/>
              <a:t>…</a:t>
            </a:r>
            <a:r>
              <a:rPr lang="en-CA" dirty="0" smtClean="0"/>
              <a:t> the tip of the iceberg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2268538" y="982663"/>
            <a:ext cx="18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4F5150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2200" i="1">
                <a:solidFill>
                  <a:srgbClr val="8C8E8E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>
                <a:solidFill>
                  <a:srgbClr val="E27223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1600">
                <a:solidFill>
                  <a:srgbClr val="ADCC2B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1400" i="1">
                <a:solidFill>
                  <a:srgbClr val="0093D3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eaLnBrk="0" hangingPunct="0">
              <a:defRPr sz="1400" i="1">
                <a:solidFill>
                  <a:srgbClr val="0093D3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eaLnBrk="0" hangingPunct="0">
              <a:defRPr sz="1400" i="1">
                <a:solidFill>
                  <a:srgbClr val="0093D3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eaLnBrk="0" hangingPunct="0">
              <a:defRPr sz="1400" i="1">
                <a:solidFill>
                  <a:srgbClr val="0093D3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eaLnBrk="0" hangingPunct="0">
              <a:defRPr sz="1400" i="1">
                <a:solidFill>
                  <a:srgbClr val="0093D3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en-US" sz="4000">
              <a:solidFill>
                <a:srgbClr val="000000"/>
              </a:solidFill>
            </a:endParaRP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6325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5016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4570566"/>
            <a:ext cx="4603750" cy="228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6096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</a:rPr>
              <a:t>Principles of care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4525963"/>
          </a:xfrm>
        </p:spPr>
        <p:txBody>
          <a:bodyPr/>
          <a:lstStyle/>
          <a:p>
            <a:r>
              <a:rPr lang="en-US" sz="2200" dirty="0">
                <a:ea typeface="ヒラギノ角ゴ Pro W3" charset="0"/>
              </a:rPr>
              <a:t>Establish a safe, supportive and informed care environment</a:t>
            </a:r>
          </a:p>
          <a:p>
            <a:r>
              <a:rPr lang="en-US" sz="2200" dirty="0">
                <a:ea typeface="ヒラギノ角ゴ Pro W3" charset="0"/>
              </a:rPr>
              <a:t>Use their preferred name and gender markers</a:t>
            </a:r>
          </a:p>
          <a:p>
            <a:r>
              <a:rPr lang="en-US" sz="2200" dirty="0" smtClean="0">
                <a:ea typeface="ヒラギノ角ゴ Pro W3" charset="0"/>
              </a:rPr>
              <a:t>Goal </a:t>
            </a:r>
            <a:r>
              <a:rPr lang="en-US" sz="2200" dirty="0">
                <a:ea typeface="ヒラギノ角ゴ Pro W3" charset="0"/>
              </a:rPr>
              <a:t>is to empathize with and respect where they are at and individualize a path based on their </a:t>
            </a:r>
            <a:r>
              <a:rPr lang="en-US" sz="2200" dirty="0" smtClean="0">
                <a:ea typeface="ヒラギノ角ゴ Pro W3" charset="0"/>
              </a:rPr>
              <a:t>realities</a:t>
            </a:r>
          </a:p>
          <a:p>
            <a:endParaRPr lang="en-US" sz="2200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7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C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CC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20047</TotalTime>
  <Words>322</Words>
  <Application>Microsoft Macintosh PowerPoint</Application>
  <PresentationFormat>On-screen Show (4:3)</PresentationFormat>
  <Paragraphs>62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Blank Presentation</vt:lpstr>
      <vt:lpstr>1_Blank Presentation</vt:lpstr>
      <vt:lpstr>Default</vt:lpstr>
      <vt:lpstr>Inclusion is not bringing people into what already exists; it is making a new space, a better space for everyone.  - George Dei (2006) </vt:lpstr>
      <vt:lpstr>Adolescent Developmental milestones</vt:lpstr>
      <vt:lpstr>The Binary</vt:lpstr>
      <vt:lpstr>PowerPoint Presentation</vt:lpstr>
      <vt:lpstr>                         LGBTQQ2SIA+</vt:lpstr>
      <vt:lpstr>PowerPoint Presentation</vt:lpstr>
      <vt:lpstr>PowerPoint Presentation</vt:lpstr>
      <vt:lpstr>PowerPoint Presentation</vt:lpstr>
      <vt:lpstr>Principles of care</vt:lpstr>
      <vt:lpstr>Transitional care</vt:lpstr>
      <vt:lpstr>Where Do Adolescents Go?</vt:lpstr>
      <vt:lpstr>PowerPoint Presentation</vt:lpstr>
      <vt:lpstr>PowerPoint Presentation</vt:lpstr>
      <vt:lpstr>Where Do Parents Go?</vt:lpstr>
      <vt:lpstr>PowerPoint Presentation</vt:lpstr>
      <vt:lpstr>PowerPoint Presentation</vt:lpstr>
      <vt:lpstr>PowerPoint Presentation</vt:lpstr>
      <vt:lpstr>PowerPoint Presentation</vt:lpstr>
    </vt:vector>
  </TitlesOfParts>
  <Company>Mediaplus Advertising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Mediaplus Advertising</dc:creator>
  <cp:lastModifiedBy>Virginia Caputo</cp:lastModifiedBy>
  <cp:revision>339</cp:revision>
  <cp:lastPrinted>2019-02-07T16:39:00Z</cp:lastPrinted>
  <dcterms:created xsi:type="dcterms:W3CDTF">2011-05-10T20:27:52Z</dcterms:created>
  <dcterms:modified xsi:type="dcterms:W3CDTF">2019-02-12T13:56:42Z</dcterms:modified>
</cp:coreProperties>
</file>