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9" r:id="rId4"/>
    <p:sldId id="257" r:id="rId5"/>
    <p:sldId id="258" r:id="rId6"/>
    <p:sldId id="263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19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FC22-424F-C343-9520-A602F6728C73}" type="datetimeFigureOut">
              <a:rPr lang="en-US" smtClean="0"/>
              <a:t>20-05-16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BEF4-7241-E74B-80DB-A7753B978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1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FC22-424F-C343-9520-A602F6728C73}" type="datetimeFigureOut">
              <a:rPr lang="en-US" smtClean="0"/>
              <a:t>20-05-16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BEF4-7241-E74B-80DB-A7753B978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FC22-424F-C343-9520-A602F6728C73}" type="datetimeFigureOut">
              <a:rPr lang="en-US" smtClean="0"/>
              <a:t>20-05-16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BEF4-7241-E74B-80DB-A7753B978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5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FC22-424F-C343-9520-A602F6728C73}" type="datetimeFigureOut">
              <a:rPr lang="en-US" smtClean="0"/>
              <a:t>20-05-16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BEF4-7241-E74B-80DB-A7753B978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FC22-424F-C343-9520-A602F6728C73}" type="datetimeFigureOut">
              <a:rPr lang="en-US" smtClean="0"/>
              <a:t>20-05-16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BEF4-7241-E74B-80DB-A7753B978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1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FC22-424F-C343-9520-A602F6728C73}" type="datetimeFigureOut">
              <a:rPr lang="en-US" smtClean="0"/>
              <a:t>20-05-16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BEF4-7241-E74B-80DB-A7753B978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3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FC22-424F-C343-9520-A602F6728C73}" type="datetimeFigureOut">
              <a:rPr lang="en-US" smtClean="0"/>
              <a:t>20-05-16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BEF4-7241-E74B-80DB-A7753B978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4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FC22-424F-C343-9520-A602F6728C73}" type="datetimeFigureOut">
              <a:rPr lang="en-US" smtClean="0"/>
              <a:t>20-05-16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BEF4-7241-E74B-80DB-A7753B978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8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FC22-424F-C343-9520-A602F6728C73}" type="datetimeFigureOut">
              <a:rPr lang="en-US" smtClean="0"/>
              <a:t>20-05-16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BEF4-7241-E74B-80DB-A7753B978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7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FC22-424F-C343-9520-A602F6728C73}" type="datetimeFigureOut">
              <a:rPr lang="en-US" smtClean="0"/>
              <a:t>20-05-16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BEF4-7241-E74B-80DB-A7753B978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8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FC22-424F-C343-9520-A602F6728C73}" type="datetimeFigureOut">
              <a:rPr lang="en-US" smtClean="0"/>
              <a:t>20-05-16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BEF4-7241-E74B-80DB-A7753B978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9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6FC22-424F-C343-9520-A602F6728C73}" type="datetimeFigureOut">
              <a:rPr lang="en-US" smtClean="0"/>
              <a:t>20-05-16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BEF4-7241-E74B-80DB-A7753B978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azelCov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176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8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zelp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3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zelp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04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zel p. 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403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46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zelp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73" y="0"/>
            <a:ext cx="9492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3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zelp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103" y="0"/>
            <a:ext cx="9581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9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zelp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13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0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Carleton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Caputo</dc:creator>
  <cp:lastModifiedBy>Virginia Caputo</cp:lastModifiedBy>
  <cp:revision>3</cp:revision>
  <dcterms:created xsi:type="dcterms:W3CDTF">2020-05-16T13:28:31Z</dcterms:created>
  <dcterms:modified xsi:type="dcterms:W3CDTF">2020-05-16T13:46:30Z</dcterms:modified>
</cp:coreProperties>
</file>