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72" r:id="rId4"/>
    <p:sldId id="268" r:id="rId5"/>
    <p:sldId id="265" r:id="rId6"/>
    <p:sldId id="279" r:id="rId7"/>
    <p:sldId id="267" r:id="rId8"/>
    <p:sldId id="274" r:id="rId9"/>
    <p:sldId id="275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110" autoAdjust="0"/>
  </p:normalViewPr>
  <p:slideViewPr>
    <p:cSldViewPr snapToGrid="0">
      <p:cViewPr>
        <p:scale>
          <a:sx n="68" d="100"/>
          <a:sy n="68" d="100"/>
        </p:scale>
        <p:origin x="12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C3943-52C9-442B-B9EC-3D0E83FB20D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1E3367C-5A6C-4240-A5B7-2CD59A49285B}">
      <dgm:prSet phldrT="[Text]"/>
      <dgm:spPr/>
      <dgm:t>
        <a:bodyPr/>
        <a:lstStyle/>
        <a:p>
          <a:r>
            <a:rPr lang="en-CA" dirty="0"/>
            <a:t>Hospital Environment</a:t>
          </a:r>
        </a:p>
        <a:p>
          <a:r>
            <a:rPr lang="en-CA" b="1" dirty="0"/>
            <a:t>Y1 –Y3</a:t>
          </a:r>
        </a:p>
      </dgm:t>
    </dgm:pt>
    <dgm:pt modelId="{8D4585B3-19E8-4AD0-8BA3-1071024816B8}" type="parTrans" cxnId="{FAC8360A-94DD-4DEB-B893-12CF306A9045}">
      <dgm:prSet/>
      <dgm:spPr/>
      <dgm:t>
        <a:bodyPr/>
        <a:lstStyle/>
        <a:p>
          <a:endParaRPr lang="en-CA"/>
        </a:p>
      </dgm:t>
    </dgm:pt>
    <dgm:pt modelId="{B0A5D88E-363C-4DE7-8F25-1093346251A2}" type="sibTrans" cxnId="{FAC8360A-94DD-4DEB-B893-12CF306A9045}">
      <dgm:prSet/>
      <dgm:spPr/>
      <dgm:t>
        <a:bodyPr/>
        <a:lstStyle/>
        <a:p>
          <a:endParaRPr lang="en-CA"/>
        </a:p>
      </dgm:t>
    </dgm:pt>
    <dgm:pt modelId="{32A16AB1-E2C7-48B4-B721-EBDCEE45CF61}">
      <dgm:prSet phldrT="[Text]"/>
      <dgm:spPr/>
      <dgm:t>
        <a:bodyPr/>
        <a:lstStyle/>
        <a:p>
          <a:r>
            <a:rPr lang="en-CA" dirty="0"/>
            <a:t>Health and Independent Living </a:t>
          </a:r>
        </a:p>
        <a:p>
          <a:r>
            <a:rPr lang="en-CA" b="1" dirty="0"/>
            <a:t>Y3 – Y4</a:t>
          </a:r>
        </a:p>
      </dgm:t>
    </dgm:pt>
    <dgm:pt modelId="{B90356AB-3B12-4469-BAA0-38BDC4DD3243}" type="parTrans" cxnId="{911CAE6E-177A-457D-86F8-EB7ABAF80437}">
      <dgm:prSet/>
      <dgm:spPr/>
      <dgm:t>
        <a:bodyPr/>
        <a:lstStyle/>
        <a:p>
          <a:endParaRPr lang="en-CA"/>
        </a:p>
      </dgm:t>
    </dgm:pt>
    <dgm:pt modelId="{4C799A59-82AF-4F1B-B3F5-DF96B0CFD9E0}" type="sibTrans" cxnId="{911CAE6E-177A-457D-86F8-EB7ABAF80437}">
      <dgm:prSet/>
      <dgm:spPr/>
      <dgm:t>
        <a:bodyPr/>
        <a:lstStyle/>
        <a:p>
          <a:endParaRPr lang="en-CA"/>
        </a:p>
      </dgm:t>
    </dgm:pt>
    <dgm:pt modelId="{566DD8C4-F5C5-4C53-B1CD-1E2C5663DAD8}">
      <dgm:prSet phldrT="[Text]"/>
      <dgm:spPr/>
      <dgm:t>
        <a:bodyPr/>
        <a:lstStyle/>
        <a:p>
          <a:r>
            <a:rPr lang="en-CA" dirty="0"/>
            <a:t>Search and Rescue </a:t>
          </a:r>
        </a:p>
        <a:p>
          <a:r>
            <a:rPr lang="en-CA" b="1" dirty="0"/>
            <a:t>Y4 – Y6</a:t>
          </a:r>
        </a:p>
      </dgm:t>
    </dgm:pt>
    <dgm:pt modelId="{81AA2394-A5C0-41FC-8A76-3E014691476C}" type="parTrans" cxnId="{C732A6CB-51BD-43D4-A151-F6DFB85DB427}">
      <dgm:prSet/>
      <dgm:spPr/>
      <dgm:t>
        <a:bodyPr/>
        <a:lstStyle/>
        <a:p>
          <a:endParaRPr lang="en-CA"/>
        </a:p>
      </dgm:t>
    </dgm:pt>
    <dgm:pt modelId="{8CF6C8A0-61E4-4A10-9741-AD8E45A338D9}" type="sibTrans" cxnId="{C732A6CB-51BD-43D4-A151-F6DFB85DB427}">
      <dgm:prSet/>
      <dgm:spPr/>
      <dgm:t>
        <a:bodyPr/>
        <a:lstStyle/>
        <a:p>
          <a:endParaRPr lang="en-CA"/>
        </a:p>
      </dgm:t>
    </dgm:pt>
    <dgm:pt modelId="{F54D4750-0C90-4860-948D-472BB63F0325}" type="pres">
      <dgm:prSet presAssocID="{369C3943-52C9-442B-B9EC-3D0E83FB20D7}" presName="Name0" presStyleCnt="0">
        <dgm:presLayoutVars>
          <dgm:dir/>
          <dgm:animLvl val="lvl"/>
          <dgm:resizeHandles val="exact"/>
        </dgm:presLayoutVars>
      </dgm:prSet>
      <dgm:spPr/>
    </dgm:pt>
    <dgm:pt modelId="{A0141FEA-D145-4527-B503-39754B427416}" type="pres">
      <dgm:prSet presAssocID="{81E3367C-5A6C-4240-A5B7-2CD59A4928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9B682DE-1F1E-49BD-A413-8CDC9BFBB25A}" type="pres">
      <dgm:prSet presAssocID="{B0A5D88E-363C-4DE7-8F25-1093346251A2}" presName="parTxOnlySpace" presStyleCnt="0"/>
      <dgm:spPr/>
    </dgm:pt>
    <dgm:pt modelId="{3706D67D-F7D3-4B50-AFCE-EF790E1EF9E3}" type="pres">
      <dgm:prSet presAssocID="{32A16AB1-E2C7-48B4-B721-EBDCEE45CF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FFE9FA4-42D8-4616-8122-4FD009E973A5}" type="pres">
      <dgm:prSet presAssocID="{4C799A59-82AF-4F1B-B3F5-DF96B0CFD9E0}" presName="parTxOnlySpace" presStyleCnt="0"/>
      <dgm:spPr/>
    </dgm:pt>
    <dgm:pt modelId="{1E22C9A5-9C44-4151-904C-A13CDFCF3E37}" type="pres">
      <dgm:prSet presAssocID="{566DD8C4-F5C5-4C53-B1CD-1E2C5663DAD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AC8360A-94DD-4DEB-B893-12CF306A9045}" srcId="{369C3943-52C9-442B-B9EC-3D0E83FB20D7}" destId="{81E3367C-5A6C-4240-A5B7-2CD59A49285B}" srcOrd="0" destOrd="0" parTransId="{8D4585B3-19E8-4AD0-8BA3-1071024816B8}" sibTransId="{B0A5D88E-363C-4DE7-8F25-1093346251A2}"/>
    <dgm:cxn modelId="{3279F816-F5AA-4CA1-994C-8E5FC5A55ABD}" type="presOf" srcId="{81E3367C-5A6C-4240-A5B7-2CD59A49285B}" destId="{A0141FEA-D145-4527-B503-39754B427416}" srcOrd="0" destOrd="0" presId="urn:microsoft.com/office/officeart/2005/8/layout/chevron1"/>
    <dgm:cxn modelId="{89DA981B-8CFB-4079-BFE3-6D24AF0E7064}" type="presOf" srcId="{566DD8C4-F5C5-4C53-B1CD-1E2C5663DAD8}" destId="{1E22C9A5-9C44-4151-904C-A13CDFCF3E37}" srcOrd="0" destOrd="0" presId="urn:microsoft.com/office/officeart/2005/8/layout/chevron1"/>
    <dgm:cxn modelId="{69C3114C-C630-4419-A381-2B46CF887129}" type="presOf" srcId="{32A16AB1-E2C7-48B4-B721-EBDCEE45CF61}" destId="{3706D67D-F7D3-4B50-AFCE-EF790E1EF9E3}" srcOrd="0" destOrd="0" presId="urn:microsoft.com/office/officeart/2005/8/layout/chevron1"/>
    <dgm:cxn modelId="{911CAE6E-177A-457D-86F8-EB7ABAF80437}" srcId="{369C3943-52C9-442B-B9EC-3D0E83FB20D7}" destId="{32A16AB1-E2C7-48B4-B721-EBDCEE45CF61}" srcOrd="1" destOrd="0" parTransId="{B90356AB-3B12-4469-BAA0-38BDC4DD3243}" sibTransId="{4C799A59-82AF-4F1B-B3F5-DF96B0CFD9E0}"/>
    <dgm:cxn modelId="{C732A6CB-51BD-43D4-A151-F6DFB85DB427}" srcId="{369C3943-52C9-442B-B9EC-3D0E83FB20D7}" destId="{566DD8C4-F5C5-4C53-B1CD-1E2C5663DAD8}" srcOrd="2" destOrd="0" parTransId="{81AA2394-A5C0-41FC-8A76-3E014691476C}" sibTransId="{8CF6C8A0-61E4-4A10-9741-AD8E45A338D9}"/>
    <dgm:cxn modelId="{1FA240D8-8B6F-4519-B650-07F1DBF7B1E4}" type="presOf" srcId="{369C3943-52C9-442B-B9EC-3D0E83FB20D7}" destId="{F54D4750-0C90-4860-948D-472BB63F0325}" srcOrd="0" destOrd="0" presId="urn:microsoft.com/office/officeart/2005/8/layout/chevron1"/>
    <dgm:cxn modelId="{91441FA0-B2A9-4D34-B3D9-25987105B214}" type="presParOf" srcId="{F54D4750-0C90-4860-948D-472BB63F0325}" destId="{A0141FEA-D145-4527-B503-39754B427416}" srcOrd="0" destOrd="0" presId="urn:microsoft.com/office/officeart/2005/8/layout/chevron1"/>
    <dgm:cxn modelId="{BC31D684-DD92-4BC5-8B86-9B02FB5B0379}" type="presParOf" srcId="{F54D4750-0C90-4860-948D-472BB63F0325}" destId="{89B682DE-1F1E-49BD-A413-8CDC9BFBB25A}" srcOrd="1" destOrd="0" presId="urn:microsoft.com/office/officeart/2005/8/layout/chevron1"/>
    <dgm:cxn modelId="{431A8122-F172-4DAF-A856-E1A811D3F375}" type="presParOf" srcId="{F54D4750-0C90-4860-948D-472BB63F0325}" destId="{3706D67D-F7D3-4B50-AFCE-EF790E1EF9E3}" srcOrd="2" destOrd="0" presId="urn:microsoft.com/office/officeart/2005/8/layout/chevron1"/>
    <dgm:cxn modelId="{FE3FAEAD-1322-4206-A2E3-68F2F5D19132}" type="presParOf" srcId="{F54D4750-0C90-4860-948D-472BB63F0325}" destId="{1FFE9FA4-42D8-4616-8122-4FD009E973A5}" srcOrd="3" destOrd="0" presId="urn:microsoft.com/office/officeart/2005/8/layout/chevron1"/>
    <dgm:cxn modelId="{D90C12A4-E33E-4F59-B059-ACE817806EFC}" type="presParOf" srcId="{F54D4750-0C90-4860-948D-472BB63F0325}" destId="{1E22C9A5-9C44-4151-904C-A13CDFCF3E3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034A5-0360-4235-A3DD-F90F2587F5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DCE1A2-E5BA-4720-BC68-D22103E5260C}">
      <dgm:prSet phldrT="[Text]"/>
      <dgm:spPr/>
      <dgm:t>
        <a:bodyPr/>
        <a:lstStyle/>
        <a:p>
          <a:r>
            <a:rPr lang="en-US" dirty="0"/>
            <a:t>Mobility</a:t>
          </a:r>
        </a:p>
      </dgm:t>
    </dgm:pt>
    <dgm:pt modelId="{4217CED1-EC84-426B-8877-765B0DBEB0E6}" type="parTrans" cxnId="{72B390F9-50DD-4741-A114-7532F9C52F3E}">
      <dgm:prSet/>
      <dgm:spPr/>
      <dgm:t>
        <a:bodyPr/>
        <a:lstStyle/>
        <a:p>
          <a:endParaRPr lang="en-US"/>
        </a:p>
      </dgm:t>
    </dgm:pt>
    <dgm:pt modelId="{C2B9DE9A-CF41-41D5-9F4B-A6470912929C}" type="sibTrans" cxnId="{72B390F9-50DD-4741-A114-7532F9C52F3E}">
      <dgm:prSet/>
      <dgm:spPr/>
      <dgm:t>
        <a:bodyPr/>
        <a:lstStyle/>
        <a:p>
          <a:endParaRPr lang="en-US"/>
        </a:p>
      </dgm:t>
    </dgm:pt>
    <dgm:pt modelId="{86F45F20-C55E-40C0-A5A1-421A43E212E3}">
      <dgm:prSet phldrT="[Text]"/>
      <dgm:spPr/>
      <dgm:t>
        <a:bodyPr/>
        <a:lstStyle/>
        <a:p>
          <a:r>
            <a:rPr lang="en-US" dirty="0"/>
            <a:t>Arm</a:t>
          </a:r>
        </a:p>
      </dgm:t>
    </dgm:pt>
    <dgm:pt modelId="{0ACCC1F2-FCE1-4ACA-BAB5-AD4410D461BE}" type="parTrans" cxnId="{705D00A5-02B2-4917-A062-2650F83A4E8E}">
      <dgm:prSet/>
      <dgm:spPr/>
      <dgm:t>
        <a:bodyPr/>
        <a:lstStyle/>
        <a:p>
          <a:endParaRPr lang="en-US"/>
        </a:p>
      </dgm:t>
    </dgm:pt>
    <dgm:pt modelId="{2CD73286-02EB-467D-B61D-1CC5DE20485D}" type="sibTrans" cxnId="{705D00A5-02B2-4917-A062-2650F83A4E8E}">
      <dgm:prSet/>
      <dgm:spPr/>
      <dgm:t>
        <a:bodyPr/>
        <a:lstStyle/>
        <a:p>
          <a:endParaRPr lang="en-US"/>
        </a:p>
      </dgm:t>
    </dgm:pt>
    <dgm:pt modelId="{617EC2B0-57C1-4D1C-829A-9CF521F27B04}">
      <dgm:prSet phldrT="[Text]"/>
      <dgm:spPr/>
      <dgm:t>
        <a:bodyPr/>
        <a:lstStyle/>
        <a:p>
          <a:r>
            <a:rPr lang="en-US" dirty="0"/>
            <a:t>Interactions</a:t>
          </a:r>
        </a:p>
      </dgm:t>
    </dgm:pt>
    <dgm:pt modelId="{1C64FCF6-4A2F-4FCB-A7CF-327F21D9B33D}" type="parTrans" cxnId="{0809B548-472A-4781-B837-A5215ADFB1F5}">
      <dgm:prSet/>
      <dgm:spPr/>
      <dgm:t>
        <a:bodyPr/>
        <a:lstStyle/>
        <a:p>
          <a:endParaRPr lang="en-US"/>
        </a:p>
      </dgm:t>
    </dgm:pt>
    <dgm:pt modelId="{4365EFD3-07ED-4667-82C9-1D377D30BC85}" type="sibTrans" cxnId="{0809B548-472A-4781-B837-A5215ADFB1F5}">
      <dgm:prSet/>
      <dgm:spPr/>
      <dgm:t>
        <a:bodyPr/>
        <a:lstStyle/>
        <a:p>
          <a:endParaRPr lang="en-US"/>
        </a:p>
      </dgm:t>
    </dgm:pt>
    <dgm:pt modelId="{6F91F731-1361-4DB6-9B70-EB83EE134337}" type="pres">
      <dgm:prSet presAssocID="{D10034A5-0360-4235-A3DD-F90F2587F59F}" presName="diagram" presStyleCnt="0">
        <dgm:presLayoutVars>
          <dgm:dir/>
          <dgm:resizeHandles val="exact"/>
        </dgm:presLayoutVars>
      </dgm:prSet>
      <dgm:spPr/>
    </dgm:pt>
    <dgm:pt modelId="{8D8BE086-6C90-4084-94C5-5975E7D25ECE}" type="pres">
      <dgm:prSet presAssocID="{A6DCE1A2-E5BA-4720-BC68-D22103E5260C}" presName="node" presStyleLbl="node1" presStyleIdx="0" presStyleCnt="3">
        <dgm:presLayoutVars>
          <dgm:bulletEnabled val="1"/>
        </dgm:presLayoutVars>
      </dgm:prSet>
      <dgm:spPr/>
    </dgm:pt>
    <dgm:pt modelId="{4AE8ADA1-928C-4E62-BA21-CD9FAEC1D815}" type="pres">
      <dgm:prSet presAssocID="{C2B9DE9A-CF41-41D5-9F4B-A6470912929C}" presName="sibTrans" presStyleCnt="0"/>
      <dgm:spPr/>
    </dgm:pt>
    <dgm:pt modelId="{6695696B-5807-4740-913F-9BF52B96C99D}" type="pres">
      <dgm:prSet presAssocID="{86F45F20-C55E-40C0-A5A1-421A43E212E3}" presName="node" presStyleLbl="node1" presStyleIdx="1" presStyleCnt="3">
        <dgm:presLayoutVars>
          <dgm:bulletEnabled val="1"/>
        </dgm:presLayoutVars>
      </dgm:prSet>
      <dgm:spPr/>
    </dgm:pt>
    <dgm:pt modelId="{A1590650-4A01-4DFA-ADF4-49B0AA70BABF}" type="pres">
      <dgm:prSet presAssocID="{2CD73286-02EB-467D-B61D-1CC5DE20485D}" presName="sibTrans" presStyleCnt="0"/>
      <dgm:spPr/>
    </dgm:pt>
    <dgm:pt modelId="{1CB17D15-E45D-42A6-AA41-8BF758808261}" type="pres">
      <dgm:prSet presAssocID="{617EC2B0-57C1-4D1C-829A-9CF521F27B04}" presName="node" presStyleLbl="node1" presStyleIdx="2" presStyleCnt="3">
        <dgm:presLayoutVars>
          <dgm:bulletEnabled val="1"/>
        </dgm:presLayoutVars>
      </dgm:prSet>
      <dgm:spPr/>
    </dgm:pt>
  </dgm:ptLst>
  <dgm:cxnLst>
    <dgm:cxn modelId="{93351735-A018-46C6-870A-48B9F48657C3}" type="presOf" srcId="{617EC2B0-57C1-4D1C-829A-9CF521F27B04}" destId="{1CB17D15-E45D-42A6-AA41-8BF758808261}" srcOrd="0" destOrd="0" presId="urn:microsoft.com/office/officeart/2005/8/layout/default"/>
    <dgm:cxn modelId="{0809B548-472A-4781-B837-A5215ADFB1F5}" srcId="{D10034A5-0360-4235-A3DD-F90F2587F59F}" destId="{617EC2B0-57C1-4D1C-829A-9CF521F27B04}" srcOrd="2" destOrd="0" parTransId="{1C64FCF6-4A2F-4FCB-A7CF-327F21D9B33D}" sibTransId="{4365EFD3-07ED-4667-82C9-1D377D30BC85}"/>
    <dgm:cxn modelId="{54EB5F8C-6A5A-401A-A308-A38086D31B2E}" type="presOf" srcId="{86F45F20-C55E-40C0-A5A1-421A43E212E3}" destId="{6695696B-5807-4740-913F-9BF52B96C99D}" srcOrd="0" destOrd="0" presId="urn:microsoft.com/office/officeart/2005/8/layout/default"/>
    <dgm:cxn modelId="{705D00A5-02B2-4917-A062-2650F83A4E8E}" srcId="{D10034A5-0360-4235-A3DD-F90F2587F59F}" destId="{86F45F20-C55E-40C0-A5A1-421A43E212E3}" srcOrd="1" destOrd="0" parTransId="{0ACCC1F2-FCE1-4ACA-BAB5-AD4410D461BE}" sibTransId="{2CD73286-02EB-467D-B61D-1CC5DE20485D}"/>
    <dgm:cxn modelId="{C7108BAA-B6AC-4CA0-A500-D94A3439D2B1}" type="presOf" srcId="{A6DCE1A2-E5BA-4720-BC68-D22103E5260C}" destId="{8D8BE086-6C90-4084-94C5-5975E7D25ECE}" srcOrd="0" destOrd="0" presId="urn:microsoft.com/office/officeart/2005/8/layout/default"/>
    <dgm:cxn modelId="{69FF5FC2-31E5-4C5D-8CBC-B819F268C2D3}" type="presOf" srcId="{D10034A5-0360-4235-A3DD-F90F2587F59F}" destId="{6F91F731-1361-4DB6-9B70-EB83EE134337}" srcOrd="0" destOrd="0" presId="urn:microsoft.com/office/officeart/2005/8/layout/default"/>
    <dgm:cxn modelId="{72B390F9-50DD-4741-A114-7532F9C52F3E}" srcId="{D10034A5-0360-4235-A3DD-F90F2587F59F}" destId="{A6DCE1A2-E5BA-4720-BC68-D22103E5260C}" srcOrd="0" destOrd="0" parTransId="{4217CED1-EC84-426B-8877-765B0DBEB0E6}" sibTransId="{C2B9DE9A-CF41-41D5-9F4B-A6470912929C}"/>
    <dgm:cxn modelId="{E96218B5-7A2D-49BF-90EE-037E42E12C25}" type="presParOf" srcId="{6F91F731-1361-4DB6-9B70-EB83EE134337}" destId="{8D8BE086-6C90-4084-94C5-5975E7D25ECE}" srcOrd="0" destOrd="0" presId="urn:microsoft.com/office/officeart/2005/8/layout/default"/>
    <dgm:cxn modelId="{0D66D816-3A7C-4752-BBFB-4C6F651BA6A4}" type="presParOf" srcId="{6F91F731-1361-4DB6-9B70-EB83EE134337}" destId="{4AE8ADA1-928C-4E62-BA21-CD9FAEC1D815}" srcOrd="1" destOrd="0" presId="urn:microsoft.com/office/officeart/2005/8/layout/default"/>
    <dgm:cxn modelId="{60BCFA0E-F883-43D0-976A-8250FE783A35}" type="presParOf" srcId="{6F91F731-1361-4DB6-9B70-EB83EE134337}" destId="{6695696B-5807-4740-913F-9BF52B96C99D}" srcOrd="2" destOrd="0" presId="urn:microsoft.com/office/officeart/2005/8/layout/default"/>
    <dgm:cxn modelId="{5A624155-4B94-4DE8-811D-8226B6B5A2A7}" type="presParOf" srcId="{6F91F731-1361-4DB6-9B70-EB83EE134337}" destId="{A1590650-4A01-4DFA-ADF4-49B0AA70BABF}" srcOrd="3" destOrd="0" presId="urn:microsoft.com/office/officeart/2005/8/layout/default"/>
    <dgm:cxn modelId="{95AA3C44-28B6-4F5F-9404-32721222ED80}" type="presParOf" srcId="{6F91F731-1361-4DB6-9B70-EB83EE134337}" destId="{1CB17D15-E45D-42A6-AA41-8BF75880826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034A5-0360-4235-A3DD-F90F2587F59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DCE1A2-E5BA-4720-BC68-D22103E5260C}">
      <dgm:prSet phldrT="[Text]"/>
      <dgm:spPr/>
      <dgm:t>
        <a:bodyPr/>
        <a:lstStyle/>
        <a:p>
          <a:r>
            <a:rPr lang="en-US" dirty="0"/>
            <a:t>Structures</a:t>
          </a:r>
        </a:p>
      </dgm:t>
    </dgm:pt>
    <dgm:pt modelId="{4217CED1-EC84-426B-8877-765B0DBEB0E6}" type="parTrans" cxnId="{72B390F9-50DD-4741-A114-7532F9C52F3E}">
      <dgm:prSet/>
      <dgm:spPr/>
      <dgm:t>
        <a:bodyPr/>
        <a:lstStyle/>
        <a:p>
          <a:endParaRPr lang="en-US"/>
        </a:p>
      </dgm:t>
    </dgm:pt>
    <dgm:pt modelId="{C2B9DE9A-CF41-41D5-9F4B-A6470912929C}" type="sibTrans" cxnId="{72B390F9-50DD-4741-A114-7532F9C52F3E}">
      <dgm:prSet/>
      <dgm:spPr/>
      <dgm:t>
        <a:bodyPr/>
        <a:lstStyle/>
        <a:p>
          <a:endParaRPr lang="en-US"/>
        </a:p>
      </dgm:t>
    </dgm:pt>
    <dgm:pt modelId="{86F45F20-C55E-40C0-A5A1-421A43E212E3}">
      <dgm:prSet phldrT="[Text]"/>
      <dgm:spPr/>
      <dgm:t>
        <a:bodyPr/>
        <a:lstStyle/>
        <a:p>
          <a:r>
            <a:rPr lang="en-US" dirty="0"/>
            <a:t>Dynamics</a:t>
          </a:r>
        </a:p>
      </dgm:t>
    </dgm:pt>
    <dgm:pt modelId="{0ACCC1F2-FCE1-4ACA-BAB5-AD4410D461BE}" type="parTrans" cxnId="{705D00A5-02B2-4917-A062-2650F83A4E8E}">
      <dgm:prSet/>
      <dgm:spPr/>
      <dgm:t>
        <a:bodyPr/>
        <a:lstStyle/>
        <a:p>
          <a:endParaRPr lang="en-US"/>
        </a:p>
      </dgm:t>
    </dgm:pt>
    <dgm:pt modelId="{2CD73286-02EB-467D-B61D-1CC5DE20485D}" type="sibTrans" cxnId="{705D00A5-02B2-4917-A062-2650F83A4E8E}">
      <dgm:prSet/>
      <dgm:spPr/>
      <dgm:t>
        <a:bodyPr/>
        <a:lstStyle/>
        <a:p>
          <a:endParaRPr lang="en-US"/>
        </a:p>
      </dgm:t>
    </dgm:pt>
    <dgm:pt modelId="{617EC2B0-57C1-4D1C-829A-9CF521F27B04}">
      <dgm:prSet phldrT="[Text]"/>
      <dgm:spPr/>
      <dgm:t>
        <a:bodyPr/>
        <a:lstStyle/>
        <a:p>
          <a:r>
            <a:rPr lang="en-US" dirty="0"/>
            <a:t>Controls</a:t>
          </a:r>
        </a:p>
      </dgm:t>
    </dgm:pt>
    <dgm:pt modelId="{1C64FCF6-4A2F-4FCB-A7CF-327F21D9B33D}" type="parTrans" cxnId="{0809B548-472A-4781-B837-A5215ADFB1F5}">
      <dgm:prSet/>
      <dgm:spPr/>
      <dgm:t>
        <a:bodyPr/>
        <a:lstStyle/>
        <a:p>
          <a:endParaRPr lang="en-US"/>
        </a:p>
      </dgm:t>
    </dgm:pt>
    <dgm:pt modelId="{4365EFD3-07ED-4667-82C9-1D377D30BC85}" type="sibTrans" cxnId="{0809B548-472A-4781-B837-A5215ADFB1F5}">
      <dgm:prSet/>
      <dgm:spPr/>
      <dgm:t>
        <a:bodyPr/>
        <a:lstStyle/>
        <a:p>
          <a:endParaRPr lang="en-US"/>
        </a:p>
      </dgm:t>
    </dgm:pt>
    <dgm:pt modelId="{AAC4F147-ECE4-4222-883D-8D668B17D4D8}">
      <dgm:prSet phldrT="[Text]"/>
      <dgm:spPr/>
      <dgm:t>
        <a:bodyPr/>
        <a:lstStyle/>
        <a:p>
          <a:r>
            <a:rPr lang="en-US" dirty="0"/>
            <a:t>Human Factors</a:t>
          </a:r>
        </a:p>
      </dgm:t>
    </dgm:pt>
    <dgm:pt modelId="{17975FC6-CFB3-41A8-8C0B-1AF4DCDF8804}" type="parTrans" cxnId="{A6627B6C-1024-4427-ACE0-B17514A4DBE1}">
      <dgm:prSet/>
      <dgm:spPr/>
      <dgm:t>
        <a:bodyPr/>
        <a:lstStyle/>
        <a:p>
          <a:endParaRPr lang="en-US"/>
        </a:p>
      </dgm:t>
    </dgm:pt>
    <dgm:pt modelId="{E39F8A1C-6DDF-4077-819F-52C47E5A4BD0}" type="sibTrans" cxnId="{A6627B6C-1024-4427-ACE0-B17514A4DBE1}">
      <dgm:prSet/>
      <dgm:spPr/>
      <dgm:t>
        <a:bodyPr/>
        <a:lstStyle/>
        <a:p>
          <a:endParaRPr lang="en-US"/>
        </a:p>
      </dgm:t>
    </dgm:pt>
    <dgm:pt modelId="{C3662C9A-BB55-4835-A55C-5BCAA6D5164B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8B4F5A1B-87F4-4444-AE08-38F485AFB4D9}" type="parTrans" cxnId="{5BF94441-1FD9-4643-8786-44A05A3E7C48}">
      <dgm:prSet/>
      <dgm:spPr/>
      <dgm:t>
        <a:bodyPr/>
        <a:lstStyle/>
        <a:p>
          <a:endParaRPr lang="en-US"/>
        </a:p>
      </dgm:t>
    </dgm:pt>
    <dgm:pt modelId="{60B07E77-05E7-49DB-BFFB-30D132E71BF9}" type="sibTrans" cxnId="{5BF94441-1FD9-4643-8786-44A05A3E7C48}">
      <dgm:prSet/>
      <dgm:spPr/>
      <dgm:t>
        <a:bodyPr/>
        <a:lstStyle/>
        <a:p>
          <a:endParaRPr lang="en-US"/>
        </a:p>
      </dgm:t>
    </dgm:pt>
    <dgm:pt modelId="{6F91F731-1361-4DB6-9B70-EB83EE134337}" type="pres">
      <dgm:prSet presAssocID="{D10034A5-0360-4235-A3DD-F90F2587F59F}" presName="diagram" presStyleCnt="0">
        <dgm:presLayoutVars>
          <dgm:dir/>
          <dgm:resizeHandles val="exact"/>
        </dgm:presLayoutVars>
      </dgm:prSet>
      <dgm:spPr/>
    </dgm:pt>
    <dgm:pt modelId="{8D8BE086-6C90-4084-94C5-5975E7D25ECE}" type="pres">
      <dgm:prSet presAssocID="{A6DCE1A2-E5BA-4720-BC68-D22103E5260C}" presName="node" presStyleLbl="node1" presStyleIdx="0" presStyleCnt="5">
        <dgm:presLayoutVars>
          <dgm:bulletEnabled val="1"/>
        </dgm:presLayoutVars>
      </dgm:prSet>
      <dgm:spPr/>
    </dgm:pt>
    <dgm:pt modelId="{4AE8ADA1-928C-4E62-BA21-CD9FAEC1D815}" type="pres">
      <dgm:prSet presAssocID="{C2B9DE9A-CF41-41D5-9F4B-A6470912929C}" presName="sibTrans" presStyleCnt="0"/>
      <dgm:spPr/>
    </dgm:pt>
    <dgm:pt modelId="{6695696B-5807-4740-913F-9BF52B96C99D}" type="pres">
      <dgm:prSet presAssocID="{86F45F20-C55E-40C0-A5A1-421A43E212E3}" presName="node" presStyleLbl="node1" presStyleIdx="1" presStyleCnt="5">
        <dgm:presLayoutVars>
          <dgm:bulletEnabled val="1"/>
        </dgm:presLayoutVars>
      </dgm:prSet>
      <dgm:spPr/>
    </dgm:pt>
    <dgm:pt modelId="{A1590650-4A01-4DFA-ADF4-49B0AA70BABF}" type="pres">
      <dgm:prSet presAssocID="{2CD73286-02EB-467D-B61D-1CC5DE20485D}" presName="sibTrans" presStyleCnt="0"/>
      <dgm:spPr/>
    </dgm:pt>
    <dgm:pt modelId="{1CB17D15-E45D-42A6-AA41-8BF758808261}" type="pres">
      <dgm:prSet presAssocID="{617EC2B0-57C1-4D1C-829A-9CF521F27B04}" presName="node" presStyleLbl="node1" presStyleIdx="2" presStyleCnt="5">
        <dgm:presLayoutVars>
          <dgm:bulletEnabled val="1"/>
        </dgm:presLayoutVars>
      </dgm:prSet>
      <dgm:spPr/>
    </dgm:pt>
    <dgm:pt modelId="{56146E0E-41CC-4872-80D5-ABF90B475EB1}" type="pres">
      <dgm:prSet presAssocID="{4365EFD3-07ED-4667-82C9-1D377D30BC85}" presName="sibTrans" presStyleCnt="0"/>
      <dgm:spPr/>
    </dgm:pt>
    <dgm:pt modelId="{8C64EDB1-8199-4D66-9F46-A159A128D846}" type="pres">
      <dgm:prSet presAssocID="{C3662C9A-BB55-4835-A55C-5BCAA6D5164B}" presName="node" presStyleLbl="node1" presStyleIdx="3" presStyleCnt="5">
        <dgm:presLayoutVars>
          <dgm:bulletEnabled val="1"/>
        </dgm:presLayoutVars>
      </dgm:prSet>
      <dgm:spPr/>
    </dgm:pt>
    <dgm:pt modelId="{8C54EF76-857A-4382-B7F0-3C969A7E6AB1}" type="pres">
      <dgm:prSet presAssocID="{60B07E77-05E7-49DB-BFFB-30D132E71BF9}" presName="sibTrans" presStyleCnt="0"/>
      <dgm:spPr/>
    </dgm:pt>
    <dgm:pt modelId="{A6F28B12-FD71-4A05-BC64-5824F9F18F5C}" type="pres">
      <dgm:prSet presAssocID="{AAC4F147-ECE4-4222-883D-8D668B17D4D8}" presName="node" presStyleLbl="node1" presStyleIdx="4" presStyleCnt="5">
        <dgm:presLayoutVars>
          <dgm:bulletEnabled val="1"/>
        </dgm:presLayoutVars>
      </dgm:prSet>
      <dgm:spPr/>
    </dgm:pt>
  </dgm:ptLst>
  <dgm:cxnLst>
    <dgm:cxn modelId="{93351735-A018-46C6-870A-48B9F48657C3}" type="presOf" srcId="{617EC2B0-57C1-4D1C-829A-9CF521F27B04}" destId="{1CB17D15-E45D-42A6-AA41-8BF758808261}" srcOrd="0" destOrd="0" presId="urn:microsoft.com/office/officeart/2005/8/layout/default"/>
    <dgm:cxn modelId="{5BF94441-1FD9-4643-8786-44A05A3E7C48}" srcId="{D10034A5-0360-4235-A3DD-F90F2587F59F}" destId="{C3662C9A-BB55-4835-A55C-5BCAA6D5164B}" srcOrd="3" destOrd="0" parTransId="{8B4F5A1B-87F4-4444-AE08-38F485AFB4D9}" sibTransId="{60B07E77-05E7-49DB-BFFB-30D132E71BF9}"/>
    <dgm:cxn modelId="{46097448-42B9-4AEA-BF6D-57FC6E7875B6}" type="presOf" srcId="{C3662C9A-BB55-4835-A55C-5BCAA6D5164B}" destId="{8C64EDB1-8199-4D66-9F46-A159A128D846}" srcOrd="0" destOrd="0" presId="urn:microsoft.com/office/officeart/2005/8/layout/default"/>
    <dgm:cxn modelId="{0809B548-472A-4781-B837-A5215ADFB1F5}" srcId="{D10034A5-0360-4235-A3DD-F90F2587F59F}" destId="{617EC2B0-57C1-4D1C-829A-9CF521F27B04}" srcOrd="2" destOrd="0" parTransId="{1C64FCF6-4A2F-4FCB-A7CF-327F21D9B33D}" sibTransId="{4365EFD3-07ED-4667-82C9-1D377D30BC85}"/>
    <dgm:cxn modelId="{A6627B6C-1024-4427-ACE0-B17514A4DBE1}" srcId="{D10034A5-0360-4235-A3DD-F90F2587F59F}" destId="{AAC4F147-ECE4-4222-883D-8D668B17D4D8}" srcOrd="4" destOrd="0" parTransId="{17975FC6-CFB3-41A8-8C0B-1AF4DCDF8804}" sibTransId="{E39F8A1C-6DDF-4077-819F-52C47E5A4BD0}"/>
    <dgm:cxn modelId="{54EB5F8C-6A5A-401A-A308-A38086D31B2E}" type="presOf" srcId="{86F45F20-C55E-40C0-A5A1-421A43E212E3}" destId="{6695696B-5807-4740-913F-9BF52B96C99D}" srcOrd="0" destOrd="0" presId="urn:microsoft.com/office/officeart/2005/8/layout/default"/>
    <dgm:cxn modelId="{705D00A5-02B2-4917-A062-2650F83A4E8E}" srcId="{D10034A5-0360-4235-A3DD-F90F2587F59F}" destId="{86F45F20-C55E-40C0-A5A1-421A43E212E3}" srcOrd="1" destOrd="0" parTransId="{0ACCC1F2-FCE1-4ACA-BAB5-AD4410D461BE}" sibTransId="{2CD73286-02EB-467D-B61D-1CC5DE20485D}"/>
    <dgm:cxn modelId="{C7108BAA-B6AC-4CA0-A500-D94A3439D2B1}" type="presOf" srcId="{A6DCE1A2-E5BA-4720-BC68-D22103E5260C}" destId="{8D8BE086-6C90-4084-94C5-5975E7D25ECE}" srcOrd="0" destOrd="0" presId="urn:microsoft.com/office/officeart/2005/8/layout/default"/>
    <dgm:cxn modelId="{69FF5FC2-31E5-4C5D-8CBC-B819F268C2D3}" type="presOf" srcId="{D10034A5-0360-4235-A3DD-F90F2587F59F}" destId="{6F91F731-1361-4DB6-9B70-EB83EE134337}" srcOrd="0" destOrd="0" presId="urn:microsoft.com/office/officeart/2005/8/layout/default"/>
    <dgm:cxn modelId="{40FE88C4-2EEE-4E70-9FCF-51AAD5EDA4C1}" type="presOf" srcId="{AAC4F147-ECE4-4222-883D-8D668B17D4D8}" destId="{A6F28B12-FD71-4A05-BC64-5824F9F18F5C}" srcOrd="0" destOrd="0" presId="urn:microsoft.com/office/officeart/2005/8/layout/default"/>
    <dgm:cxn modelId="{72B390F9-50DD-4741-A114-7532F9C52F3E}" srcId="{D10034A5-0360-4235-A3DD-F90F2587F59F}" destId="{A6DCE1A2-E5BA-4720-BC68-D22103E5260C}" srcOrd="0" destOrd="0" parTransId="{4217CED1-EC84-426B-8877-765B0DBEB0E6}" sibTransId="{C2B9DE9A-CF41-41D5-9F4B-A6470912929C}"/>
    <dgm:cxn modelId="{E96218B5-7A2D-49BF-90EE-037E42E12C25}" type="presParOf" srcId="{6F91F731-1361-4DB6-9B70-EB83EE134337}" destId="{8D8BE086-6C90-4084-94C5-5975E7D25ECE}" srcOrd="0" destOrd="0" presId="urn:microsoft.com/office/officeart/2005/8/layout/default"/>
    <dgm:cxn modelId="{0D66D816-3A7C-4752-BBFB-4C6F651BA6A4}" type="presParOf" srcId="{6F91F731-1361-4DB6-9B70-EB83EE134337}" destId="{4AE8ADA1-928C-4E62-BA21-CD9FAEC1D815}" srcOrd="1" destOrd="0" presId="urn:microsoft.com/office/officeart/2005/8/layout/default"/>
    <dgm:cxn modelId="{60BCFA0E-F883-43D0-976A-8250FE783A35}" type="presParOf" srcId="{6F91F731-1361-4DB6-9B70-EB83EE134337}" destId="{6695696B-5807-4740-913F-9BF52B96C99D}" srcOrd="2" destOrd="0" presId="urn:microsoft.com/office/officeart/2005/8/layout/default"/>
    <dgm:cxn modelId="{5A624155-4B94-4DE8-811D-8226B6B5A2A7}" type="presParOf" srcId="{6F91F731-1361-4DB6-9B70-EB83EE134337}" destId="{A1590650-4A01-4DFA-ADF4-49B0AA70BABF}" srcOrd="3" destOrd="0" presId="urn:microsoft.com/office/officeart/2005/8/layout/default"/>
    <dgm:cxn modelId="{95AA3C44-28B6-4F5F-9404-32721222ED80}" type="presParOf" srcId="{6F91F731-1361-4DB6-9B70-EB83EE134337}" destId="{1CB17D15-E45D-42A6-AA41-8BF758808261}" srcOrd="4" destOrd="0" presId="urn:microsoft.com/office/officeart/2005/8/layout/default"/>
    <dgm:cxn modelId="{7FE70036-B292-4855-AE6B-54D1BCD2C635}" type="presParOf" srcId="{6F91F731-1361-4DB6-9B70-EB83EE134337}" destId="{56146E0E-41CC-4872-80D5-ABF90B475EB1}" srcOrd="5" destOrd="0" presId="urn:microsoft.com/office/officeart/2005/8/layout/default"/>
    <dgm:cxn modelId="{A931A042-876E-4490-806F-DACB2FFB199A}" type="presParOf" srcId="{6F91F731-1361-4DB6-9B70-EB83EE134337}" destId="{8C64EDB1-8199-4D66-9F46-A159A128D846}" srcOrd="6" destOrd="0" presId="urn:microsoft.com/office/officeart/2005/8/layout/default"/>
    <dgm:cxn modelId="{6EA4D5B7-38AC-4551-97A7-FB4DA8D128F6}" type="presParOf" srcId="{6F91F731-1361-4DB6-9B70-EB83EE134337}" destId="{8C54EF76-857A-4382-B7F0-3C969A7E6AB1}" srcOrd="7" destOrd="0" presId="urn:microsoft.com/office/officeart/2005/8/layout/default"/>
    <dgm:cxn modelId="{1403A945-D998-4026-B3A0-216D162F7069}" type="presParOf" srcId="{6F91F731-1361-4DB6-9B70-EB83EE134337}" destId="{A6F28B12-FD71-4A05-BC64-5824F9F18F5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41FEA-D145-4527-B503-39754B427416}">
      <dsp:nvSpPr>
        <dsp:cNvPr id="0" name=""/>
        <dsp:cNvSpPr/>
      </dsp:nvSpPr>
      <dsp:spPr>
        <a:xfrm>
          <a:off x="2416" y="668469"/>
          <a:ext cx="2944150" cy="117766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Hospital Environment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Y1 –Y3</a:t>
          </a:r>
        </a:p>
      </dsp:txBody>
      <dsp:txXfrm>
        <a:off x="591246" y="668469"/>
        <a:ext cx="1766490" cy="1177660"/>
      </dsp:txXfrm>
    </dsp:sp>
    <dsp:sp modelId="{3706D67D-F7D3-4B50-AFCE-EF790E1EF9E3}">
      <dsp:nvSpPr>
        <dsp:cNvPr id="0" name=""/>
        <dsp:cNvSpPr/>
      </dsp:nvSpPr>
      <dsp:spPr>
        <a:xfrm>
          <a:off x="2652151" y="668469"/>
          <a:ext cx="2944150" cy="117766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Health and Independent Living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Y3 – Y4</a:t>
          </a:r>
        </a:p>
      </dsp:txBody>
      <dsp:txXfrm>
        <a:off x="3240981" y="668469"/>
        <a:ext cx="1766490" cy="1177660"/>
      </dsp:txXfrm>
    </dsp:sp>
    <dsp:sp modelId="{1E22C9A5-9C44-4151-904C-A13CDFCF3E37}">
      <dsp:nvSpPr>
        <dsp:cNvPr id="0" name=""/>
        <dsp:cNvSpPr/>
      </dsp:nvSpPr>
      <dsp:spPr>
        <a:xfrm>
          <a:off x="5301887" y="668469"/>
          <a:ext cx="2944150" cy="117766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Search and Rescue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Y4 – Y6</a:t>
          </a:r>
        </a:p>
      </dsp:txBody>
      <dsp:txXfrm>
        <a:off x="5890717" y="668469"/>
        <a:ext cx="1766490" cy="1177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BE086-6C90-4084-94C5-5975E7D25ECE}">
      <dsp:nvSpPr>
        <dsp:cNvPr id="0" name=""/>
        <dsp:cNvSpPr/>
      </dsp:nvSpPr>
      <dsp:spPr>
        <a:xfrm>
          <a:off x="0" y="561451"/>
          <a:ext cx="2164955" cy="1298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Mobility</a:t>
          </a:r>
        </a:p>
      </dsp:txBody>
      <dsp:txXfrm>
        <a:off x="0" y="561451"/>
        <a:ext cx="2164955" cy="1298973"/>
      </dsp:txXfrm>
    </dsp:sp>
    <dsp:sp modelId="{6695696B-5807-4740-913F-9BF52B96C99D}">
      <dsp:nvSpPr>
        <dsp:cNvPr id="0" name=""/>
        <dsp:cNvSpPr/>
      </dsp:nvSpPr>
      <dsp:spPr>
        <a:xfrm>
          <a:off x="2381450" y="561451"/>
          <a:ext cx="2164955" cy="1298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Arm</a:t>
          </a:r>
        </a:p>
      </dsp:txBody>
      <dsp:txXfrm>
        <a:off x="2381450" y="561451"/>
        <a:ext cx="2164955" cy="1298973"/>
      </dsp:txXfrm>
    </dsp:sp>
    <dsp:sp modelId="{1CB17D15-E45D-42A6-AA41-8BF758808261}">
      <dsp:nvSpPr>
        <dsp:cNvPr id="0" name=""/>
        <dsp:cNvSpPr/>
      </dsp:nvSpPr>
      <dsp:spPr>
        <a:xfrm>
          <a:off x="4762901" y="561451"/>
          <a:ext cx="2164955" cy="1298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Interactions</a:t>
          </a:r>
        </a:p>
      </dsp:txBody>
      <dsp:txXfrm>
        <a:off x="4762901" y="561451"/>
        <a:ext cx="2164955" cy="1298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BE086-6C90-4084-94C5-5975E7D25ECE}">
      <dsp:nvSpPr>
        <dsp:cNvPr id="0" name=""/>
        <dsp:cNvSpPr/>
      </dsp:nvSpPr>
      <dsp:spPr>
        <a:xfrm>
          <a:off x="2425" y="268892"/>
          <a:ext cx="1312965" cy="7877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Structures</a:t>
          </a:r>
        </a:p>
      </dsp:txBody>
      <dsp:txXfrm>
        <a:off x="2425" y="268892"/>
        <a:ext cx="1312965" cy="787779"/>
      </dsp:txXfrm>
    </dsp:sp>
    <dsp:sp modelId="{6695696B-5807-4740-913F-9BF52B96C99D}">
      <dsp:nvSpPr>
        <dsp:cNvPr id="0" name=""/>
        <dsp:cNvSpPr/>
      </dsp:nvSpPr>
      <dsp:spPr>
        <a:xfrm>
          <a:off x="1446686" y="268892"/>
          <a:ext cx="1312965" cy="787779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Dynamics</a:t>
          </a:r>
        </a:p>
      </dsp:txBody>
      <dsp:txXfrm>
        <a:off x="1446686" y="268892"/>
        <a:ext cx="1312965" cy="787779"/>
      </dsp:txXfrm>
    </dsp:sp>
    <dsp:sp modelId="{1CB17D15-E45D-42A6-AA41-8BF758808261}">
      <dsp:nvSpPr>
        <dsp:cNvPr id="0" name=""/>
        <dsp:cNvSpPr/>
      </dsp:nvSpPr>
      <dsp:spPr>
        <a:xfrm>
          <a:off x="2890948" y="268892"/>
          <a:ext cx="1312965" cy="78777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Controls</a:t>
          </a:r>
        </a:p>
      </dsp:txBody>
      <dsp:txXfrm>
        <a:off x="2890948" y="268892"/>
        <a:ext cx="1312965" cy="787779"/>
      </dsp:txXfrm>
    </dsp:sp>
    <dsp:sp modelId="{8C64EDB1-8199-4D66-9F46-A159A128D846}">
      <dsp:nvSpPr>
        <dsp:cNvPr id="0" name=""/>
        <dsp:cNvSpPr/>
      </dsp:nvSpPr>
      <dsp:spPr>
        <a:xfrm>
          <a:off x="4335210" y="268892"/>
          <a:ext cx="1312965" cy="787779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Systems</a:t>
          </a:r>
        </a:p>
      </dsp:txBody>
      <dsp:txXfrm>
        <a:off x="4335210" y="268892"/>
        <a:ext cx="1312965" cy="787779"/>
      </dsp:txXfrm>
    </dsp:sp>
    <dsp:sp modelId="{A6F28B12-FD71-4A05-BC64-5824F9F18F5C}">
      <dsp:nvSpPr>
        <dsp:cNvPr id="0" name=""/>
        <dsp:cNvSpPr/>
      </dsp:nvSpPr>
      <dsp:spPr>
        <a:xfrm>
          <a:off x="5779471" y="268892"/>
          <a:ext cx="1312965" cy="78777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Human Factors</a:t>
          </a:r>
        </a:p>
      </dsp:txBody>
      <dsp:txXfrm>
        <a:off x="5779471" y="268892"/>
        <a:ext cx="1312965" cy="787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28F9F-1C89-4DFC-B16B-1F8EED3F7454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45E1F-07DF-4859-B0C7-6C43051E16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99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Telepresence in healthcare system: To be used as a tool to enable more effective ER, stroke response, doctor visitation, nurse-patient-doctor-visitor assistance, medication dispensing and delivery, instrumentation carrying, and health and equipment monitoring. </a:t>
            </a:r>
          </a:p>
          <a:p>
            <a:endParaRPr lang="en-CA" dirty="0"/>
          </a:p>
          <a:p>
            <a:r>
              <a:rPr lang="en-CA" dirty="0"/>
              <a:t>Increase accessibility of medical staff and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5E1F-07DF-4859-B0C7-6C43051E167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09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Telepresence in healthcare system: To be used as a tool to enable more effective ER, stroke response, doctor visitation, nurse-patient-doctor-visitor assistance, medication dispensing and delivery, instrumentation carrying, and health and equipment monitoring. </a:t>
            </a:r>
          </a:p>
          <a:p>
            <a:endParaRPr lang="en-CA" dirty="0"/>
          </a:p>
          <a:p>
            <a:r>
              <a:rPr lang="en-CA" dirty="0"/>
              <a:t>Increase accessibility of medical staff and patients</a:t>
            </a:r>
          </a:p>
          <a:p>
            <a:endParaRPr lang="en-CA" dirty="0"/>
          </a:p>
          <a:p>
            <a:r>
              <a:rPr lang="en-CA" altLang="en-US" b="1" dirty="0"/>
              <a:t>Motivation: develop a multi-faceted assistant</a:t>
            </a:r>
          </a:p>
          <a:p>
            <a:pPr lvl="1"/>
            <a:r>
              <a:rPr lang="en-CA" altLang="en-US" dirty="0"/>
              <a:t>Make healthcare more accessible</a:t>
            </a:r>
          </a:p>
          <a:p>
            <a:pPr lvl="1"/>
            <a:r>
              <a:rPr lang="en-CA" altLang="en-US" dirty="0"/>
              <a:t>Novel Design  base + arm + head + touch …</a:t>
            </a:r>
          </a:p>
          <a:p>
            <a:pPr lvl="1"/>
            <a:r>
              <a:rPr lang="en-CA" altLang="en-US" dirty="0"/>
              <a:t>Intelligent plus suitable autonomy</a:t>
            </a:r>
          </a:p>
          <a:p>
            <a:pPr lvl="1"/>
            <a:r>
              <a:rPr lang="en-US" altLang="en-US" dirty="0"/>
              <a:t>Work with healthcare and perform site experiments</a:t>
            </a:r>
            <a:endParaRPr lang="en-CA" altLang="en-US" dirty="0"/>
          </a:p>
          <a:p>
            <a:pPr lvl="1"/>
            <a:r>
              <a:rPr lang="en-CA" altLang="en-US" dirty="0"/>
              <a:t>Carry instruments or other items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5E1F-07DF-4859-B0C7-6C43051E167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41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Improve/redesign: STR, CTL – update control architecture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5E1F-07DF-4859-B0C7-6C43051E167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49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Improve/redesign: STR, CTL – update control architecture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5E1F-07DF-4859-B0C7-6C43051E167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72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Functional teams: STR, DYN, CTL, SYS</a:t>
            </a:r>
          </a:p>
          <a:p>
            <a:r>
              <a:rPr lang="en-CA" dirty="0"/>
              <a:t>Technical Groups: MBL, ARM, 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5E1F-07DF-4859-B0C7-6C43051E167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832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Functional teams: STR, DYN, CTL, SYS</a:t>
            </a:r>
          </a:p>
          <a:p>
            <a:r>
              <a:rPr lang="en-CA" dirty="0"/>
              <a:t>Technical Groups: MBL, ARM, 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5E1F-07DF-4859-B0C7-6C43051E167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79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Functional teams: STR, DYN, CTL, SYS</a:t>
            </a:r>
          </a:p>
          <a:p>
            <a:r>
              <a:rPr lang="en-CA" dirty="0"/>
              <a:t>Technical Groups: MBL, ARM, 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5E1F-07DF-4859-B0C7-6C43051E167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110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Date: 27/02/2017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Presenter Name: Firstname Lastname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96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Date: 27/02/2017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Presenter Name: Firstname Lastname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25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Date: 27/02/2017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Presenter Name: Firstname Lastname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18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919" y="139839"/>
            <a:ext cx="7886700" cy="898899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919" y="1371405"/>
            <a:ext cx="7886700" cy="481881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CA"/>
              <a:t>Date: 27/02/2017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CA"/>
              <a:t>Presenter Name: Firstname Lastname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B991627-46DE-44C6-BC44-36F7ABF55E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51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Date: 27/02/2017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Presenter Name: Firstname Lastname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51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Date: 27/02/2017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Presenter Name: Firstname Lastname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73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Date: 27/02/2017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Presenter Name: Firstname Lastname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69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519" y="-8334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Date: 27/02/2017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Presenter Name: Firstname Lastname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86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Date: 27/02/2017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Presenter Name: Firstname Lastname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4519" y="-8334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5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Date: 27/02/2017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Presenter Name: Firstname Lastname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85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8505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266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388705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Date: 27/02/2017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Presenter Name: Firstname Lastname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03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8504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132666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388704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Date: 27/02/2017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Presenter Name: Firstname Lastname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55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207" y="-7882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Date: 27/02/2017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Presenter Name: Firstname Lastname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91627-46DE-44C6-BC44-36F7ABF55E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00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www.youtube.com/watch?v=YQIMGV5vtd4" TargetMode="External"/><Relationship Id="rId5" Type="http://schemas.openxmlformats.org/officeDocument/2006/relationships/hyperlink" Target="Solowalk%20V3.mp4" TargetMode="External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jpeg"/><Relationship Id="rId10" Type="http://schemas.openxmlformats.org/officeDocument/2006/relationships/diagramQuickStyle" Target="../diagrams/quickStyle1.xml"/><Relationship Id="rId4" Type="http://schemas.microsoft.com/office/2007/relationships/hdphoto" Target="../media/hdphoto2.wdp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Date: 09/03/2018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Presenter Name: Firdous Hadj-Moussa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60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2388C3D-41B6-4CB4-8000-03AC4B023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We will be happy to answer any of your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Date: 09/03/2018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Presenter Name: Firdous Hadj-Moussa &amp; Nadim </a:t>
            </a:r>
            <a:r>
              <a:rPr lang="en-CA" dirty="0" err="1"/>
              <a:t>Hammoud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92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Robotics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Date: 09/03/2018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Presenter Name: Firdous Hadj-Moussa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12" name="Picture 2" descr="http://gaittronics.com/wp-content/uploads/revslider/Home/SoloWalk1.jpg">
            <a:hlinkClick r:id="rId5" action="ppaction://hlinkfile"/>
            <a:extLst>
              <a:ext uri="{FF2B5EF4-FFF2-40B4-BE49-F238E27FC236}">
                <a16:creationId xmlns:a16="http://schemas.microsoft.com/office/drawing/2014/main" id="{CAAB1C67-4F43-4AEB-8FE1-B0BB6E79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r="15625"/>
          <a:stretch>
            <a:fillRect/>
          </a:stretch>
        </p:blipFill>
        <p:spPr bwMode="auto">
          <a:xfrm>
            <a:off x="185909" y="4075255"/>
            <a:ext cx="2806945" cy="232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s://encrypted-tbn0.gstatic.com/images?q=tbn:ANd9GcQJW3NbIEnubdDSfeTI-K-HXeXmTCbKGw-lcZT99jlOoPe6hCMiQDHZJXNU">
            <a:extLst>
              <a:ext uri="{FF2B5EF4-FFF2-40B4-BE49-F238E27FC236}">
                <a16:creationId xmlns:a16="http://schemas.microsoft.com/office/drawing/2014/main" id="{F5CA5904-08E9-47A6-9BAE-E3A4EC39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r="2785"/>
          <a:stretch>
            <a:fillRect/>
          </a:stretch>
        </p:blipFill>
        <p:spPr bwMode="auto">
          <a:xfrm>
            <a:off x="6069790" y="1549147"/>
            <a:ext cx="2888301" cy="237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img">
            <a:extLst>
              <a:ext uri="{FF2B5EF4-FFF2-40B4-BE49-F238E27FC236}">
                <a16:creationId xmlns:a16="http://schemas.microsoft.com/office/drawing/2014/main" id="{44185C7A-8674-4CDF-9AFA-7E81C133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t="9541" r="12729" b="8347"/>
          <a:stretch>
            <a:fillRect/>
          </a:stretch>
        </p:blipFill>
        <p:spPr bwMode="auto">
          <a:xfrm>
            <a:off x="6062175" y="4062897"/>
            <a:ext cx="2895916" cy="233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automation and robotics">
            <a:extLst>
              <a:ext uri="{FF2B5EF4-FFF2-40B4-BE49-F238E27FC236}">
                <a16:creationId xmlns:a16="http://schemas.microsoft.com/office/drawing/2014/main" id="{2B208900-EE73-4425-BDA3-2860E4E76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r="39705"/>
          <a:stretch/>
        </p:blipFill>
        <p:spPr bwMode="auto">
          <a:xfrm>
            <a:off x="185909" y="1561179"/>
            <a:ext cx="2785892" cy="23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B6EC3851-E3AA-4F82-9F42-F1C17708921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7"/>
          <a:stretch/>
        </p:blipFill>
        <p:spPr bwMode="auto">
          <a:xfrm>
            <a:off x="3130926" y="1548653"/>
            <a:ext cx="2785891" cy="237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http://static.howstuffworks.com/gif/predator-7.jpg">
            <a:hlinkClick r:id="rId11"/>
            <a:extLst>
              <a:ext uri="{FF2B5EF4-FFF2-40B4-BE49-F238E27FC236}">
                <a16:creationId xmlns:a16="http://schemas.microsoft.com/office/drawing/2014/main" id="{D6426BD8-9718-484F-BDD2-0A7517AA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"/>
          <a:stretch>
            <a:fillRect/>
          </a:stretch>
        </p:blipFill>
        <p:spPr bwMode="auto">
          <a:xfrm>
            <a:off x="3140242" y="4062897"/>
            <a:ext cx="2776575" cy="233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90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iTAD</a:t>
            </a:r>
            <a:r>
              <a:rPr lang="en-CA" dirty="0"/>
              <a:t> Project 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Date: 09/03/2018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Presenter Name: Firdous Hadj-Moussa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14" name="Picture 4" descr="https://www.army.mil/e2/-images/2010/11/22/92710/size0-army.mil-92710-2010-11-23-061154.jpg">
            <a:extLst>
              <a:ext uri="{FF2B5EF4-FFF2-40B4-BE49-F238E27FC236}">
                <a16:creationId xmlns:a16="http://schemas.microsoft.com/office/drawing/2014/main" id="{35A155C9-09FD-4E7E-BD46-6A9C4910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52" y="3574308"/>
            <a:ext cx="2941860" cy="203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s://encrypted-tbn1.gstatic.com/images?q=tbn:ANd9GcTAa34iFNHjmDDNOzcKdMBszPIkJgYzqoI7ilfKwCtIviaRGV1D">
            <a:extLst>
              <a:ext uri="{FF2B5EF4-FFF2-40B4-BE49-F238E27FC236}">
                <a16:creationId xmlns:a16="http://schemas.microsoft.com/office/drawing/2014/main" id="{E1817DCA-9417-44D7-BF3D-9DE83FFC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38" y="3132419"/>
            <a:ext cx="1943496" cy="292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Image result for RP-7 robot">
            <a:extLst>
              <a:ext uri="{FF2B5EF4-FFF2-40B4-BE49-F238E27FC236}">
                <a16:creationId xmlns:a16="http://schemas.microsoft.com/office/drawing/2014/main" id="{144C4413-74FA-4608-884D-DF52ED717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4" y="3574308"/>
            <a:ext cx="2306977" cy="203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6FBE342-D9E0-4111-827F-B000C237A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143385"/>
              </p:ext>
            </p:extLst>
          </p:nvPr>
        </p:nvGraphicFramePr>
        <p:xfrm>
          <a:off x="518474" y="914400"/>
          <a:ext cx="8248454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6100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207" y="-88249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/>
              <a:t>Our History: </a:t>
            </a:r>
            <a:r>
              <a:rPr lang="en-CA" sz="3600" dirty="0" err="1"/>
              <a:t>iTAD</a:t>
            </a:r>
            <a:r>
              <a:rPr lang="en-CA" sz="3600" dirty="0"/>
              <a:t> 1.0 (2016 – 2017)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8E31DA0-1586-41E8-B9DE-75B749A05A3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6" y="4068043"/>
            <a:ext cx="2655096" cy="200353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4D5D05-5700-4954-9AED-ED012F423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5116" y="1548899"/>
            <a:ext cx="4280234" cy="2216986"/>
          </a:xfrm>
        </p:spPr>
        <p:txBody>
          <a:bodyPr>
            <a:normAutofit fontScale="92500"/>
          </a:bodyPr>
          <a:lstStyle/>
          <a:p>
            <a:r>
              <a:rPr lang="en-CA" b="1" dirty="0"/>
              <a:t>Year 1</a:t>
            </a:r>
            <a:r>
              <a:rPr lang="en-CA" dirty="0"/>
              <a:t>: Explore</a:t>
            </a:r>
          </a:p>
          <a:p>
            <a:pPr lvl="1"/>
            <a:r>
              <a:rPr lang="en-CA" dirty="0"/>
              <a:t>Interact with end users</a:t>
            </a:r>
          </a:p>
          <a:p>
            <a:pPr lvl="1"/>
            <a:r>
              <a:rPr lang="en-CA" dirty="0"/>
              <a:t>Learn from basics</a:t>
            </a:r>
          </a:p>
          <a:p>
            <a:pPr lvl="1"/>
            <a:r>
              <a:rPr lang="en-CA" dirty="0"/>
              <a:t>Define and implement modules</a:t>
            </a:r>
          </a:p>
          <a:p>
            <a:pPr lvl="1"/>
            <a:r>
              <a:rPr lang="en-CA" dirty="0"/>
              <a:t>Integrate the first generation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Date: 09/03/2018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Presenter Name: Firdous Hadj-Moussa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D243B-2301-45A7-9C9A-775B56D7B46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7" r="7948" b="13771"/>
          <a:stretch/>
        </p:blipFill>
        <p:spPr>
          <a:xfrm rot="5400000">
            <a:off x="295831" y="2659417"/>
            <a:ext cx="4660985" cy="23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7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207" y="-78822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/>
              <a:t>Current </a:t>
            </a:r>
            <a:r>
              <a:rPr lang="en-CA" sz="3600" dirty="0" err="1"/>
              <a:t>iTAD</a:t>
            </a:r>
            <a:r>
              <a:rPr lang="en-CA" sz="3600" dirty="0"/>
              <a:t> Design (2017 – 2018)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E5AE9D-D4F1-4FCD-999B-0160A8B19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1027" y="3731122"/>
            <a:ext cx="4208045" cy="2435470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/>
              <a:t>Year 2</a:t>
            </a:r>
            <a:r>
              <a:rPr lang="en-CA" dirty="0"/>
              <a:t>: Refine</a:t>
            </a:r>
          </a:p>
          <a:p>
            <a:pPr lvl="1"/>
            <a:r>
              <a:rPr lang="en-CA" dirty="0"/>
              <a:t>Improve/redesign system</a:t>
            </a:r>
          </a:p>
          <a:p>
            <a:pPr lvl="1"/>
            <a:r>
              <a:rPr lang="en-CA" dirty="0"/>
              <a:t>Seamless integration of all parts</a:t>
            </a:r>
          </a:p>
          <a:p>
            <a:pPr lvl="1"/>
            <a:r>
              <a:rPr lang="en-CA" dirty="0"/>
              <a:t>Autonomous navigation</a:t>
            </a:r>
          </a:p>
          <a:p>
            <a:pPr lvl="1"/>
            <a:r>
              <a:rPr lang="en-CA" dirty="0"/>
              <a:t>Facial tracking</a:t>
            </a:r>
          </a:p>
          <a:p>
            <a:pPr lvl="1"/>
            <a:r>
              <a:rPr lang="en-CA" dirty="0"/>
              <a:t>Integrated safety features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CA" dirty="0"/>
              <a:t>Date: 09/03/2018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CA"/>
              <a:t>Presenter Name: Firdous Hadj-Moussa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B991627-46DE-44C6-BC44-36F7ABF55E3A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F20A8A-190D-4C19-B2C4-0949664D71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36717" y="1815254"/>
            <a:ext cx="2921940" cy="4351338"/>
          </a:xfrm>
          <a:prstGeom prst="rect">
            <a:avLst/>
          </a:prstGeom>
        </p:spPr>
      </p:pic>
      <p:pic>
        <p:nvPicPr>
          <p:cNvPr id="12" name="Picture 11" descr="A picture containing man, person, indoor, wall&#10;&#10;Description generated with very high confidence">
            <a:extLst>
              <a:ext uri="{FF2B5EF4-FFF2-40B4-BE49-F238E27FC236}">
                <a16:creationId xmlns:a16="http://schemas.microsoft.com/office/drawing/2014/main" id="{256D3B2E-243C-4BE7-BBCD-645186711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32" y="1815254"/>
            <a:ext cx="4061434" cy="17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207" y="-78822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/>
              <a:t>Project Areas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E5AE9D-D4F1-4FCD-999B-0160A8B19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15254"/>
            <a:ext cx="3893922" cy="243547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CA" dirty="0"/>
              <a:t>Date: 09/03/2018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CA" dirty="0"/>
              <a:t>Presenter Name: Nadim </a:t>
            </a:r>
            <a:r>
              <a:rPr lang="en-CA" dirty="0" err="1"/>
              <a:t>Hammoud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B991627-46DE-44C6-BC44-36F7ABF55E3A}" type="slidenum">
              <a:rPr lang="en-CA" smtClean="0"/>
              <a:pPr/>
              <a:t>6</a:t>
            </a:fld>
            <a:endParaRPr lang="en-CA"/>
          </a:p>
        </p:txBody>
      </p:sp>
      <p:pic>
        <p:nvPicPr>
          <p:cNvPr id="11" name="Content Placeholder 10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3E398B2D-5227-4564-AA45-8194998672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1241809"/>
            <a:ext cx="4059380" cy="2187191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98F47E-42E2-4E8A-BE8B-3C2F0D70B1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61" t="137" r="49689" b="-137"/>
          <a:stretch/>
        </p:blipFill>
        <p:spPr>
          <a:xfrm>
            <a:off x="276746" y="1289147"/>
            <a:ext cx="2328882" cy="2187191"/>
          </a:xfrm>
          <a:prstGeom prst="rect">
            <a:avLst/>
          </a:prstGeom>
        </p:spPr>
      </p:pic>
      <p:pic>
        <p:nvPicPr>
          <p:cNvPr id="2050" name="Picture 2" descr="https://lh6.googleusercontent.com/IFcQWkTlZt0KYhtAIz9JjqZ15RFxJFXFJZ0AB8QcxtKwQft-5W-pAsME61VdIcschTGyHyb068-9LuIJHtfZzyPREaZm0T8zeqo5LbGqf3EF0RpXcqLD7B6UUkc3jzglKPIQoJZvQqQ">
            <a:extLst>
              <a:ext uri="{FF2B5EF4-FFF2-40B4-BE49-F238E27FC236}">
                <a16:creationId xmlns:a16="http://schemas.microsoft.com/office/drawing/2014/main" id="{739C0398-2878-40BA-9526-0D7A4BD0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43" y="1049669"/>
            <a:ext cx="1673952" cy="242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058499-35B2-4CDB-A7EC-A9A71097D75B}"/>
              </a:ext>
            </a:extLst>
          </p:cNvPr>
          <p:cNvSpPr txBox="1"/>
          <p:nvPr/>
        </p:nvSpPr>
        <p:spPr>
          <a:xfrm>
            <a:off x="6272949" y="348518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Mechanical 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7E9FB7-75B9-4204-9E98-8A3F756A941F}"/>
              </a:ext>
            </a:extLst>
          </p:cNvPr>
          <p:cNvSpPr txBox="1"/>
          <p:nvPr/>
        </p:nvSpPr>
        <p:spPr>
          <a:xfrm>
            <a:off x="536707" y="347633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Programming: Facial Recognition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621802-4D6D-426C-835E-99BDD6C75D33}"/>
              </a:ext>
            </a:extLst>
          </p:cNvPr>
          <p:cNvSpPr txBox="1"/>
          <p:nvPr/>
        </p:nvSpPr>
        <p:spPr>
          <a:xfrm>
            <a:off x="2686050" y="3476338"/>
            <a:ext cx="215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Computer Modelling and Simulations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222F16-E29A-43C6-983F-7B845EF500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5795" y="4505609"/>
            <a:ext cx="2241523" cy="1152988"/>
          </a:xfrm>
          <a:prstGeom prst="rect">
            <a:avLst/>
          </a:prstGeom>
        </p:spPr>
      </p:pic>
      <p:pic>
        <p:nvPicPr>
          <p:cNvPr id="2054" name="Picture 6" descr="Image result for motor control">
            <a:extLst>
              <a:ext uri="{FF2B5EF4-FFF2-40B4-BE49-F238E27FC236}">
                <a16:creationId xmlns:a16="http://schemas.microsoft.com/office/drawing/2014/main" id="{C22A0E03-4CF2-4E69-B9F1-890799B4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1" y="4222448"/>
            <a:ext cx="3170456" cy="16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F64CC5-8754-4CC7-8997-BC4EE43C18FC}"/>
              </a:ext>
            </a:extLst>
          </p:cNvPr>
          <p:cNvSpPr txBox="1"/>
          <p:nvPr/>
        </p:nvSpPr>
        <p:spPr>
          <a:xfrm>
            <a:off x="377072" y="5948812"/>
            <a:ext cx="248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Motor Feedback Control</a:t>
            </a:r>
          </a:p>
        </p:txBody>
      </p:sp>
      <p:pic>
        <p:nvPicPr>
          <p:cNvPr id="2056" name="Picture 8" descr="https://lh6.googleusercontent.com/GwlGq-aLjeLxF-64y8q850JLjC7Qja47SpSSuQhLSc7Xh-NuHx6jHYmP_gr7u3kr5oWU_fmrclTrdjhHEcyF0TyszOEQg_JcMETipnNY01VWN50AvWFvIzgEmXtJYWpIaIEU4pW9q7Y">
            <a:extLst>
              <a:ext uri="{FF2B5EF4-FFF2-40B4-BE49-F238E27FC236}">
                <a16:creationId xmlns:a16="http://schemas.microsoft.com/office/drawing/2014/main" id="{3A0AC487-8657-4309-9E63-0599E24F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36" y="3932778"/>
            <a:ext cx="1961114" cy="19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8B4921-438D-4681-84B6-9EF8E61C89FE}"/>
              </a:ext>
            </a:extLst>
          </p:cNvPr>
          <p:cNvSpPr txBox="1"/>
          <p:nvPr/>
        </p:nvSpPr>
        <p:spPr>
          <a:xfrm>
            <a:off x="6371231" y="5817333"/>
            <a:ext cx="248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Electrical System Design  and Power Monitoring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8DF4A-57A3-4487-AF16-E7FE3D781E81}"/>
              </a:ext>
            </a:extLst>
          </p:cNvPr>
          <p:cNvSpPr txBox="1"/>
          <p:nvPr/>
        </p:nvSpPr>
        <p:spPr>
          <a:xfrm>
            <a:off x="3672218" y="5731996"/>
            <a:ext cx="236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Testing, Interviews and Analysis</a:t>
            </a:r>
          </a:p>
        </p:txBody>
      </p:sp>
    </p:spTree>
    <p:extLst>
      <p:ext uri="{BB962C8B-B14F-4D97-AF65-F5344CB8AC3E}">
        <p14:creationId xmlns:p14="http://schemas.microsoft.com/office/powerpoint/2010/main" val="367285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Group/Team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Date: 09/03/2018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Presenter Name: Nadim </a:t>
            </a:r>
            <a:r>
              <a:rPr lang="en-CA" dirty="0" err="1"/>
              <a:t>Hammoud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pPr/>
              <a:t>7</a:t>
            </a:fld>
            <a:endParaRPr lang="en-CA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7E7FDE1-C176-4D1A-8DDB-A2684DD43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469738"/>
              </p:ext>
            </p:extLst>
          </p:nvPr>
        </p:nvGraphicFramePr>
        <p:xfrm>
          <a:off x="1758944" y="1246741"/>
          <a:ext cx="6927857" cy="242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DB19A1-BC26-4991-8DE3-2C5A9A4BFE5A}"/>
              </a:ext>
            </a:extLst>
          </p:cNvPr>
          <p:cNvSpPr txBox="1"/>
          <p:nvPr/>
        </p:nvSpPr>
        <p:spPr>
          <a:xfrm>
            <a:off x="187470" y="4240026"/>
            <a:ext cx="127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Teams: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A675A-5DAC-4FC6-8D60-B477D13E683B}"/>
              </a:ext>
            </a:extLst>
          </p:cNvPr>
          <p:cNvSpPr txBox="1"/>
          <p:nvPr/>
        </p:nvSpPr>
        <p:spPr>
          <a:xfrm>
            <a:off x="187470" y="2316626"/>
            <a:ext cx="157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Group: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8178E1C8-FEF8-438D-AC2C-0E0C481A3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220769"/>
              </p:ext>
            </p:extLst>
          </p:nvPr>
        </p:nvGraphicFramePr>
        <p:xfrm>
          <a:off x="1723632" y="3838854"/>
          <a:ext cx="7094862" cy="132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725AF2-555F-4C51-932A-A7CCF123A212}"/>
              </a:ext>
            </a:extLst>
          </p:cNvPr>
          <p:cNvSpPr txBox="1"/>
          <p:nvPr/>
        </p:nvSpPr>
        <p:spPr>
          <a:xfrm>
            <a:off x="1366944" y="5498432"/>
            <a:ext cx="690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Possibility of addition/removal of teams or groups for future innovations</a:t>
            </a:r>
          </a:p>
        </p:txBody>
      </p:sp>
    </p:spTree>
    <p:extLst>
      <p:ext uri="{BB962C8B-B14F-4D97-AF65-F5344CB8AC3E}">
        <p14:creationId xmlns:p14="http://schemas.microsoft.com/office/powerpoint/2010/main" val="50463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1497DCD-3D9F-4E62-8BA6-E540F956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iTAD</a:t>
            </a:r>
            <a:r>
              <a:rPr lang="en-CA" dirty="0"/>
              <a:t> Team (2018-2019)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715997FF-7593-43D0-AEA3-89447F542D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759891"/>
              </p:ext>
            </p:extLst>
          </p:nvPr>
        </p:nvGraphicFramePr>
        <p:xfrm>
          <a:off x="628650" y="1825625"/>
          <a:ext cx="7886700" cy="3648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568">
                  <a:extLst>
                    <a:ext uri="{9D8B030D-6E8A-4147-A177-3AD203B41FA5}">
                      <a16:colId xmlns:a16="http://schemas.microsoft.com/office/drawing/2014/main" val="1256610660"/>
                    </a:ext>
                  </a:extLst>
                </a:gridCol>
                <a:gridCol w="5145132">
                  <a:extLst>
                    <a:ext uri="{9D8B030D-6E8A-4147-A177-3AD203B41FA5}">
                      <a16:colId xmlns:a16="http://schemas.microsoft.com/office/drawing/2014/main" val="3389796148"/>
                    </a:ext>
                  </a:extLst>
                </a:gridCol>
              </a:tblGrid>
              <a:tr h="741648">
                <a:tc>
                  <a:txBody>
                    <a:bodyPr/>
                    <a:lstStyle/>
                    <a:p>
                      <a:r>
                        <a:rPr lang="en-CA" sz="2000" dirty="0"/>
                        <a:t>Number of Students </a:t>
                      </a:r>
                    </a:p>
                  </a:txBody>
                  <a:tcPr marL="47536" marR="47536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Engineering Streams</a:t>
                      </a:r>
                    </a:p>
                  </a:txBody>
                  <a:tcPr marL="47536" marR="47536"/>
                </a:tc>
                <a:extLst>
                  <a:ext uri="{0D108BD9-81ED-4DB2-BD59-A6C34878D82A}">
                    <a16:rowId xmlns:a16="http://schemas.microsoft.com/office/drawing/2014/main" val="637068954"/>
                  </a:ext>
                </a:extLst>
              </a:tr>
              <a:tr h="476776">
                <a:tc>
                  <a:txBody>
                    <a:bodyPr/>
                    <a:lstStyle/>
                    <a:p>
                      <a:r>
                        <a:rPr lang="en-CA" sz="2000" dirty="0"/>
                        <a:t>8 – 10 </a:t>
                      </a:r>
                    </a:p>
                  </a:txBody>
                  <a:tcPr marL="47536" marR="47536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Mechanical Engineering </a:t>
                      </a:r>
                    </a:p>
                  </a:txBody>
                  <a:tcPr marL="47536" marR="47536"/>
                </a:tc>
                <a:extLst>
                  <a:ext uri="{0D108BD9-81ED-4DB2-BD59-A6C34878D82A}">
                    <a16:rowId xmlns:a16="http://schemas.microsoft.com/office/drawing/2014/main" val="4131784346"/>
                  </a:ext>
                </a:extLst>
              </a:tr>
              <a:tr h="741648">
                <a:tc>
                  <a:txBody>
                    <a:bodyPr/>
                    <a:lstStyle/>
                    <a:p>
                      <a:r>
                        <a:rPr lang="en-CA" sz="2000" dirty="0"/>
                        <a:t>8 – 10 </a:t>
                      </a:r>
                    </a:p>
                  </a:txBody>
                  <a:tcPr marL="47536" marR="47536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Biomedical and Mechanical Engineering</a:t>
                      </a:r>
                    </a:p>
                  </a:txBody>
                  <a:tcPr marL="47536" marR="47536"/>
                </a:tc>
                <a:extLst>
                  <a:ext uri="{0D108BD9-81ED-4DB2-BD59-A6C34878D82A}">
                    <a16:rowId xmlns:a16="http://schemas.microsoft.com/office/drawing/2014/main" val="3449801127"/>
                  </a:ext>
                </a:extLst>
              </a:tr>
              <a:tr h="476776">
                <a:tc>
                  <a:txBody>
                    <a:bodyPr/>
                    <a:lstStyle/>
                    <a:p>
                      <a:r>
                        <a:rPr lang="en-CA" sz="2000" dirty="0"/>
                        <a:t>3 – 5 </a:t>
                      </a:r>
                    </a:p>
                  </a:txBody>
                  <a:tcPr marL="47536" marR="47536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Aerospace Engineering (Stream C)</a:t>
                      </a:r>
                    </a:p>
                  </a:txBody>
                  <a:tcPr marL="47536" marR="47536"/>
                </a:tc>
                <a:extLst>
                  <a:ext uri="{0D108BD9-81ED-4DB2-BD59-A6C34878D82A}">
                    <a16:rowId xmlns:a16="http://schemas.microsoft.com/office/drawing/2014/main" val="2279354547"/>
                  </a:ext>
                </a:extLst>
              </a:tr>
              <a:tr h="470246">
                <a:tc>
                  <a:txBody>
                    <a:bodyPr/>
                    <a:lstStyle/>
                    <a:p>
                      <a:r>
                        <a:rPr lang="en-CA" sz="2000" dirty="0"/>
                        <a:t>2 – 5 </a:t>
                      </a:r>
                    </a:p>
                  </a:txBody>
                  <a:tcPr marL="47536" marR="47536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Electronics Engineering</a:t>
                      </a:r>
                    </a:p>
                  </a:txBody>
                  <a:tcPr marL="47536" marR="47536"/>
                </a:tc>
                <a:extLst>
                  <a:ext uri="{0D108BD9-81ED-4DB2-BD59-A6C34878D82A}">
                    <a16:rowId xmlns:a16="http://schemas.microsoft.com/office/drawing/2014/main" val="207666334"/>
                  </a:ext>
                </a:extLst>
              </a:tr>
              <a:tr h="741648">
                <a:tc>
                  <a:txBody>
                    <a:bodyPr/>
                    <a:lstStyle/>
                    <a:p>
                      <a:r>
                        <a:rPr lang="en-CA" sz="2000" dirty="0"/>
                        <a:t>4 – 6 </a:t>
                      </a:r>
                    </a:p>
                  </a:txBody>
                  <a:tcPr marL="47536" marR="47536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Software and Computer Systems Engineering</a:t>
                      </a:r>
                    </a:p>
                  </a:txBody>
                  <a:tcPr marL="47536" marR="47536"/>
                </a:tc>
                <a:extLst>
                  <a:ext uri="{0D108BD9-81ED-4DB2-BD59-A6C34878D82A}">
                    <a16:rowId xmlns:a16="http://schemas.microsoft.com/office/drawing/2014/main" val="177086131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Date: 09/03/2018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Presenter Name: Nadim </a:t>
            </a:r>
            <a:r>
              <a:rPr lang="en-CA" dirty="0" err="1"/>
              <a:t>Hammoud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58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Date: 09/03/2018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Presenter Name: Nadim </a:t>
            </a:r>
            <a:r>
              <a:rPr lang="en-CA" dirty="0" err="1"/>
              <a:t>Hammoud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1627-46DE-44C6-BC44-36F7ABF55E3A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64681A-AFA4-4AF5-BA0E-AA9DF64B8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4" y="1516705"/>
            <a:ext cx="8141918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Project Manager: </a:t>
            </a:r>
          </a:p>
          <a:p>
            <a:pPr lvl="1"/>
            <a:r>
              <a:rPr lang="en-CA" dirty="0"/>
              <a:t>Dr. </a:t>
            </a:r>
            <a:r>
              <a:rPr lang="en-CA" dirty="0" err="1"/>
              <a:t>Mojtaba</a:t>
            </a:r>
            <a:r>
              <a:rPr lang="en-CA" dirty="0"/>
              <a:t> Ahmadi</a:t>
            </a:r>
            <a:r>
              <a:rPr lang="en-CA"/>
              <a:t>: </a:t>
            </a:r>
            <a:r>
              <a:rPr lang="en-CA" i="1"/>
              <a:t>Dynamics </a:t>
            </a:r>
            <a:r>
              <a:rPr lang="en-CA" i="1" dirty="0"/>
              <a:t>and Instrumentation lead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Lead engineers:</a:t>
            </a:r>
          </a:p>
          <a:p>
            <a:pPr lvl="1"/>
            <a:r>
              <a:rPr lang="en-CA" dirty="0"/>
              <a:t>Dr. </a:t>
            </a:r>
            <a:r>
              <a:rPr lang="en-CA" dirty="0" err="1"/>
              <a:t>Rong</a:t>
            </a:r>
            <a:r>
              <a:rPr lang="en-CA" dirty="0"/>
              <a:t> Liu: </a:t>
            </a:r>
            <a:r>
              <a:rPr lang="en-CA" i="1" dirty="0"/>
              <a:t>Structures Lead</a:t>
            </a:r>
          </a:p>
          <a:p>
            <a:pPr lvl="1"/>
            <a:r>
              <a:rPr lang="en-CA" dirty="0"/>
              <a:t>Dr. Peter Liu: </a:t>
            </a:r>
            <a:r>
              <a:rPr lang="en-CA" i="1" dirty="0"/>
              <a:t>Controls Lead</a:t>
            </a:r>
          </a:p>
          <a:p>
            <a:pPr lvl="1"/>
            <a:r>
              <a:rPr lang="en-CA" dirty="0"/>
              <a:t>Dr. Adrian Chan: </a:t>
            </a:r>
            <a:r>
              <a:rPr lang="en-CA" i="1" dirty="0"/>
              <a:t>Software (Navigation and mobility)</a:t>
            </a:r>
          </a:p>
          <a:p>
            <a:pPr lvl="1"/>
            <a:r>
              <a:rPr lang="en-CA" dirty="0"/>
              <a:t>Dr. James Green: </a:t>
            </a:r>
            <a:r>
              <a:rPr lang="en-CA" i="1" dirty="0"/>
              <a:t>Software (Communication and Interactions) </a:t>
            </a:r>
          </a:p>
          <a:p>
            <a:pPr lvl="1"/>
            <a:r>
              <a:rPr lang="en-CA" dirty="0"/>
              <a:t>Dr. Ala Qadi: </a:t>
            </a:r>
            <a:r>
              <a:rPr lang="en-CA" i="1" dirty="0"/>
              <a:t>Interactions (volunteer from Algonquin College)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Collaborators:</a:t>
            </a:r>
          </a:p>
          <a:p>
            <a:pPr lvl="1"/>
            <a:r>
              <a:rPr lang="en-CA" dirty="0"/>
              <a:t>Ottawa Hospital, Tetra Society, </a:t>
            </a:r>
            <a:r>
              <a:rPr lang="en-CA" dirty="0" err="1"/>
              <a:t>Brueyer</a:t>
            </a:r>
            <a:r>
              <a:rPr lang="en-CA" dirty="0"/>
              <a:t> Hospital, and others. 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497DCD-3D9F-4E62-8BA6-E540F956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3801624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2093</TotalTime>
  <Words>577</Words>
  <Application>Microsoft Office PowerPoint</Application>
  <PresentationFormat>On-screen Show (4:3)</PresentationFormat>
  <Paragraphs>128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Robotics Today</vt:lpstr>
      <vt:lpstr>iTAD Project Timeline</vt:lpstr>
      <vt:lpstr>Our History: iTAD 1.0 (2016 – 2017)</vt:lpstr>
      <vt:lpstr>Current iTAD Design (2017 – 2018)</vt:lpstr>
      <vt:lpstr>Project Areas</vt:lpstr>
      <vt:lpstr>Group/Team Structure</vt:lpstr>
      <vt:lpstr>iTAD Team (2018-2019)</vt:lpstr>
      <vt:lpstr>Project Team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Kernot</dc:creator>
  <cp:lastModifiedBy>Firdous Hadj-Moussa</cp:lastModifiedBy>
  <cp:revision>59</cp:revision>
  <dcterms:created xsi:type="dcterms:W3CDTF">2017-02-27T15:57:42Z</dcterms:created>
  <dcterms:modified xsi:type="dcterms:W3CDTF">2018-03-09T13:41:17Z</dcterms:modified>
</cp:coreProperties>
</file>