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9"/>
  </p:notesMasterIdLst>
  <p:handoutMasterIdLst>
    <p:handoutMasterId r:id="rId20"/>
  </p:handoutMasterIdLst>
  <p:sldIdLst>
    <p:sldId id="258" r:id="rId6"/>
    <p:sldId id="257" r:id="rId7"/>
    <p:sldId id="273" r:id="rId8"/>
    <p:sldId id="266" r:id="rId9"/>
    <p:sldId id="269" r:id="rId10"/>
    <p:sldId id="278" r:id="rId11"/>
    <p:sldId id="275" r:id="rId12"/>
    <p:sldId id="276" r:id="rId13"/>
    <p:sldId id="271" r:id="rId14"/>
    <p:sldId id="274" r:id="rId15"/>
    <p:sldId id="272" r:id="rId16"/>
    <p:sldId id="277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E9E8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0979E5-5CA2-4071-84A0-11BD301A6A9E}" v="457" dt="2022-02-24T17:55:37.689"/>
    <p1510:client id="{4EDBD51C-3495-4809-8A0D-5729A7C3FE05}" v="368" dt="2022-02-24T17:52:21.922"/>
    <p1510:client id="{671ABEF2-0126-4987-8EFE-11BC361A68CC}" v="741" dt="2022-02-24T17:55:59.5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dan" userId="a405c47b-ef66-4edc-b776-c23ba28dff3f" providerId="ADAL" clId="{4EDBD51C-3495-4809-8A0D-5729A7C3FE05}"/>
    <pc:docChg chg="undo custSel addSld modSld">
      <pc:chgData name="Aidan" userId="a405c47b-ef66-4edc-b776-c23ba28dff3f" providerId="ADAL" clId="{4EDBD51C-3495-4809-8A0D-5729A7C3FE05}" dt="2022-02-24T17:52:21.922" v="365" actId="1076"/>
      <pc:docMkLst>
        <pc:docMk/>
      </pc:docMkLst>
      <pc:sldChg chg="modSp mod">
        <pc:chgData name="Aidan" userId="a405c47b-ef66-4edc-b776-c23ba28dff3f" providerId="ADAL" clId="{4EDBD51C-3495-4809-8A0D-5729A7C3FE05}" dt="2022-02-24T17:12:39.901" v="63" actId="120"/>
        <pc:sldMkLst>
          <pc:docMk/>
          <pc:sldMk cId="297694611" sldId="257"/>
        </pc:sldMkLst>
        <pc:spChg chg="mod">
          <ac:chgData name="Aidan" userId="a405c47b-ef66-4edc-b776-c23ba28dff3f" providerId="ADAL" clId="{4EDBD51C-3495-4809-8A0D-5729A7C3FE05}" dt="2022-02-24T17:12:39.901" v="63" actId="120"/>
          <ac:spMkLst>
            <pc:docMk/>
            <pc:sldMk cId="297694611" sldId="257"/>
            <ac:spMk id="2" creationId="{00000000-0000-0000-0000-000000000000}"/>
          </ac:spMkLst>
        </pc:spChg>
      </pc:sldChg>
      <pc:sldChg chg="addSp modSp mod">
        <pc:chgData name="Aidan" userId="a405c47b-ef66-4edc-b776-c23ba28dff3f" providerId="ADAL" clId="{4EDBD51C-3495-4809-8A0D-5729A7C3FE05}" dt="2022-02-24T17:24:16.639" v="76" actId="1076"/>
        <pc:sldMkLst>
          <pc:docMk/>
          <pc:sldMk cId="721502379" sldId="266"/>
        </pc:sldMkLst>
        <pc:spChg chg="mod">
          <ac:chgData name="Aidan" userId="a405c47b-ef66-4edc-b776-c23ba28dff3f" providerId="ADAL" clId="{4EDBD51C-3495-4809-8A0D-5729A7C3FE05}" dt="2022-02-24T17:24:11.220" v="74" actId="14100"/>
          <ac:spMkLst>
            <pc:docMk/>
            <pc:sldMk cId="721502379" sldId="266"/>
            <ac:spMk id="2" creationId="{00000000-0000-0000-0000-000000000000}"/>
          </ac:spMkLst>
        </pc:spChg>
        <pc:spChg chg="mod">
          <ac:chgData name="Aidan" userId="a405c47b-ef66-4edc-b776-c23ba28dff3f" providerId="ADAL" clId="{4EDBD51C-3495-4809-8A0D-5729A7C3FE05}" dt="2022-02-24T17:24:16.639" v="76" actId="1076"/>
          <ac:spMkLst>
            <pc:docMk/>
            <pc:sldMk cId="721502379" sldId="266"/>
            <ac:spMk id="8" creationId="{E4208FC2-16E9-41C4-B557-7C00B4A0F109}"/>
          </ac:spMkLst>
        </pc:spChg>
        <pc:picChg chg="add mod">
          <ac:chgData name="Aidan" userId="a405c47b-ef66-4edc-b776-c23ba28dff3f" providerId="ADAL" clId="{4EDBD51C-3495-4809-8A0D-5729A7C3FE05}" dt="2022-02-24T17:13:35.497" v="66" actId="1076"/>
          <ac:picMkLst>
            <pc:docMk/>
            <pc:sldMk cId="721502379" sldId="266"/>
            <ac:picMk id="7" creationId="{2E11A40A-A34D-46BA-8972-58BAC6F40F86}"/>
          </ac:picMkLst>
        </pc:picChg>
        <pc:picChg chg="add mod">
          <ac:chgData name="Aidan" userId="a405c47b-ef66-4edc-b776-c23ba28dff3f" providerId="ADAL" clId="{4EDBD51C-3495-4809-8A0D-5729A7C3FE05}" dt="2022-02-24T17:24:14.404" v="75" actId="1076"/>
          <ac:picMkLst>
            <pc:docMk/>
            <pc:sldMk cId="721502379" sldId="266"/>
            <ac:picMk id="10" creationId="{682998B6-1F78-4582-90AA-36EFB17A2158}"/>
          </ac:picMkLst>
        </pc:picChg>
      </pc:sldChg>
      <pc:sldChg chg="addSp modSp new mod">
        <pc:chgData name="Aidan" userId="a405c47b-ef66-4edc-b776-c23ba28dff3f" providerId="ADAL" clId="{4EDBD51C-3495-4809-8A0D-5729A7C3FE05}" dt="2022-02-24T17:14:52.129" v="69" actId="1076"/>
        <pc:sldMkLst>
          <pc:docMk/>
          <pc:sldMk cId="1019850632" sldId="268"/>
        </pc:sldMkLst>
        <pc:picChg chg="add mod">
          <ac:chgData name="Aidan" userId="a405c47b-ef66-4edc-b776-c23ba28dff3f" providerId="ADAL" clId="{4EDBD51C-3495-4809-8A0D-5729A7C3FE05}" dt="2022-02-24T17:14:52.129" v="69" actId="1076"/>
          <ac:picMkLst>
            <pc:docMk/>
            <pc:sldMk cId="1019850632" sldId="268"/>
            <ac:picMk id="6" creationId="{DB73CAB3-116C-41B2-AB5D-F8AC97623F1F}"/>
          </ac:picMkLst>
        </pc:picChg>
      </pc:sldChg>
      <pc:sldChg chg="modSp mod">
        <pc:chgData name="Aidan" userId="a405c47b-ef66-4edc-b776-c23ba28dff3f" providerId="ADAL" clId="{4EDBD51C-3495-4809-8A0D-5729A7C3FE05}" dt="2022-02-24T17:52:21.922" v="365" actId="1076"/>
        <pc:sldMkLst>
          <pc:docMk/>
          <pc:sldMk cId="313321082" sldId="269"/>
        </pc:sldMkLst>
        <pc:spChg chg="mod">
          <ac:chgData name="Aidan" userId="a405c47b-ef66-4edc-b776-c23ba28dff3f" providerId="ADAL" clId="{4EDBD51C-3495-4809-8A0D-5729A7C3FE05}" dt="2022-02-24T17:52:10.078" v="363" actId="20577"/>
          <ac:spMkLst>
            <pc:docMk/>
            <pc:sldMk cId="313321082" sldId="269"/>
            <ac:spMk id="7" creationId="{AB3F698A-FDB5-4A4B-9164-06DE2D8B02B9}"/>
          </ac:spMkLst>
        </pc:spChg>
        <pc:spChg chg="mod">
          <ac:chgData name="Aidan" userId="a405c47b-ef66-4edc-b776-c23ba28dff3f" providerId="ADAL" clId="{4EDBD51C-3495-4809-8A0D-5729A7C3FE05}" dt="2022-02-24T17:52:21.922" v="365" actId="1076"/>
          <ac:spMkLst>
            <pc:docMk/>
            <pc:sldMk cId="313321082" sldId="269"/>
            <ac:spMk id="8" creationId="{0009694E-4D8F-461D-B531-9D8127082273}"/>
          </ac:spMkLst>
        </pc:spChg>
        <pc:picChg chg="mod">
          <ac:chgData name="Aidan" userId="a405c47b-ef66-4edc-b776-c23ba28dff3f" providerId="ADAL" clId="{4EDBD51C-3495-4809-8A0D-5729A7C3FE05}" dt="2022-02-24T17:52:19.642" v="364" actId="1076"/>
          <ac:picMkLst>
            <pc:docMk/>
            <pc:sldMk cId="313321082" sldId="269"/>
            <ac:picMk id="6" creationId="{529D8B44-52A2-4CC3-AAA5-6454BACD5A46}"/>
          </ac:picMkLst>
        </pc:picChg>
      </pc:sldChg>
      <pc:sldChg chg="modSp mod">
        <pc:chgData name="Aidan" userId="a405c47b-ef66-4edc-b776-c23ba28dff3f" providerId="ADAL" clId="{4EDBD51C-3495-4809-8A0D-5729A7C3FE05}" dt="2022-02-24T17:51:56.575" v="333" actId="20577"/>
        <pc:sldMkLst>
          <pc:docMk/>
          <pc:sldMk cId="2222694771" sldId="273"/>
        </pc:sldMkLst>
        <pc:spChg chg="mod">
          <ac:chgData name="Aidan" userId="a405c47b-ef66-4edc-b776-c23ba28dff3f" providerId="ADAL" clId="{4EDBD51C-3495-4809-8A0D-5729A7C3FE05}" dt="2022-02-24T17:51:56.575" v="333" actId="20577"/>
          <ac:spMkLst>
            <pc:docMk/>
            <pc:sldMk cId="2222694771" sldId="273"/>
            <ac:spMk id="2" creationId="{00000000-0000-0000-0000-000000000000}"/>
          </ac:spMkLst>
        </pc:spChg>
      </pc:sldChg>
      <pc:sldChg chg="addSp delSp modSp new mod">
        <pc:chgData name="Aidan" userId="a405c47b-ef66-4edc-b776-c23ba28dff3f" providerId="ADAL" clId="{4EDBD51C-3495-4809-8A0D-5729A7C3FE05}" dt="2022-02-24T17:28:29.864" v="89" actId="1076"/>
        <pc:sldMkLst>
          <pc:docMk/>
          <pc:sldMk cId="2008433450" sldId="275"/>
        </pc:sldMkLst>
        <pc:spChg chg="del">
          <ac:chgData name="Aidan" userId="a405c47b-ef66-4edc-b776-c23ba28dff3f" providerId="ADAL" clId="{4EDBD51C-3495-4809-8A0D-5729A7C3FE05}" dt="2022-02-24T17:27:57.732" v="82" actId="478"/>
          <ac:spMkLst>
            <pc:docMk/>
            <pc:sldMk cId="2008433450" sldId="275"/>
            <ac:spMk id="2" creationId="{414E42C5-98C8-4100-8691-19B53E73485A}"/>
          </ac:spMkLst>
        </pc:spChg>
        <pc:picChg chg="add mod">
          <ac:chgData name="Aidan" userId="a405c47b-ef66-4edc-b776-c23ba28dff3f" providerId="ADAL" clId="{4EDBD51C-3495-4809-8A0D-5729A7C3FE05}" dt="2022-02-24T17:28:26.474" v="87" actId="1076"/>
          <ac:picMkLst>
            <pc:docMk/>
            <pc:sldMk cId="2008433450" sldId="275"/>
            <ac:picMk id="7" creationId="{27FD3743-C097-478D-9BEC-E33D0A578196}"/>
          </ac:picMkLst>
        </pc:picChg>
        <pc:picChg chg="add mod">
          <ac:chgData name="Aidan" userId="a405c47b-ef66-4edc-b776-c23ba28dff3f" providerId="ADAL" clId="{4EDBD51C-3495-4809-8A0D-5729A7C3FE05}" dt="2022-02-24T17:28:29.864" v="89" actId="1076"/>
          <ac:picMkLst>
            <pc:docMk/>
            <pc:sldMk cId="2008433450" sldId="275"/>
            <ac:picMk id="9" creationId="{30A37010-E4B3-4A49-B000-5177BD44E58F}"/>
          </ac:picMkLst>
        </pc:picChg>
      </pc:sldChg>
    </pc:docChg>
  </pc:docChgLst>
  <pc:docChgLst>
    <pc:chgData name="Bishal Yadav" userId="9c875d0d-8349-4b62-86c4-e2fd6dea55d4" providerId="ADAL" clId="{D667EDCE-7FED-4D39-ADB4-51774E75BF7A}"/>
    <pc:docChg chg="undo custSel modSld">
      <pc:chgData name="Bishal Yadav" userId="9c875d0d-8349-4b62-86c4-e2fd6dea55d4" providerId="ADAL" clId="{D667EDCE-7FED-4D39-ADB4-51774E75BF7A}" dt="2021-11-08T15:12:13.390" v="84" actId="1076"/>
      <pc:docMkLst>
        <pc:docMk/>
      </pc:docMkLst>
      <pc:sldChg chg="addSp delSp modSp mod">
        <pc:chgData name="Bishal Yadav" userId="9c875d0d-8349-4b62-86c4-e2fd6dea55d4" providerId="ADAL" clId="{D667EDCE-7FED-4D39-ADB4-51774E75BF7A}" dt="2021-11-08T15:12:13.390" v="84" actId="1076"/>
        <pc:sldMkLst>
          <pc:docMk/>
          <pc:sldMk cId="3885452072" sldId="258"/>
        </pc:sldMkLst>
        <pc:spChg chg="mod">
          <ac:chgData name="Bishal Yadav" userId="9c875d0d-8349-4b62-86c4-e2fd6dea55d4" providerId="ADAL" clId="{D667EDCE-7FED-4D39-ADB4-51774E75BF7A}" dt="2021-11-08T15:12:06.207" v="82" actId="1076"/>
          <ac:spMkLst>
            <pc:docMk/>
            <pc:sldMk cId="3885452072" sldId="258"/>
            <ac:spMk id="2" creationId="{00000000-0000-0000-0000-000000000000}"/>
          </ac:spMkLst>
        </pc:spChg>
        <pc:spChg chg="mod">
          <ac:chgData name="Bishal Yadav" userId="9c875d0d-8349-4b62-86c4-e2fd6dea55d4" providerId="ADAL" clId="{D667EDCE-7FED-4D39-ADB4-51774E75BF7A}" dt="2021-11-08T15:12:13.390" v="84" actId="1076"/>
          <ac:spMkLst>
            <pc:docMk/>
            <pc:sldMk cId="3885452072" sldId="258"/>
            <ac:spMk id="3" creationId="{00000000-0000-0000-0000-000000000000}"/>
          </ac:spMkLst>
        </pc:spChg>
        <pc:spChg chg="add del mod">
          <ac:chgData name="Bishal Yadav" userId="9c875d0d-8349-4b62-86c4-e2fd6dea55d4" providerId="ADAL" clId="{D667EDCE-7FED-4D39-ADB4-51774E75BF7A}" dt="2021-11-08T15:07:11.158" v="27"/>
          <ac:spMkLst>
            <pc:docMk/>
            <pc:sldMk cId="3885452072" sldId="258"/>
            <ac:spMk id="7" creationId="{FB7E2866-AB95-43B2-8F97-39682CAB757E}"/>
          </ac:spMkLst>
        </pc:spChg>
        <pc:spChg chg="add mod">
          <ac:chgData name="Bishal Yadav" userId="9c875d0d-8349-4b62-86c4-e2fd6dea55d4" providerId="ADAL" clId="{D667EDCE-7FED-4D39-ADB4-51774E75BF7A}" dt="2021-11-08T15:12:02.121" v="81" actId="1076"/>
          <ac:spMkLst>
            <pc:docMk/>
            <pc:sldMk cId="3885452072" sldId="258"/>
            <ac:spMk id="9" creationId="{8D9ADEA5-3E8D-40E0-BA2D-1B4D555A0903}"/>
          </ac:spMkLst>
        </pc:spChg>
      </pc:sldChg>
    </pc:docChg>
  </pc:docChgLst>
  <pc:docChgLst>
    <pc:chgData name="Aidan Laframboise" userId="S::aidanlaframboise@cmail.carleton.ca::a405c47b-ef66-4edc-b776-c23ba28dff3f" providerId="AD" clId="Web-{E5C1EE17-21C1-4EDF-AC4D-BC08FE76F75F}"/>
    <pc:docChg chg="modSld">
      <pc:chgData name="Aidan Laframboise" userId="S::aidanlaframboise@cmail.carleton.ca::a405c47b-ef66-4edc-b776-c23ba28dff3f" providerId="AD" clId="Web-{E5C1EE17-21C1-4EDF-AC4D-BC08FE76F75F}" dt="2021-09-13T15:42:47.206" v="29" actId="20577"/>
      <pc:docMkLst>
        <pc:docMk/>
      </pc:docMkLst>
      <pc:sldChg chg="modSp">
        <pc:chgData name="Aidan Laframboise" userId="S::aidanlaframboise@cmail.carleton.ca::a405c47b-ef66-4edc-b776-c23ba28dff3f" providerId="AD" clId="Web-{E5C1EE17-21C1-4EDF-AC4D-BC08FE76F75F}" dt="2021-09-13T15:42:47.206" v="29" actId="20577"/>
        <pc:sldMkLst>
          <pc:docMk/>
          <pc:sldMk cId="3885452072" sldId="258"/>
        </pc:sldMkLst>
        <pc:spChg chg="mod">
          <ac:chgData name="Aidan Laframboise" userId="S::aidanlaframboise@cmail.carleton.ca::a405c47b-ef66-4edc-b776-c23ba28dff3f" providerId="AD" clId="Web-{E5C1EE17-21C1-4EDF-AC4D-BC08FE76F75F}" dt="2021-09-13T15:42:47.206" v="29" actId="20577"/>
          <ac:spMkLst>
            <pc:docMk/>
            <pc:sldMk cId="3885452072" sldId="258"/>
            <ac:spMk id="2" creationId="{00000000-0000-0000-0000-000000000000}"/>
          </ac:spMkLst>
        </pc:spChg>
      </pc:sldChg>
    </pc:docChg>
  </pc:docChgLst>
  <pc:docChgLst>
    <pc:chgData name="Peter Schuett" userId="S::peterschuett@cmail.carleton.ca::e151007e-7d4b-4c52-bd52-bc78c8242ad4" providerId="AD" clId="Web-{2A12941A-EBF3-4838-813B-E6183C75EB22}"/>
    <pc:docChg chg="modSld">
      <pc:chgData name="Peter Schuett" userId="S::peterschuett@cmail.carleton.ca::e151007e-7d4b-4c52-bd52-bc78c8242ad4" providerId="AD" clId="Web-{2A12941A-EBF3-4838-813B-E6183C75EB22}" dt="2021-09-14T16:37:17.082" v="1" actId="20577"/>
      <pc:docMkLst>
        <pc:docMk/>
      </pc:docMkLst>
      <pc:sldChg chg="modSp">
        <pc:chgData name="Peter Schuett" userId="S::peterschuett@cmail.carleton.ca::e151007e-7d4b-4c52-bd52-bc78c8242ad4" providerId="AD" clId="Web-{2A12941A-EBF3-4838-813B-E6183C75EB22}" dt="2021-09-14T16:37:17.082" v="1" actId="20577"/>
        <pc:sldMkLst>
          <pc:docMk/>
          <pc:sldMk cId="297694611" sldId="257"/>
        </pc:sldMkLst>
        <pc:spChg chg="mod">
          <ac:chgData name="Peter Schuett" userId="S::peterschuett@cmail.carleton.ca::e151007e-7d4b-4c52-bd52-bc78c8242ad4" providerId="AD" clId="Web-{2A12941A-EBF3-4838-813B-E6183C75EB22}" dt="2021-09-14T16:37:17.082" v="1" actId="20577"/>
          <ac:spMkLst>
            <pc:docMk/>
            <pc:sldMk cId="297694611" sldId="257"/>
            <ac:spMk id="2" creationId="{00000000-0000-0000-0000-000000000000}"/>
          </ac:spMkLst>
        </pc:spChg>
      </pc:sldChg>
    </pc:docChg>
  </pc:docChgLst>
  <pc:docChgLst>
    <pc:chgData name="Bishal Yadav" userId="9c875d0d-8349-4b62-86c4-e2fd6dea55d4" providerId="ADAL" clId="{35E99771-97DE-443E-B1D2-C34658227848}"/>
    <pc:docChg chg="modSld">
      <pc:chgData name="Bishal Yadav" userId="9c875d0d-8349-4b62-86c4-e2fd6dea55d4" providerId="ADAL" clId="{35E99771-97DE-443E-B1D2-C34658227848}" dt="2021-09-17T13:27:55.861" v="19"/>
      <pc:docMkLst>
        <pc:docMk/>
      </pc:docMkLst>
      <pc:sldChg chg="addSp modSp mod">
        <pc:chgData name="Bishal Yadav" userId="9c875d0d-8349-4b62-86c4-e2fd6dea55d4" providerId="ADAL" clId="{35E99771-97DE-443E-B1D2-C34658227848}" dt="2021-09-17T13:27:43.747" v="14" actId="20577"/>
        <pc:sldMkLst>
          <pc:docMk/>
          <pc:sldMk cId="297694611" sldId="257"/>
        </pc:sldMkLst>
        <pc:spChg chg="add mod">
          <ac:chgData name="Bishal Yadav" userId="9c875d0d-8349-4b62-86c4-e2fd6dea55d4" providerId="ADAL" clId="{35E99771-97DE-443E-B1D2-C34658227848}" dt="2021-09-17T13:27:43.747" v="14" actId="20577"/>
          <ac:spMkLst>
            <pc:docMk/>
            <pc:sldMk cId="297694611" sldId="257"/>
            <ac:spMk id="6" creationId="{8BE6BBB4-210D-4C7D-AB6C-BDD0F682C493}"/>
          </ac:spMkLst>
        </pc:spChg>
      </pc:sldChg>
      <pc:sldChg chg="addSp modSp">
        <pc:chgData name="Bishal Yadav" userId="9c875d0d-8349-4b62-86c4-e2fd6dea55d4" providerId="ADAL" clId="{35E99771-97DE-443E-B1D2-C34658227848}" dt="2021-09-17T13:27:50.675" v="16"/>
        <pc:sldMkLst>
          <pc:docMk/>
          <pc:sldMk cId="741549022" sldId="259"/>
        </pc:sldMkLst>
        <pc:spChg chg="add mod">
          <ac:chgData name="Bishal Yadav" userId="9c875d0d-8349-4b62-86c4-e2fd6dea55d4" providerId="ADAL" clId="{35E99771-97DE-443E-B1D2-C34658227848}" dt="2021-09-17T13:27:50.675" v="16"/>
          <ac:spMkLst>
            <pc:docMk/>
            <pc:sldMk cId="741549022" sldId="259"/>
            <ac:spMk id="7" creationId="{5BF1EEB0-5434-428F-A3FC-3B242BF1A7DA}"/>
          </ac:spMkLst>
        </pc:spChg>
      </pc:sldChg>
      <pc:sldChg chg="addSp modSp">
        <pc:chgData name="Bishal Yadav" userId="9c875d0d-8349-4b62-86c4-e2fd6dea55d4" providerId="ADAL" clId="{35E99771-97DE-443E-B1D2-C34658227848}" dt="2021-09-17T13:27:52.268" v="17"/>
        <pc:sldMkLst>
          <pc:docMk/>
          <pc:sldMk cId="3444109226" sldId="262"/>
        </pc:sldMkLst>
        <pc:spChg chg="add mod">
          <ac:chgData name="Bishal Yadav" userId="9c875d0d-8349-4b62-86c4-e2fd6dea55d4" providerId="ADAL" clId="{35E99771-97DE-443E-B1D2-C34658227848}" dt="2021-09-17T13:27:52.268" v="17"/>
          <ac:spMkLst>
            <pc:docMk/>
            <pc:sldMk cId="3444109226" sldId="262"/>
            <ac:spMk id="7" creationId="{8F489D7B-36A7-415B-B5DA-6FBA9CF591DA}"/>
          </ac:spMkLst>
        </pc:spChg>
      </pc:sldChg>
      <pc:sldChg chg="addSp modSp">
        <pc:chgData name="Bishal Yadav" userId="9c875d0d-8349-4b62-86c4-e2fd6dea55d4" providerId="ADAL" clId="{35E99771-97DE-443E-B1D2-C34658227848}" dt="2021-09-17T13:27:54.021" v="18"/>
        <pc:sldMkLst>
          <pc:docMk/>
          <pc:sldMk cId="2687407424" sldId="263"/>
        </pc:sldMkLst>
        <pc:spChg chg="add mod">
          <ac:chgData name="Bishal Yadav" userId="9c875d0d-8349-4b62-86c4-e2fd6dea55d4" providerId="ADAL" clId="{35E99771-97DE-443E-B1D2-C34658227848}" dt="2021-09-17T13:27:54.021" v="18"/>
          <ac:spMkLst>
            <pc:docMk/>
            <pc:sldMk cId="2687407424" sldId="263"/>
            <ac:spMk id="6" creationId="{C77F6603-C682-4A84-8659-3DC424C85BAD}"/>
          </ac:spMkLst>
        </pc:spChg>
      </pc:sldChg>
      <pc:sldChg chg="addSp modSp">
        <pc:chgData name="Bishal Yadav" userId="9c875d0d-8349-4b62-86c4-e2fd6dea55d4" providerId="ADAL" clId="{35E99771-97DE-443E-B1D2-C34658227848}" dt="2021-09-17T13:27:55.861" v="19"/>
        <pc:sldMkLst>
          <pc:docMk/>
          <pc:sldMk cId="2401601900" sldId="264"/>
        </pc:sldMkLst>
        <pc:spChg chg="add mod">
          <ac:chgData name="Bishal Yadav" userId="9c875d0d-8349-4b62-86c4-e2fd6dea55d4" providerId="ADAL" clId="{35E99771-97DE-443E-B1D2-C34658227848}" dt="2021-09-17T13:27:55.861" v="19"/>
          <ac:spMkLst>
            <pc:docMk/>
            <pc:sldMk cId="2401601900" sldId="264"/>
            <ac:spMk id="8" creationId="{A16227F4-C04E-4209-A401-6630A4199241}"/>
          </ac:spMkLst>
        </pc:spChg>
      </pc:sldChg>
      <pc:sldChg chg="addSp modSp">
        <pc:chgData name="Bishal Yadav" userId="9c875d0d-8349-4b62-86c4-e2fd6dea55d4" providerId="ADAL" clId="{35E99771-97DE-443E-B1D2-C34658227848}" dt="2021-09-17T13:27:49.354" v="15"/>
        <pc:sldMkLst>
          <pc:docMk/>
          <pc:sldMk cId="721502379" sldId="266"/>
        </pc:sldMkLst>
        <pc:spChg chg="add mod">
          <ac:chgData name="Bishal Yadav" userId="9c875d0d-8349-4b62-86c4-e2fd6dea55d4" providerId="ADAL" clId="{35E99771-97DE-443E-B1D2-C34658227848}" dt="2021-09-17T13:27:49.354" v="15"/>
          <ac:spMkLst>
            <pc:docMk/>
            <pc:sldMk cId="721502379" sldId="266"/>
            <ac:spMk id="6" creationId="{73FA316F-E0D1-46AB-8D07-48B6837CB61D}"/>
          </ac:spMkLst>
        </pc:spChg>
      </pc:sldChg>
    </pc:docChg>
  </pc:docChgLst>
  <pc:docChgLst>
    <pc:chgData name="Caroline" userId="78f803ed-c312-468a-b2a9-de1e3788dc2f" providerId="ADAL" clId="{47BD7487-89DC-453E-9CE0-BF423C535A94}"/>
    <pc:docChg chg="custSel modSld">
      <pc:chgData name="Caroline" userId="78f803ed-c312-468a-b2a9-de1e3788dc2f" providerId="ADAL" clId="{47BD7487-89DC-453E-9CE0-BF423C535A94}" dt="2021-03-12T14:40:48.784" v="43" actId="20577"/>
      <pc:docMkLst>
        <pc:docMk/>
      </pc:docMkLst>
      <pc:sldChg chg="addSp delSp modSp mod">
        <pc:chgData name="Caroline" userId="78f803ed-c312-468a-b2a9-de1e3788dc2f" providerId="ADAL" clId="{47BD7487-89DC-453E-9CE0-BF423C535A94}" dt="2021-03-12T14:39:43.550" v="12"/>
        <pc:sldMkLst>
          <pc:docMk/>
          <pc:sldMk cId="297694611" sldId="257"/>
        </pc:sldMkLst>
        <pc:spChg chg="del">
          <ac:chgData name="Caroline" userId="78f803ed-c312-468a-b2a9-de1e3788dc2f" providerId="ADAL" clId="{47BD7487-89DC-453E-9CE0-BF423C535A94}" dt="2021-03-12T14:39:43.128" v="11" actId="478"/>
          <ac:spMkLst>
            <pc:docMk/>
            <pc:sldMk cId="297694611" sldId="257"/>
            <ac:spMk id="4" creationId="{00000000-0000-0000-0000-000000000000}"/>
          </ac:spMkLst>
        </pc:spChg>
        <pc:spChg chg="add mod">
          <ac:chgData name="Caroline" userId="78f803ed-c312-468a-b2a9-de1e3788dc2f" providerId="ADAL" clId="{47BD7487-89DC-453E-9CE0-BF423C535A94}" dt="2021-03-12T14:39:43.550" v="12"/>
          <ac:spMkLst>
            <pc:docMk/>
            <pc:sldMk cId="297694611" sldId="257"/>
            <ac:spMk id="7" creationId="{7F9E4D70-6650-4FD9-90A5-8DE4E4BE5855}"/>
          </ac:spMkLst>
        </pc:spChg>
      </pc:sldChg>
      <pc:sldChg chg="delSp modSp mod">
        <pc:chgData name="Caroline" userId="78f803ed-c312-468a-b2a9-de1e3788dc2f" providerId="ADAL" clId="{47BD7487-89DC-453E-9CE0-BF423C535A94}" dt="2021-03-12T14:40:48.784" v="43" actId="20577"/>
        <pc:sldMkLst>
          <pc:docMk/>
          <pc:sldMk cId="3885452072" sldId="258"/>
        </pc:sldMkLst>
        <pc:spChg chg="mod">
          <ac:chgData name="Caroline" userId="78f803ed-c312-468a-b2a9-de1e3788dc2f" providerId="ADAL" clId="{47BD7487-89DC-453E-9CE0-BF423C535A94}" dt="2021-03-12T14:40:48.784" v="43" actId="20577"/>
          <ac:spMkLst>
            <pc:docMk/>
            <pc:sldMk cId="3885452072" sldId="258"/>
            <ac:spMk id="3" creationId="{00000000-0000-0000-0000-000000000000}"/>
          </ac:spMkLst>
        </pc:spChg>
        <pc:spChg chg="mod">
          <ac:chgData name="Caroline" userId="78f803ed-c312-468a-b2a9-de1e3788dc2f" providerId="ADAL" clId="{47BD7487-89DC-453E-9CE0-BF423C535A94}" dt="2021-03-12T14:39:29.864" v="9" actId="20577"/>
          <ac:spMkLst>
            <pc:docMk/>
            <pc:sldMk cId="3885452072" sldId="258"/>
            <ac:spMk id="4" creationId="{00000000-0000-0000-0000-000000000000}"/>
          </ac:spMkLst>
        </pc:spChg>
        <pc:spChg chg="del">
          <ac:chgData name="Caroline" userId="78f803ed-c312-468a-b2a9-de1e3788dc2f" providerId="ADAL" clId="{47BD7487-89DC-453E-9CE0-BF423C535A94}" dt="2021-03-12T14:39:35.692" v="10" actId="478"/>
          <ac:spMkLst>
            <pc:docMk/>
            <pc:sldMk cId="3885452072" sldId="258"/>
            <ac:spMk id="7" creationId="{00000000-0000-0000-0000-000000000000}"/>
          </ac:spMkLst>
        </pc:spChg>
      </pc:sldChg>
      <pc:sldChg chg="addSp delSp modSp mod">
        <pc:chgData name="Caroline" userId="78f803ed-c312-468a-b2a9-de1e3788dc2f" providerId="ADAL" clId="{47BD7487-89DC-453E-9CE0-BF423C535A94}" dt="2021-03-12T14:39:49.580" v="16"/>
        <pc:sldMkLst>
          <pc:docMk/>
          <pc:sldMk cId="741549022" sldId="259"/>
        </pc:sldMkLst>
        <pc:spChg chg="del">
          <ac:chgData name="Caroline" userId="78f803ed-c312-468a-b2a9-de1e3788dc2f" providerId="ADAL" clId="{47BD7487-89DC-453E-9CE0-BF423C535A94}" dt="2021-03-12T14:39:49.249" v="15" actId="478"/>
          <ac:spMkLst>
            <pc:docMk/>
            <pc:sldMk cId="741549022" sldId="259"/>
            <ac:spMk id="3" creationId="{00000000-0000-0000-0000-000000000000}"/>
          </ac:spMkLst>
        </pc:spChg>
        <pc:spChg chg="add mod">
          <ac:chgData name="Caroline" userId="78f803ed-c312-468a-b2a9-de1e3788dc2f" providerId="ADAL" clId="{47BD7487-89DC-453E-9CE0-BF423C535A94}" dt="2021-03-12T14:39:49.580" v="16"/>
          <ac:spMkLst>
            <pc:docMk/>
            <pc:sldMk cId="741549022" sldId="259"/>
            <ac:spMk id="7" creationId="{6F34817B-2036-4C15-85B5-DB46A0A96280}"/>
          </ac:spMkLst>
        </pc:spChg>
      </pc:sldChg>
      <pc:sldChg chg="addSp delSp modSp mod">
        <pc:chgData name="Caroline" userId="78f803ed-c312-468a-b2a9-de1e3788dc2f" providerId="ADAL" clId="{47BD7487-89DC-453E-9CE0-BF423C535A94}" dt="2021-03-12T14:39:52.645" v="18"/>
        <pc:sldMkLst>
          <pc:docMk/>
          <pc:sldMk cId="3444109226" sldId="262"/>
        </pc:sldMkLst>
        <pc:spChg chg="del">
          <ac:chgData name="Caroline" userId="78f803ed-c312-468a-b2a9-de1e3788dc2f" providerId="ADAL" clId="{47BD7487-89DC-453E-9CE0-BF423C535A94}" dt="2021-03-12T14:39:52.312" v="17" actId="478"/>
          <ac:spMkLst>
            <pc:docMk/>
            <pc:sldMk cId="3444109226" sldId="262"/>
            <ac:spMk id="3" creationId="{00000000-0000-0000-0000-000000000000}"/>
          </ac:spMkLst>
        </pc:spChg>
        <pc:spChg chg="add mod">
          <ac:chgData name="Caroline" userId="78f803ed-c312-468a-b2a9-de1e3788dc2f" providerId="ADAL" clId="{47BD7487-89DC-453E-9CE0-BF423C535A94}" dt="2021-03-12T14:39:52.645" v="18"/>
          <ac:spMkLst>
            <pc:docMk/>
            <pc:sldMk cId="3444109226" sldId="262"/>
            <ac:spMk id="7" creationId="{8418AC51-FBD4-4DA3-BFFB-ADCBEE577434}"/>
          </ac:spMkLst>
        </pc:spChg>
      </pc:sldChg>
      <pc:sldChg chg="addSp delSp modSp mod">
        <pc:chgData name="Caroline" userId="78f803ed-c312-468a-b2a9-de1e3788dc2f" providerId="ADAL" clId="{47BD7487-89DC-453E-9CE0-BF423C535A94}" dt="2021-03-12T14:39:55.556" v="20"/>
        <pc:sldMkLst>
          <pc:docMk/>
          <pc:sldMk cId="2687407424" sldId="263"/>
        </pc:sldMkLst>
        <pc:spChg chg="del">
          <ac:chgData name="Caroline" userId="78f803ed-c312-468a-b2a9-de1e3788dc2f" providerId="ADAL" clId="{47BD7487-89DC-453E-9CE0-BF423C535A94}" dt="2021-03-12T14:39:55.242" v="19" actId="478"/>
          <ac:spMkLst>
            <pc:docMk/>
            <pc:sldMk cId="2687407424" sldId="263"/>
            <ac:spMk id="3" creationId="{00000000-0000-0000-0000-000000000000}"/>
          </ac:spMkLst>
        </pc:spChg>
        <pc:spChg chg="add mod">
          <ac:chgData name="Caroline" userId="78f803ed-c312-468a-b2a9-de1e3788dc2f" providerId="ADAL" clId="{47BD7487-89DC-453E-9CE0-BF423C535A94}" dt="2021-03-12T14:39:55.556" v="20"/>
          <ac:spMkLst>
            <pc:docMk/>
            <pc:sldMk cId="2687407424" sldId="263"/>
            <ac:spMk id="7" creationId="{A47CAB32-FA75-4FEA-8134-7D363FEEF1F5}"/>
          </ac:spMkLst>
        </pc:spChg>
      </pc:sldChg>
      <pc:sldChg chg="addSp delSp modSp mod">
        <pc:chgData name="Caroline" userId="78f803ed-c312-468a-b2a9-de1e3788dc2f" providerId="ADAL" clId="{47BD7487-89DC-453E-9CE0-BF423C535A94}" dt="2021-03-12T14:40:25.976" v="42" actId="20577"/>
        <pc:sldMkLst>
          <pc:docMk/>
          <pc:sldMk cId="2401601900" sldId="264"/>
        </pc:sldMkLst>
        <pc:spChg chg="del">
          <ac:chgData name="Caroline" userId="78f803ed-c312-468a-b2a9-de1e3788dc2f" providerId="ADAL" clId="{47BD7487-89DC-453E-9CE0-BF423C535A94}" dt="2021-03-12T14:39:58.024" v="21" actId="478"/>
          <ac:spMkLst>
            <pc:docMk/>
            <pc:sldMk cId="2401601900" sldId="264"/>
            <ac:spMk id="3" creationId="{00000000-0000-0000-0000-000000000000}"/>
          </ac:spMkLst>
        </pc:spChg>
        <pc:spChg chg="add mod">
          <ac:chgData name="Caroline" userId="78f803ed-c312-468a-b2a9-de1e3788dc2f" providerId="ADAL" clId="{47BD7487-89DC-453E-9CE0-BF423C535A94}" dt="2021-03-12T14:39:58.347" v="22"/>
          <ac:spMkLst>
            <pc:docMk/>
            <pc:sldMk cId="2401601900" sldId="264"/>
            <ac:spMk id="8" creationId="{8E7A857D-2FA2-4D43-8357-095AD811C073}"/>
          </ac:spMkLst>
        </pc:spChg>
        <pc:spChg chg="mod">
          <ac:chgData name="Caroline" userId="78f803ed-c312-468a-b2a9-de1e3788dc2f" providerId="ADAL" clId="{47BD7487-89DC-453E-9CE0-BF423C535A94}" dt="2021-03-12T14:40:25.976" v="42" actId="20577"/>
          <ac:spMkLst>
            <pc:docMk/>
            <pc:sldMk cId="2401601900" sldId="264"/>
            <ac:spMk id="14" creationId="{00000000-0000-0000-0000-000000000000}"/>
          </ac:spMkLst>
        </pc:spChg>
      </pc:sldChg>
      <pc:sldChg chg="addSp delSp modSp mod">
        <pc:chgData name="Caroline" userId="78f803ed-c312-468a-b2a9-de1e3788dc2f" providerId="ADAL" clId="{47BD7487-89DC-453E-9CE0-BF423C535A94}" dt="2021-03-12T14:40:11.248" v="28" actId="478"/>
        <pc:sldMkLst>
          <pc:docMk/>
          <pc:sldMk cId="1648832549" sldId="265"/>
        </pc:sldMkLst>
        <pc:spChg chg="del">
          <ac:chgData name="Caroline" userId="78f803ed-c312-468a-b2a9-de1e3788dc2f" providerId="ADAL" clId="{47BD7487-89DC-453E-9CE0-BF423C535A94}" dt="2021-03-12T14:40:04.047" v="25" actId="478"/>
          <ac:spMkLst>
            <pc:docMk/>
            <pc:sldMk cId="1648832549" sldId="265"/>
            <ac:spMk id="4" creationId="{00000000-0000-0000-0000-000000000000}"/>
          </ac:spMkLst>
        </pc:spChg>
        <pc:spChg chg="del">
          <ac:chgData name="Caroline" userId="78f803ed-c312-468a-b2a9-de1e3788dc2f" providerId="ADAL" clId="{47BD7487-89DC-453E-9CE0-BF423C535A94}" dt="2021-03-12T14:40:07.561" v="27" actId="478"/>
          <ac:spMkLst>
            <pc:docMk/>
            <pc:sldMk cId="1648832549" sldId="265"/>
            <ac:spMk id="7" creationId="{00000000-0000-0000-0000-000000000000}"/>
          </ac:spMkLst>
        </pc:spChg>
        <pc:spChg chg="del">
          <ac:chgData name="Caroline" userId="78f803ed-c312-468a-b2a9-de1e3788dc2f" providerId="ADAL" clId="{47BD7487-89DC-453E-9CE0-BF423C535A94}" dt="2021-03-12T14:40:11.248" v="28" actId="478"/>
          <ac:spMkLst>
            <pc:docMk/>
            <pc:sldMk cId="1648832549" sldId="265"/>
            <ac:spMk id="8" creationId="{054F6599-16F0-4F0E-A2F4-84445CC7BE01}"/>
          </ac:spMkLst>
        </pc:spChg>
        <pc:spChg chg="add mod">
          <ac:chgData name="Caroline" userId="78f803ed-c312-468a-b2a9-de1e3788dc2f" providerId="ADAL" clId="{47BD7487-89DC-453E-9CE0-BF423C535A94}" dt="2021-03-12T14:40:04.444" v="26"/>
          <ac:spMkLst>
            <pc:docMk/>
            <pc:sldMk cId="1648832549" sldId="265"/>
            <ac:spMk id="9" creationId="{42D0654A-4847-4462-B7A0-1AB726DF0DD7}"/>
          </ac:spMkLst>
        </pc:spChg>
      </pc:sldChg>
      <pc:sldChg chg="addSp delSp modSp mod">
        <pc:chgData name="Caroline" userId="78f803ed-c312-468a-b2a9-de1e3788dc2f" providerId="ADAL" clId="{47BD7487-89DC-453E-9CE0-BF423C535A94}" dt="2021-03-12T14:39:46.909" v="14"/>
        <pc:sldMkLst>
          <pc:docMk/>
          <pc:sldMk cId="721502379" sldId="266"/>
        </pc:sldMkLst>
        <pc:spChg chg="del">
          <ac:chgData name="Caroline" userId="78f803ed-c312-468a-b2a9-de1e3788dc2f" providerId="ADAL" clId="{47BD7487-89DC-453E-9CE0-BF423C535A94}" dt="2021-03-12T14:39:46.520" v="13" actId="478"/>
          <ac:spMkLst>
            <pc:docMk/>
            <pc:sldMk cId="721502379" sldId="266"/>
            <ac:spMk id="4" creationId="{00000000-0000-0000-0000-000000000000}"/>
          </ac:spMkLst>
        </pc:spChg>
        <pc:spChg chg="add mod">
          <ac:chgData name="Caroline" userId="78f803ed-c312-468a-b2a9-de1e3788dc2f" providerId="ADAL" clId="{47BD7487-89DC-453E-9CE0-BF423C535A94}" dt="2021-03-12T14:39:46.909" v="14"/>
          <ac:spMkLst>
            <pc:docMk/>
            <pc:sldMk cId="721502379" sldId="266"/>
            <ac:spMk id="7" creationId="{D96E385B-D63F-444D-AA5B-D4791FC55B70}"/>
          </ac:spMkLst>
        </pc:spChg>
      </pc:sldChg>
      <pc:sldChg chg="addSp delSp modSp mod">
        <pc:chgData name="Caroline" userId="78f803ed-c312-468a-b2a9-de1e3788dc2f" providerId="ADAL" clId="{47BD7487-89DC-453E-9CE0-BF423C535A94}" dt="2021-03-12T14:40:01.581" v="24"/>
        <pc:sldMkLst>
          <pc:docMk/>
          <pc:sldMk cId="753792635" sldId="267"/>
        </pc:sldMkLst>
        <pc:spChg chg="del">
          <ac:chgData name="Caroline" userId="78f803ed-c312-468a-b2a9-de1e3788dc2f" providerId="ADAL" clId="{47BD7487-89DC-453E-9CE0-BF423C535A94}" dt="2021-03-12T14:40:01.224" v="23" actId="478"/>
          <ac:spMkLst>
            <pc:docMk/>
            <pc:sldMk cId="753792635" sldId="267"/>
            <ac:spMk id="4" creationId="{00000000-0000-0000-0000-000000000000}"/>
          </ac:spMkLst>
        </pc:spChg>
        <pc:spChg chg="add mod">
          <ac:chgData name="Caroline" userId="78f803ed-c312-468a-b2a9-de1e3788dc2f" providerId="ADAL" clId="{47BD7487-89DC-453E-9CE0-BF423C535A94}" dt="2021-03-12T14:40:01.581" v="24"/>
          <ac:spMkLst>
            <pc:docMk/>
            <pc:sldMk cId="753792635" sldId="267"/>
            <ac:spMk id="7" creationId="{9818BC7B-17D6-467B-A5F7-5370F43BAB59}"/>
          </ac:spMkLst>
        </pc:spChg>
      </pc:sldChg>
    </pc:docChg>
  </pc:docChgLst>
  <pc:docChgLst>
    <pc:chgData name="Bishal Yadav" userId="9c875d0d-8349-4b62-86c4-e2fd6dea55d4" providerId="ADAL" clId="{2D2AB6F7-6256-431C-903C-25B14D615A6A}"/>
    <pc:docChg chg="undo custSel addSld delSld modSld">
      <pc:chgData name="Bishal Yadav" userId="9c875d0d-8349-4b62-86c4-e2fd6dea55d4" providerId="ADAL" clId="{2D2AB6F7-6256-431C-903C-25B14D615A6A}" dt="2021-09-13T18:21:35.660" v="281" actId="1076"/>
      <pc:docMkLst>
        <pc:docMk/>
      </pc:docMkLst>
      <pc:sldChg chg="addSp delSp modSp mod">
        <pc:chgData name="Bishal Yadav" userId="9c875d0d-8349-4b62-86c4-e2fd6dea55d4" providerId="ADAL" clId="{2D2AB6F7-6256-431C-903C-25B14D615A6A}" dt="2021-09-13T18:18:01.922" v="147"/>
        <pc:sldMkLst>
          <pc:docMk/>
          <pc:sldMk cId="297694611" sldId="257"/>
        </pc:sldMkLst>
        <pc:spChg chg="mod">
          <ac:chgData name="Bishal Yadav" userId="9c875d0d-8349-4b62-86c4-e2fd6dea55d4" providerId="ADAL" clId="{2D2AB6F7-6256-431C-903C-25B14D615A6A}" dt="2021-09-13T18:09:33.945" v="80" actId="242"/>
          <ac:spMkLst>
            <pc:docMk/>
            <pc:sldMk cId="297694611" sldId="257"/>
            <ac:spMk id="2" creationId="{00000000-0000-0000-0000-000000000000}"/>
          </ac:spMkLst>
        </pc:spChg>
        <pc:spChg chg="mod">
          <ac:chgData name="Bishal Yadav" userId="9c875d0d-8349-4b62-86c4-e2fd6dea55d4" providerId="ADAL" clId="{2D2AB6F7-6256-431C-903C-25B14D615A6A}" dt="2021-09-13T15:42:13.474" v="6" actId="20577"/>
          <ac:spMkLst>
            <pc:docMk/>
            <pc:sldMk cId="297694611" sldId="257"/>
            <ac:spMk id="3" creationId="{00000000-0000-0000-0000-000000000000}"/>
          </ac:spMkLst>
        </pc:spChg>
        <pc:spChg chg="add">
          <ac:chgData name="Bishal Yadav" userId="9c875d0d-8349-4b62-86c4-e2fd6dea55d4" providerId="ADAL" clId="{2D2AB6F7-6256-431C-903C-25B14D615A6A}" dt="2021-09-13T18:18:01.922" v="147"/>
          <ac:spMkLst>
            <pc:docMk/>
            <pc:sldMk cId="297694611" sldId="257"/>
            <ac:spMk id="4" creationId="{91DB7F3C-6F6E-45D9-8E11-FD98168A6A8B}"/>
          </ac:spMkLst>
        </pc:spChg>
        <pc:spChg chg="del">
          <ac:chgData name="Bishal Yadav" userId="9c875d0d-8349-4b62-86c4-e2fd6dea55d4" providerId="ADAL" clId="{2D2AB6F7-6256-431C-903C-25B14D615A6A}" dt="2021-09-13T18:18:01.922" v="147"/>
          <ac:spMkLst>
            <pc:docMk/>
            <pc:sldMk cId="297694611" sldId="257"/>
            <ac:spMk id="6" creationId="{0225A712-5EF3-43F4-A0A0-982370D6D470}"/>
          </ac:spMkLst>
        </pc:spChg>
        <pc:spChg chg="del mod">
          <ac:chgData name="Bishal Yadav" userId="9c875d0d-8349-4b62-86c4-e2fd6dea55d4" providerId="ADAL" clId="{2D2AB6F7-6256-431C-903C-25B14D615A6A}" dt="2021-09-13T18:12:58.799" v="105" actId="478"/>
          <ac:spMkLst>
            <pc:docMk/>
            <pc:sldMk cId="297694611" sldId="257"/>
            <ac:spMk id="7" creationId="{7F9E4D70-6650-4FD9-90A5-8DE4E4BE5855}"/>
          </ac:spMkLst>
        </pc:spChg>
        <pc:spChg chg="del">
          <ac:chgData name="Bishal Yadav" userId="9c875d0d-8349-4b62-86c4-e2fd6dea55d4" providerId="ADAL" clId="{2D2AB6F7-6256-431C-903C-25B14D615A6A}" dt="2021-09-13T18:08:53.294" v="71" actId="478"/>
          <ac:spMkLst>
            <pc:docMk/>
            <pc:sldMk cId="297694611" sldId="257"/>
            <ac:spMk id="11" creationId="{00000000-0000-0000-0000-000000000000}"/>
          </ac:spMkLst>
        </pc:spChg>
      </pc:sldChg>
      <pc:sldChg chg="addSp delSp modSp mod">
        <pc:chgData name="Bishal Yadav" userId="9c875d0d-8349-4b62-86c4-e2fd6dea55d4" providerId="ADAL" clId="{2D2AB6F7-6256-431C-903C-25B14D615A6A}" dt="2021-09-13T18:21:35.660" v="281" actId="1076"/>
        <pc:sldMkLst>
          <pc:docMk/>
          <pc:sldMk cId="3885452072" sldId="258"/>
        </pc:sldMkLst>
        <pc:spChg chg="mod">
          <ac:chgData name="Bishal Yadav" userId="9c875d0d-8349-4b62-86c4-e2fd6dea55d4" providerId="ADAL" clId="{2D2AB6F7-6256-431C-903C-25B14D615A6A}" dt="2021-09-13T18:16:44.110" v="130" actId="1076"/>
          <ac:spMkLst>
            <pc:docMk/>
            <pc:sldMk cId="3885452072" sldId="258"/>
            <ac:spMk id="2" creationId="{00000000-0000-0000-0000-000000000000}"/>
          </ac:spMkLst>
        </pc:spChg>
        <pc:spChg chg="mod">
          <ac:chgData name="Bishal Yadav" userId="9c875d0d-8349-4b62-86c4-e2fd6dea55d4" providerId="ADAL" clId="{2D2AB6F7-6256-431C-903C-25B14D615A6A}" dt="2021-09-13T18:16:47.767" v="131" actId="1076"/>
          <ac:spMkLst>
            <pc:docMk/>
            <pc:sldMk cId="3885452072" sldId="258"/>
            <ac:spMk id="3" creationId="{00000000-0000-0000-0000-000000000000}"/>
          </ac:spMkLst>
        </pc:spChg>
        <pc:spChg chg="del mod">
          <ac:chgData name="Bishal Yadav" userId="9c875d0d-8349-4b62-86c4-e2fd6dea55d4" providerId="ADAL" clId="{2D2AB6F7-6256-431C-903C-25B14D615A6A}" dt="2021-09-13T18:13:19.537" v="113" actId="478"/>
          <ac:spMkLst>
            <pc:docMk/>
            <pc:sldMk cId="3885452072" sldId="258"/>
            <ac:spMk id="4" creationId="{00000000-0000-0000-0000-000000000000}"/>
          </ac:spMkLst>
        </pc:spChg>
        <pc:spChg chg="add mod">
          <ac:chgData name="Bishal Yadav" userId="9c875d0d-8349-4b62-86c4-e2fd6dea55d4" providerId="ADAL" clId="{2D2AB6F7-6256-431C-903C-25B14D615A6A}" dt="2021-09-13T18:18:01.922" v="147"/>
          <ac:spMkLst>
            <pc:docMk/>
            <pc:sldMk cId="3885452072" sldId="258"/>
            <ac:spMk id="6" creationId="{35FD5408-057F-4542-9864-753C7F639915}"/>
          </ac:spMkLst>
        </pc:spChg>
        <pc:spChg chg="del mod">
          <ac:chgData name="Bishal Yadav" userId="9c875d0d-8349-4b62-86c4-e2fd6dea55d4" providerId="ADAL" clId="{2D2AB6F7-6256-431C-903C-25B14D615A6A}" dt="2021-09-13T18:18:01.922" v="147"/>
          <ac:spMkLst>
            <pc:docMk/>
            <pc:sldMk cId="3885452072" sldId="258"/>
            <ac:spMk id="7" creationId="{ED9C644C-7EB6-4867-8FF7-B75EC29E5A0D}"/>
          </ac:spMkLst>
        </pc:spChg>
        <pc:spChg chg="add mod">
          <ac:chgData name="Bishal Yadav" userId="9c875d0d-8349-4b62-86c4-e2fd6dea55d4" providerId="ADAL" clId="{2D2AB6F7-6256-431C-903C-25B14D615A6A}" dt="2021-09-13T18:21:35.660" v="281" actId="1076"/>
          <ac:spMkLst>
            <pc:docMk/>
            <pc:sldMk cId="3885452072" sldId="258"/>
            <ac:spMk id="8" creationId="{CC1E4625-362F-434A-A94F-74A78A2E3417}"/>
          </ac:spMkLst>
        </pc:spChg>
      </pc:sldChg>
      <pc:sldChg chg="addSp delSp mod">
        <pc:chgData name="Bishal Yadav" userId="9c875d0d-8349-4b62-86c4-e2fd6dea55d4" providerId="ADAL" clId="{2D2AB6F7-6256-431C-903C-25B14D615A6A}" dt="2021-09-13T18:18:01.922" v="147"/>
        <pc:sldMkLst>
          <pc:docMk/>
          <pc:sldMk cId="741549022" sldId="259"/>
        </pc:sldMkLst>
        <pc:spChg chg="add">
          <ac:chgData name="Bishal Yadav" userId="9c875d0d-8349-4b62-86c4-e2fd6dea55d4" providerId="ADAL" clId="{2D2AB6F7-6256-431C-903C-25B14D615A6A}" dt="2021-09-13T18:18:01.922" v="147"/>
          <ac:spMkLst>
            <pc:docMk/>
            <pc:sldMk cId="741549022" sldId="259"/>
            <ac:spMk id="2" creationId="{DAF41781-C049-467F-8CB3-D29949365EBA}"/>
          </ac:spMkLst>
        </pc:spChg>
        <pc:spChg chg="del">
          <ac:chgData name="Bishal Yadav" userId="9c875d0d-8349-4b62-86c4-e2fd6dea55d4" providerId="ADAL" clId="{2D2AB6F7-6256-431C-903C-25B14D615A6A}" dt="2021-09-13T18:18:01.922" v="147"/>
          <ac:spMkLst>
            <pc:docMk/>
            <pc:sldMk cId="741549022" sldId="259"/>
            <ac:spMk id="3" creationId="{2200E808-40B6-4B2A-A1A6-6C814BB1F428}"/>
          </ac:spMkLst>
        </pc:spChg>
        <pc:spChg chg="del">
          <ac:chgData name="Bishal Yadav" userId="9c875d0d-8349-4b62-86c4-e2fd6dea55d4" providerId="ADAL" clId="{2D2AB6F7-6256-431C-903C-25B14D615A6A}" dt="2021-09-13T18:13:02.421" v="107" actId="478"/>
          <ac:spMkLst>
            <pc:docMk/>
            <pc:sldMk cId="741549022" sldId="259"/>
            <ac:spMk id="7" creationId="{6F34817B-2036-4C15-85B5-DB46A0A96280}"/>
          </ac:spMkLst>
        </pc:spChg>
        <pc:spChg chg="del">
          <ac:chgData name="Bishal Yadav" userId="9c875d0d-8349-4b62-86c4-e2fd6dea55d4" providerId="ADAL" clId="{2D2AB6F7-6256-431C-903C-25B14D615A6A}" dt="2021-09-13T18:08:57.535" v="73" actId="478"/>
          <ac:spMkLst>
            <pc:docMk/>
            <pc:sldMk cId="741549022" sldId="259"/>
            <ac:spMk id="9" creationId="{00000000-0000-0000-0000-000000000000}"/>
          </ac:spMkLst>
        </pc:spChg>
      </pc:sldChg>
      <pc:sldChg chg="addSp delSp mod">
        <pc:chgData name="Bishal Yadav" userId="9c875d0d-8349-4b62-86c4-e2fd6dea55d4" providerId="ADAL" clId="{2D2AB6F7-6256-431C-903C-25B14D615A6A}" dt="2021-09-13T18:18:01.922" v="147"/>
        <pc:sldMkLst>
          <pc:docMk/>
          <pc:sldMk cId="3444109226" sldId="262"/>
        </pc:sldMkLst>
        <pc:spChg chg="add">
          <ac:chgData name="Bishal Yadav" userId="9c875d0d-8349-4b62-86c4-e2fd6dea55d4" providerId="ADAL" clId="{2D2AB6F7-6256-431C-903C-25B14D615A6A}" dt="2021-09-13T18:18:01.922" v="147"/>
          <ac:spMkLst>
            <pc:docMk/>
            <pc:sldMk cId="3444109226" sldId="262"/>
            <ac:spMk id="2" creationId="{77ECDBDE-351F-4542-BB09-35DCD4422BBB}"/>
          </ac:spMkLst>
        </pc:spChg>
        <pc:spChg chg="del">
          <ac:chgData name="Bishal Yadav" userId="9c875d0d-8349-4b62-86c4-e2fd6dea55d4" providerId="ADAL" clId="{2D2AB6F7-6256-431C-903C-25B14D615A6A}" dt="2021-09-13T18:18:01.922" v="147"/>
          <ac:spMkLst>
            <pc:docMk/>
            <pc:sldMk cId="3444109226" sldId="262"/>
            <ac:spMk id="3" creationId="{1FB32483-8BFD-4E1E-A52E-539053CF853F}"/>
          </ac:spMkLst>
        </pc:spChg>
        <pc:spChg chg="del">
          <ac:chgData name="Bishal Yadav" userId="9c875d0d-8349-4b62-86c4-e2fd6dea55d4" providerId="ADAL" clId="{2D2AB6F7-6256-431C-903C-25B14D615A6A}" dt="2021-09-13T18:13:04.252" v="108" actId="478"/>
          <ac:spMkLst>
            <pc:docMk/>
            <pc:sldMk cId="3444109226" sldId="262"/>
            <ac:spMk id="7" creationId="{8418AC51-FBD4-4DA3-BFFB-ADCBEE577434}"/>
          </ac:spMkLst>
        </pc:spChg>
        <pc:spChg chg="del">
          <ac:chgData name="Bishal Yadav" userId="9c875d0d-8349-4b62-86c4-e2fd6dea55d4" providerId="ADAL" clId="{2D2AB6F7-6256-431C-903C-25B14D615A6A}" dt="2021-09-13T18:09:00.425" v="74" actId="478"/>
          <ac:spMkLst>
            <pc:docMk/>
            <pc:sldMk cId="3444109226" sldId="262"/>
            <ac:spMk id="10" creationId="{00000000-0000-0000-0000-000000000000}"/>
          </ac:spMkLst>
        </pc:spChg>
      </pc:sldChg>
      <pc:sldChg chg="addSp delSp mod">
        <pc:chgData name="Bishal Yadav" userId="9c875d0d-8349-4b62-86c4-e2fd6dea55d4" providerId="ADAL" clId="{2D2AB6F7-6256-431C-903C-25B14D615A6A}" dt="2021-09-13T18:18:01.922" v="147"/>
        <pc:sldMkLst>
          <pc:docMk/>
          <pc:sldMk cId="2687407424" sldId="263"/>
        </pc:sldMkLst>
        <pc:spChg chg="add">
          <ac:chgData name="Bishal Yadav" userId="9c875d0d-8349-4b62-86c4-e2fd6dea55d4" providerId="ADAL" clId="{2D2AB6F7-6256-431C-903C-25B14D615A6A}" dt="2021-09-13T18:18:01.922" v="147"/>
          <ac:spMkLst>
            <pc:docMk/>
            <pc:sldMk cId="2687407424" sldId="263"/>
            <ac:spMk id="2" creationId="{F494743D-B20B-4A90-BB50-3185CE784445}"/>
          </ac:spMkLst>
        </pc:spChg>
        <pc:spChg chg="del">
          <ac:chgData name="Bishal Yadav" userId="9c875d0d-8349-4b62-86c4-e2fd6dea55d4" providerId="ADAL" clId="{2D2AB6F7-6256-431C-903C-25B14D615A6A}" dt="2021-09-13T18:18:01.922" v="147"/>
          <ac:spMkLst>
            <pc:docMk/>
            <pc:sldMk cId="2687407424" sldId="263"/>
            <ac:spMk id="3" creationId="{637563A6-F3D7-4F43-9830-08B554451C38}"/>
          </ac:spMkLst>
        </pc:spChg>
        <pc:spChg chg="del">
          <ac:chgData name="Bishal Yadav" userId="9c875d0d-8349-4b62-86c4-e2fd6dea55d4" providerId="ADAL" clId="{2D2AB6F7-6256-431C-903C-25B14D615A6A}" dt="2021-09-13T18:13:06.441" v="109" actId="478"/>
          <ac:spMkLst>
            <pc:docMk/>
            <pc:sldMk cId="2687407424" sldId="263"/>
            <ac:spMk id="7" creationId="{A47CAB32-FA75-4FEA-8134-7D363FEEF1F5}"/>
          </ac:spMkLst>
        </pc:spChg>
        <pc:spChg chg="del">
          <ac:chgData name="Bishal Yadav" userId="9c875d0d-8349-4b62-86c4-e2fd6dea55d4" providerId="ADAL" clId="{2D2AB6F7-6256-431C-903C-25B14D615A6A}" dt="2021-09-13T18:09:07.324" v="75" actId="478"/>
          <ac:spMkLst>
            <pc:docMk/>
            <pc:sldMk cId="2687407424" sldId="263"/>
            <ac:spMk id="10" creationId="{00000000-0000-0000-0000-000000000000}"/>
          </ac:spMkLst>
        </pc:spChg>
      </pc:sldChg>
      <pc:sldChg chg="addSp delSp mod">
        <pc:chgData name="Bishal Yadav" userId="9c875d0d-8349-4b62-86c4-e2fd6dea55d4" providerId="ADAL" clId="{2D2AB6F7-6256-431C-903C-25B14D615A6A}" dt="2021-09-13T18:18:01.922" v="147"/>
        <pc:sldMkLst>
          <pc:docMk/>
          <pc:sldMk cId="2401601900" sldId="264"/>
        </pc:sldMkLst>
        <pc:spChg chg="add">
          <ac:chgData name="Bishal Yadav" userId="9c875d0d-8349-4b62-86c4-e2fd6dea55d4" providerId="ADAL" clId="{2D2AB6F7-6256-431C-903C-25B14D615A6A}" dt="2021-09-13T18:18:01.922" v="147"/>
          <ac:spMkLst>
            <pc:docMk/>
            <pc:sldMk cId="2401601900" sldId="264"/>
            <ac:spMk id="2" creationId="{B7EED0A8-68AC-478D-9E66-2542DBD491FD}"/>
          </ac:spMkLst>
        </pc:spChg>
        <pc:spChg chg="del">
          <ac:chgData name="Bishal Yadav" userId="9c875d0d-8349-4b62-86c4-e2fd6dea55d4" providerId="ADAL" clId="{2D2AB6F7-6256-431C-903C-25B14D615A6A}" dt="2021-09-13T18:18:01.922" v="147"/>
          <ac:spMkLst>
            <pc:docMk/>
            <pc:sldMk cId="2401601900" sldId="264"/>
            <ac:spMk id="3" creationId="{92C852E1-3929-4513-9EFA-2C8CD0B6FA64}"/>
          </ac:spMkLst>
        </pc:spChg>
        <pc:spChg chg="del">
          <ac:chgData name="Bishal Yadav" userId="9c875d0d-8349-4b62-86c4-e2fd6dea55d4" providerId="ADAL" clId="{2D2AB6F7-6256-431C-903C-25B14D615A6A}" dt="2021-09-13T18:13:08.710" v="110" actId="478"/>
          <ac:spMkLst>
            <pc:docMk/>
            <pc:sldMk cId="2401601900" sldId="264"/>
            <ac:spMk id="8" creationId="{8E7A857D-2FA2-4D43-8357-095AD811C073}"/>
          </ac:spMkLst>
        </pc:spChg>
        <pc:spChg chg="del">
          <ac:chgData name="Bishal Yadav" userId="9c875d0d-8349-4b62-86c4-e2fd6dea55d4" providerId="ADAL" clId="{2D2AB6F7-6256-431C-903C-25B14D615A6A}" dt="2021-09-13T18:09:11.208" v="76" actId="478"/>
          <ac:spMkLst>
            <pc:docMk/>
            <pc:sldMk cId="2401601900" sldId="264"/>
            <ac:spMk id="15" creationId="{00000000-0000-0000-0000-000000000000}"/>
          </ac:spMkLst>
        </pc:spChg>
      </pc:sldChg>
      <pc:sldChg chg="addSp delSp modSp mod">
        <pc:chgData name="Bishal Yadav" userId="9c875d0d-8349-4b62-86c4-e2fd6dea55d4" providerId="ADAL" clId="{2D2AB6F7-6256-431C-903C-25B14D615A6A}" dt="2021-09-13T18:18:01.922" v="147"/>
        <pc:sldMkLst>
          <pc:docMk/>
          <pc:sldMk cId="1648832549" sldId="265"/>
        </pc:sldMkLst>
        <pc:spChg chg="mod">
          <ac:chgData name="Bishal Yadav" userId="9c875d0d-8349-4b62-86c4-e2fd6dea55d4" providerId="ADAL" clId="{2D2AB6F7-6256-431C-903C-25B14D615A6A}" dt="2021-09-13T18:10:44.600" v="102" actId="242"/>
          <ac:spMkLst>
            <pc:docMk/>
            <pc:sldMk cId="1648832549" sldId="265"/>
            <ac:spMk id="2" creationId="{00000000-0000-0000-0000-000000000000}"/>
          </ac:spMkLst>
        </pc:spChg>
        <pc:spChg chg="add">
          <ac:chgData name="Bishal Yadav" userId="9c875d0d-8349-4b62-86c4-e2fd6dea55d4" providerId="ADAL" clId="{2D2AB6F7-6256-431C-903C-25B14D615A6A}" dt="2021-09-13T18:18:01.922" v="147"/>
          <ac:spMkLst>
            <pc:docMk/>
            <pc:sldMk cId="1648832549" sldId="265"/>
            <ac:spMk id="3" creationId="{73827B48-296C-49F6-8D77-CB334BA7B2FA}"/>
          </ac:spMkLst>
        </pc:spChg>
        <pc:spChg chg="del">
          <ac:chgData name="Bishal Yadav" userId="9c875d0d-8349-4b62-86c4-e2fd6dea55d4" providerId="ADAL" clId="{2D2AB6F7-6256-431C-903C-25B14D615A6A}" dt="2021-09-13T18:18:01.922" v="147"/>
          <ac:spMkLst>
            <pc:docMk/>
            <pc:sldMk cId="1648832549" sldId="265"/>
            <ac:spMk id="4" creationId="{C56A0C60-FADD-4391-B909-B6E8B57A00C6}"/>
          </ac:spMkLst>
        </pc:spChg>
        <pc:spChg chg="del">
          <ac:chgData name="Bishal Yadav" userId="9c875d0d-8349-4b62-86c4-e2fd6dea55d4" providerId="ADAL" clId="{2D2AB6F7-6256-431C-903C-25B14D615A6A}" dt="2021-09-13T18:13:14.439" v="112" actId="478"/>
          <ac:spMkLst>
            <pc:docMk/>
            <pc:sldMk cId="1648832549" sldId="265"/>
            <ac:spMk id="9" creationId="{42D0654A-4847-4462-B7A0-1AB726DF0DD7}"/>
          </ac:spMkLst>
        </pc:spChg>
      </pc:sldChg>
      <pc:sldChg chg="addSp delSp modSp mod">
        <pc:chgData name="Bishal Yadav" userId="9c875d0d-8349-4b62-86c4-e2fd6dea55d4" providerId="ADAL" clId="{2D2AB6F7-6256-431C-903C-25B14D615A6A}" dt="2021-09-13T18:18:01.922" v="147"/>
        <pc:sldMkLst>
          <pc:docMk/>
          <pc:sldMk cId="721502379" sldId="266"/>
        </pc:sldMkLst>
        <pc:spChg chg="mod">
          <ac:chgData name="Bishal Yadav" userId="9c875d0d-8349-4b62-86c4-e2fd6dea55d4" providerId="ADAL" clId="{2D2AB6F7-6256-431C-903C-25B14D615A6A}" dt="2021-09-13T18:09:42.801" v="81" actId="242"/>
          <ac:spMkLst>
            <pc:docMk/>
            <pc:sldMk cId="721502379" sldId="266"/>
            <ac:spMk id="2" creationId="{00000000-0000-0000-0000-000000000000}"/>
          </ac:spMkLst>
        </pc:spChg>
        <pc:spChg chg="add">
          <ac:chgData name="Bishal Yadav" userId="9c875d0d-8349-4b62-86c4-e2fd6dea55d4" providerId="ADAL" clId="{2D2AB6F7-6256-431C-903C-25B14D615A6A}" dt="2021-09-13T18:18:01.922" v="147"/>
          <ac:spMkLst>
            <pc:docMk/>
            <pc:sldMk cId="721502379" sldId="266"/>
            <ac:spMk id="4" creationId="{D93135C0-4B18-4A86-8A24-4C22EDCD519C}"/>
          </ac:spMkLst>
        </pc:spChg>
        <pc:spChg chg="del">
          <ac:chgData name="Bishal Yadav" userId="9c875d0d-8349-4b62-86c4-e2fd6dea55d4" providerId="ADAL" clId="{2D2AB6F7-6256-431C-903C-25B14D615A6A}" dt="2021-09-13T18:18:01.922" v="147"/>
          <ac:spMkLst>
            <pc:docMk/>
            <pc:sldMk cId="721502379" sldId="266"/>
            <ac:spMk id="6" creationId="{4CE4061E-3E32-4DCC-8F98-E564C4981DAE}"/>
          </ac:spMkLst>
        </pc:spChg>
        <pc:spChg chg="del">
          <ac:chgData name="Bishal Yadav" userId="9c875d0d-8349-4b62-86c4-e2fd6dea55d4" providerId="ADAL" clId="{2D2AB6F7-6256-431C-903C-25B14D615A6A}" dt="2021-09-13T18:13:00.742" v="106" actId="478"/>
          <ac:spMkLst>
            <pc:docMk/>
            <pc:sldMk cId="721502379" sldId="266"/>
            <ac:spMk id="7" creationId="{D96E385B-D63F-444D-AA5B-D4791FC55B70}"/>
          </ac:spMkLst>
        </pc:spChg>
        <pc:spChg chg="del">
          <ac:chgData name="Bishal Yadav" userId="9c875d0d-8349-4b62-86c4-e2fd6dea55d4" providerId="ADAL" clId="{2D2AB6F7-6256-431C-903C-25B14D615A6A}" dt="2021-09-13T18:08:55.222" v="72" actId="478"/>
          <ac:spMkLst>
            <pc:docMk/>
            <pc:sldMk cId="721502379" sldId="266"/>
            <ac:spMk id="11" creationId="{00000000-0000-0000-0000-000000000000}"/>
          </ac:spMkLst>
        </pc:spChg>
      </pc:sldChg>
      <pc:sldChg chg="addSp delSp modSp mod">
        <pc:chgData name="Bishal Yadav" userId="9c875d0d-8349-4b62-86c4-e2fd6dea55d4" providerId="ADAL" clId="{2D2AB6F7-6256-431C-903C-25B14D615A6A}" dt="2021-09-13T18:18:01.922" v="147"/>
        <pc:sldMkLst>
          <pc:docMk/>
          <pc:sldMk cId="753792635" sldId="267"/>
        </pc:sldMkLst>
        <pc:spChg chg="mod">
          <ac:chgData name="Bishal Yadav" userId="9c875d0d-8349-4b62-86c4-e2fd6dea55d4" providerId="ADAL" clId="{2D2AB6F7-6256-431C-903C-25B14D615A6A}" dt="2021-09-13T18:10:02.635" v="82" actId="242"/>
          <ac:spMkLst>
            <pc:docMk/>
            <pc:sldMk cId="753792635" sldId="267"/>
            <ac:spMk id="2" creationId="{00000000-0000-0000-0000-000000000000}"/>
          </ac:spMkLst>
        </pc:spChg>
        <pc:spChg chg="add">
          <ac:chgData name="Bishal Yadav" userId="9c875d0d-8349-4b62-86c4-e2fd6dea55d4" providerId="ADAL" clId="{2D2AB6F7-6256-431C-903C-25B14D615A6A}" dt="2021-09-13T18:18:01.922" v="147"/>
          <ac:spMkLst>
            <pc:docMk/>
            <pc:sldMk cId="753792635" sldId="267"/>
            <ac:spMk id="4" creationId="{00D8BA65-33B4-4CDD-87E4-77EB0D630E15}"/>
          </ac:spMkLst>
        </pc:spChg>
        <pc:spChg chg="del">
          <ac:chgData name="Bishal Yadav" userId="9c875d0d-8349-4b62-86c4-e2fd6dea55d4" providerId="ADAL" clId="{2D2AB6F7-6256-431C-903C-25B14D615A6A}" dt="2021-09-13T18:18:01.922" v="147"/>
          <ac:spMkLst>
            <pc:docMk/>
            <pc:sldMk cId="753792635" sldId="267"/>
            <ac:spMk id="6" creationId="{58F043C5-F0E4-4C2D-9ACF-22967F4CF143}"/>
          </ac:spMkLst>
        </pc:spChg>
        <pc:spChg chg="del">
          <ac:chgData name="Bishal Yadav" userId="9c875d0d-8349-4b62-86c4-e2fd6dea55d4" providerId="ADAL" clId="{2D2AB6F7-6256-431C-903C-25B14D615A6A}" dt="2021-09-13T18:13:11.170" v="111" actId="478"/>
          <ac:spMkLst>
            <pc:docMk/>
            <pc:sldMk cId="753792635" sldId="267"/>
            <ac:spMk id="7" creationId="{9818BC7B-17D6-467B-A5F7-5370F43BAB59}"/>
          </ac:spMkLst>
        </pc:spChg>
        <pc:spChg chg="del">
          <ac:chgData name="Bishal Yadav" userId="9c875d0d-8349-4b62-86c4-e2fd6dea55d4" providerId="ADAL" clId="{2D2AB6F7-6256-431C-903C-25B14D615A6A}" dt="2021-09-13T18:09:15.013" v="77" actId="478"/>
          <ac:spMkLst>
            <pc:docMk/>
            <pc:sldMk cId="753792635" sldId="267"/>
            <ac:spMk id="11" creationId="{00000000-0000-0000-0000-000000000000}"/>
          </ac:spMkLst>
        </pc:spChg>
      </pc:sldChg>
      <pc:sldChg chg="add del">
        <pc:chgData name="Bishal Yadav" userId="9c875d0d-8349-4b62-86c4-e2fd6dea55d4" providerId="ADAL" clId="{2D2AB6F7-6256-431C-903C-25B14D615A6A}" dt="2021-09-13T18:09:19.549" v="79" actId="47"/>
        <pc:sldMkLst>
          <pc:docMk/>
          <pc:sldMk cId="4247618298" sldId="268"/>
        </pc:sldMkLst>
      </pc:sldChg>
    </pc:docChg>
  </pc:docChgLst>
  <pc:docChgLst>
    <pc:chgData name="Bishal Yadav" userId="9c875d0d-8349-4b62-86c4-e2fd6dea55d4" providerId="ADAL" clId="{B6CD769B-A6F5-4C03-91D1-7F9853ADA3B9}"/>
    <pc:docChg chg="custSel modSld">
      <pc:chgData name="Bishal Yadav" userId="9c875d0d-8349-4b62-86c4-e2fd6dea55d4" providerId="ADAL" clId="{B6CD769B-A6F5-4C03-91D1-7F9853ADA3B9}" dt="2022-01-13T19:30:38.339" v="1" actId="700"/>
      <pc:docMkLst>
        <pc:docMk/>
      </pc:docMkLst>
      <pc:sldChg chg="modSp mod modClrScheme chgLayout">
        <pc:chgData name="Bishal Yadav" userId="9c875d0d-8349-4b62-86c4-e2fd6dea55d4" providerId="ADAL" clId="{B6CD769B-A6F5-4C03-91D1-7F9853ADA3B9}" dt="2022-01-13T19:30:38.339" v="1" actId="700"/>
        <pc:sldMkLst>
          <pc:docMk/>
          <pc:sldMk cId="3885452072" sldId="258"/>
        </pc:sldMkLst>
        <pc:spChg chg="mod ord">
          <ac:chgData name="Bishal Yadav" userId="9c875d0d-8349-4b62-86c4-e2fd6dea55d4" providerId="ADAL" clId="{B6CD769B-A6F5-4C03-91D1-7F9853ADA3B9}" dt="2022-01-13T19:30:38.339" v="1" actId="700"/>
          <ac:spMkLst>
            <pc:docMk/>
            <pc:sldMk cId="3885452072" sldId="258"/>
            <ac:spMk id="2" creationId="{00000000-0000-0000-0000-000000000000}"/>
          </ac:spMkLst>
        </pc:spChg>
        <pc:spChg chg="mod ord">
          <ac:chgData name="Bishal Yadav" userId="9c875d0d-8349-4b62-86c4-e2fd6dea55d4" providerId="ADAL" clId="{B6CD769B-A6F5-4C03-91D1-7F9853ADA3B9}" dt="2022-01-13T19:30:38.339" v="1" actId="700"/>
          <ac:spMkLst>
            <pc:docMk/>
            <pc:sldMk cId="3885452072" sldId="258"/>
            <ac:spMk id="3" creationId="{00000000-0000-0000-0000-000000000000}"/>
          </ac:spMkLst>
        </pc:spChg>
        <pc:spChg chg="mod ord">
          <ac:chgData name="Bishal Yadav" userId="9c875d0d-8349-4b62-86c4-e2fd6dea55d4" providerId="ADAL" clId="{B6CD769B-A6F5-4C03-91D1-7F9853ADA3B9}" dt="2022-01-13T19:30:38.339" v="1" actId="700"/>
          <ac:spMkLst>
            <pc:docMk/>
            <pc:sldMk cId="3885452072" sldId="258"/>
            <ac:spMk id="5" creationId="{00000000-0000-0000-0000-000000000000}"/>
          </ac:spMkLst>
        </pc:spChg>
        <pc:spChg chg="mod ord">
          <ac:chgData name="Bishal Yadav" userId="9c875d0d-8349-4b62-86c4-e2fd6dea55d4" providerId="ADAL" clId="{B6CD769B-A6F5-4C03-91D1-7F9853ADA3B9}" dt="2022-01-13T19:30:38.339" v="1" actId="700"/>
          <ac:spMkLst>
            <pc:docMk/>
            <pc:sldMk cId="3885452072" sldId="258"/>
            <ac:spMk id="6" creationId="{35FD5408-057F-4542-9864-753C7F639915}"/>
          </ac:spMkLst>
        </pc:spChg>
      </pc:sldChg>
      <pc:sldChg chg="modSp mod">
        <pc:chgData name="Bishal Yadav" userId="9c875d0d-8349-4b62-86c4-e2fd6dea55d4" providerId="ADAL" clId="{B6CD769B-A6F5-4C03-91D1-7F9853ADA3B9}" dt="2022-01-13T19:30:12.673" v="0" actId="122"/>
        <pc:sldMkLst>
          <pc:docMk/>
          <pc:sldMk cId="1648832549" sldId="265"/>
        </pc:sldMkLst>
        <pc:spChg chg="mod">
          <ac:chgData name="Bishal Yadav" userId="9c875d0d-8349-4b62-86c4-e2fd6dea55d4" providerId="ADAL" clId="{B6CD769B-A6F5-4C03-91D1-7F9853ADA3B9}" dt="2022-01-13T19:30:12.673" v="0" actId="122"/>
          <ac:spMkLst>
            <pc:docMk/>
            <pc:sldMk cId="1648832549" sldId="265"/>
            <ac:spMk id="2" creationId="{00000000-0000-0000-0000-000000000000}"/>
          </ac:spMkLst>
        </pc:spChg>
      </pc:sldChg>
    </pc:docChg>
  </pc:docChgLst>
  <pc:docChgLst>
    <pc:chgData name="Bishal Yadav" userId="9c875d0d-8349-4b62-86c4-e2fd6dea55d4" providerId="ADAL" clId="{8085293C-D53F-49EF-9A4F-CAD238875DA6}"/>
    <pc:docChg chg="custSel modSld">
      <pc:chgData name="Bishal Yadav" userId="9c875d0d-8349-4b62-86c4-e2fd6dea55d4" providerId="ADAL" clId="{8085293C-D53F-49EF-9A4F-CAD238875DA6}" dt="2021-12-06T18:43:36.066" v="0" actId="478"/>
      <pc:docMkLst>
        <pc:docMk/>
      </pc:docMkLst>
      <pc:sldChg chg="delSp mod">
        <pc:chgData name="Bishal Yadav" userId="9c875d0d-8349-4b62-86c4-e2fd6dea55d4" providerId="ADAL" clId="{8085293C-D53F-49EF-9A4F-CAD238875DA6}" dt="2021-12-06T18:43:36.066" v="0" actId="478"/>
        <pc:sldMkLst>
          <pc:docMk/>
          <pc:sldMk cId="3885452072" sldId="258"/>
        </pc:sldMkLst>
        <pc:spChg chg="del">
          <ac:chgData name="Bishal Yadav" userId="9c875d0d-8349-4b62-86c4-e2fd6dea55d4" providerId="ADAL" clId="{8085293C-D53F-49EF-9A4F-CAD238875DA6}" dt="2021-12-06T18:43:36.066" v="0" actId="478"/>
          <ac:spMkLst>
            <pc:docMk/>
            <pc:sldMk cId="3885452072" sldId="258"/>
            <ac:spMk id="9" creationId="{8D9ADEA5-3E8D-40E0-BA2D-1B4D555A0903}"/>
          </ac:spMkLst>
        </pc:spChg>
      </pc:sldChg>
    </pc:docChg>
  </pc:docChgLst>
  <pc:docChgLst>
    <pc:chgData name="Nick Nadeau-Belair" userId="c68c379c-8cb4-4225-a6b6-2b19f294b2e1" providerId="ADAL" clId="{020979E5-5CA2-4071-84A0-11BD301A6A9E}"/>
    <pc:docChg chg="undo custSel addSld delSld modSld">
      <pc:chgData name="Nick Nadeau-Belair" userId="c68c379c-8cb4-4225-a6b6-2b19f294b2e1" providerId="ADAL" clId="{020979E5-5CA2-4071-84A0-11BD301A6A9E}" dt="2022-02-24T17:55:37.689" v="455" actId="20577"/>
      <pc:docMkLst>
        <pc:docMk/>
      </pc:docMkLst>
      <pc:sldChg chg="delSp modSp mod">
        <pc:chgData name="Nick Nadeau-Belair" userId="c68c379c-8cb4-4225-a6b6-2b19f294b2e1" providerId="ADAL" clId="{020979E5-5CA2-4071-84A0-11BD301A6A9E}" dt="2022-02-24T17:49:13.704" v="436" actId="478"/>
        <pc:sldMkLst>
          <pc:docMk/>
          <pc:sldMk cId="297694611" sldId="257"/>
        </pc:sldMkLst>
        <pc:spChg chg="del mod">
          <ac:chgData name="Nick Nadeau-Belair" userId="c68c379c-8cb4-4225-a6b6-2b19f294b2e1" providerId="ADAL" clId="{020979E5-5CA2-4071-84A0-11BD301A6A9E}" dt="2022-02-24T17:49:13.704" v="436" actId="478"/>
          <ac:spMkLst>
            <pc:docMk/>
            <pc:sldMk cId="297694611" sldId="257"/>
            <ac:spMk id="6" creationId="{8BE6BBB4-210D-4C7D-AB6C-BDD0F682C493}"/>
          </ac:spMkLst>
        </pc:spChg>
      </pc:sldChg>
      <pc:sldChg chg="del">
        <pc:chgData name="Nick Nadeau-Belair" userId="c68c379c-8cb4-4225-a6b6-2b19f294b2e1" providerId="ADAL" clId="{020979E5-5CA2-4071-84A0-11BD301A6A9E}" dt="2022-02-24T17:41:14.798" v="353" actId="47"/>
        <pc:sldMkLst>
          <pc:docMk/>
          <pc:sldMk cId="741549022" sldId="259"/>
        </pc:sldMkLst>
      </pc:sldChg>
      <pc:sldChg chg="del">
        <pc:chgData name="Nick Nadeau-Belair" userId="c68c379c-8cb4-4225-a6b6-2b19f294b2e1" providerId="ADAL" clId="{020979E5-5CA2-4071-84A0-11BD301A6A9E}" dt="2022-02-24T17:41:14.798" v="353" actId="47"/>
        <pc:sldMkLst>
          <pc:docMk/>
          <pc:sldMk cId="3444109226" sldId="262"/>
        </pc:sldMkLst>
      </pc:sldChg>
      <pc:sldChg chg="del">
        <pc:chgData name="Nick Nadeau-Belair" userId="c68c379c-8cb4-4225-a6b6-2b19f294b2e1" providerId="ADAL" clId="{020979E5-5CA2-4071-84A0-11BD301A6A9E}" dt="2022-02-24T17:41:14.798" v="353" actId="47"/>
        <pc:sldMkLst>
          <pc:docMk/>
          <pc:sldMk cId="2687407424" sldId="263"/>
        </pc:sldMkLst>
      </pc:sldChg>
      <pc:sldChg chg="del">
        <pc:chgData name="Nick Nadeau-Belair" userId="c68c379c-8cb4-4225-a6b6-2b19f294b2e1" providerId="ADAL" clId="{020979E5-5CA2-4071-84A0-11BD301A6A9E}" dt="2022-02-24T17:41:14.798" v="353" actId="47"/>
        <pc:sldMkLst>
          <pc:docMk/>
          <pc:sldMk cId="2401601900" sldId="264"/>
        </pc:sldMkLst>
      </pc:sldChg>
      <pc:sldChg chg="delSp modSp mod">
        <pc:chgData name="Nick Nadeau-Belair" userId="c68c379c-8cb4-4225-a6b6-2b19f294b2e1" providerId="ADAL" clId="{020979E5-5CA2-4071-84A0-11BD301A6A9E}" dt="2022-02-24T17:55:25.248" v="454" actId="20577"/>
        <pc:sldMkLst>
          <pc:docMk/>
          <pc:sldMk cId="721502379" sldId="266"/>
        </pc:sldMkLst>
        <pc:spChg chg="del">
          <ac:chgData name="Nick Nadeau-Belair" userId="c68c379c-8cb4-4225-a6b6-2b19f294b2e1" providerId="ADAL" clId="{020979E5-5CA2-4071-84A0-11BD301A6A9E}" dt="2022-02-24T17:49:18.350" v="437" actId="478"/>
          <ac:spMkLst>
            <pc:docMk/>
            <pc:sldMk cId="721502379" sldId="266"/>
            <ac:spMk id="6" creationId="{73FA316F-E0D1-46AB-8D07-48B6837CB61D}"/>
          </ac:spMkLst>
        </pc:spChg>
        <pc:spChg chg="mod">
          <ac:chgData name="Nick Nadeau-Belair" userId="c68c379c-8cb4-4225-a6b6-2b19f294b2e1" providerId="ADAL" clId="{020979E5-5CA2-4071-84A0-11BD301A6A9E}" dt="2022-02-24T17:55:25.248" v="454" actId="20577"/>
          <ac:spMkLst>
            <pc:docMk/>
            <pc:sldMk cId="721502379" sldId="266"/>
            <ac:spMk id="8" creationId="{E4208FC2-16E9-41C4-B557-7C00B4A0F109}"/>
          </ac:spMkLst>
        </pc:spChg>
      </pc:sldChg>
      <pc:sldChg chg="del">
        <pc:chgData name="Nick Nadeau-Belair" userId="c68c379c-8cb4-4225-a6b6-2b19f294b2e1" providerId="ADAL" clId="{020979E5-5CA2-4071-84A0-11BD301A6A9E}" dt="2022-02-24T17:50:40.644" v="438" actId="2696"/>
        <pc:sldMkLst>
          <pc:docMk/>
          <pc:sldMk cId="753792635" sldId="267"/>
        </pc:sldMkLst>
      </pc:sldChg>
      <pc:sldChg chg="addSp modSp add mod">
        <pc:chgData name="Nick Nadeau-Belair" userId="c68c379c-8cb4-4225-a6b6-2b19f294b2e1" providerId="ADAL" clId="{020979E5-5CA2-4071-84A0-11BD301A6A9E}" dt="2022-02-24T17:55:19.177" v="453" actId="20577"/>
        <pc:sldMkLst>
          <pc:docMk/>
          <pc:sldMk cId="313321082" sldId="269"/>
        </pc:sldMkLst>
        <pc:spChg chg="mod">
          <ac:chgData name="Nick Nadeau-Belair" userId="c68c379c-8cb4-4225-a6b6-2b19f294b2e1" providerId="ADAL" clId="{020979E5-5CA2-4071-84A0-11BD301A6A9E}" dt="2022-02-24T17:15:19.501" v="5" actId="20577"/>
          <ac:spMkLst>
            <pc:docMk/>
            <pc:sldMk cId="313321082" sldId="269"/>
            <ac:spMk id="5" creationId="{BD3A15E1-AE84-42D4-AAE8-6CE609DE55F6}"/>
          </ac:spMkLst>
        </pc:spChg>
        <pc:spChg chg="add mod">
          <ac:chgData name="Nick Nadeau-Belair" userId="c68c379c-8cb4-4225-a6b6-2b19f294b2e1" providerId="ADAL" clId="{020979E5-5CA2-4071-84A0-11BD301A6A9E}" dt="2022-02-24T17:55:19.177" v="453" actId="20577"/>
          <ac:spMkLst>
            <pc:docMk/>
            <pc:sldMk cId="313321082" sldId="269"/>
            <ac:spMk id="8" creationId="{0009694E-4D8F-461D-B531-9D8127082273}"/>
          </ac:spMkLst>
        </pc:spChg>
      </pc:sldChg>
      <pc:sldChg chg="modSp add del mod">
        <pc:chgData name="Nick Nadeau-Belair" userId="c68c379c-8cb4-4225-a6b6-2b19f294b2e1" providerId="ADAL" clId="{020979E5-5CA2-4071-84A0-11BD301A6A9E}" dt="2022-02-24T17:41:22.251" v="354" actId="2696"/>
        <pc:sldMkLst>
          <pc:docMk/>
          <pc:sldMk cId="344977146" sldId="270"/>
        </pc:sldMkLst>
        <pc:spChg chg="mod">
          <ac:chgData name="Nick Nadeau-Belair" userId="c68c379c-8cb4-4225-a6b6-2b19f294b2e1" providerId="ADAL" clId="{020979E5-5CA2-4071-84A0-11BD301A6A9E}" dt="2022-02-24T17:16:43.129" v="23" actId="20577"/>
          <ac:spMkLst>
            <pc:docMk/>
            <pc:sldMk cId="344977146" sldId="270"/>
            <ac:spMk id="5" creationId="{BD3A15E1-AE84-42D4-AAE8-6CE609DE55F6}"/>
          </ac:spMkLst>
        </pc:spChg>
      </pc:sldChg>
      <pc:sldChg chg="modSp add mod">
        <pc:chgData name="Nick Nadeau-Belair" userId="c68c379c-8cb4-4225-a6b6-2b19f294b2e1" providerId="ADAL" clId="{020979E5-5CA2-4071-84A0-11BD301A6A9E}" dt="2022-02-24T17:30:54.964" v="211" actId="20577"/>
        <pc:sldMkLst>
          <pc:docMk/>
          <pc:sldMk cId="1090546450" sldId="271"/>
        </pc:sldMkLst>
        <pc:spChg chg="mod">
          <ac:chgData name="Nick Nadeau-Belair" userId="c68c379c-8cb4-4225-a6b6-2b19f294b2e1" providerId="ADAL" clId="{020979E5-5CA2-4071-84A0-11BD301A6A9E}" dt="2022-02-24T17:30:54.964" v="211" actId="20577"/>
          <ac:spMkLst>
            <pc:docMk/>
            <pc:sldMk cId="1090546450" sldId="271"/>
            <ac:spMk id="2" creationId="{78F3301A-587A-44F4-A3D3-DB36D40B5ABF}"/>
          </ac:spMkLst>
        </pc:spChg>
      </pc:sldChg>
      <pc:sldChg chg="modSp new mod">
        <pc:chgData name="Nick Nadeau-Belair" userId="c68c379c-8cb4-4225-a6b6-2b19f294b2e1" providerId="ADAL" clId="{020979E5-5CA2-4071-84A0-11BD301A6A9E}" dt="2022-02-24T17:17:05.526" v="36" actId="20577"/>
        <pc:sldMkLst>
          <pc:docMk/>
          <pc:sldMk cId="3136241545" sldId="272"/>
        </pc:sldMkLst>
        <pc:spChg chg="mod">
          <ac:chgData name="Nick Nadeau-Belair" userId="c68c379c-8cb4-4225-a6b6-2b19f294b2e1" providerId="ADAL" clId="{020979E5-5CA2-4071-84A0-11BD301A6A9E}" dt="2022-02-24T17:17:05.526" v="36" actId="20577"/>
          <ac:spMkLst>
            <pc:docMk/>
            <pc:sldMk cId="3136241545" sldId="272"/>
            <ac:spMk id="5" creationId="{B38FDBEE-16FE-4BEF-B05F-F1FE95B1F635}"/>
          </ac:spMkLst>
        </pc:spChg>
      </pc:sldChg>
      <pc:sldChg chg="addSp modSp add mod">
        <pc:chgData name="Nick Nadeau-Belair" userId="c68c379c-8cb4-4225-a6b6-2b19f294b2e1" providerId="ADAL" clId="{020979E5-5CA2-4071-84A0-11BD301A6A9E}" dt="2022-02-24T17:55:37.689" v="455" actId="20577"/>
        <pc:sldMkLst>
          <pc:docMk/>
          <pc:sldMk cId="2591801228" sldId="274"/>
        </pc:sldMkLst>
        <pc:spChg chg="mod">
          <ac:chgData name="Nick Nadeau-Belair" userId="c68c379c-8cb4-4225-a6b6-2b19f294b2e1" providerId="ADAL" clId="{020979E5-5CA2-4071-84A0-11BD301A6A9E}" dt="2022-02-24T17:53:20.986" v="452" actId="20577"/>
          <ac:spMkLst>
            <pc:docMk/>
            <pc:sldMk cId="2591801228" sldId="274"/>
            <ac:spMk id="2" creationId="{78F3301A-587A-44F4-A3D3-DB36D40B5ABF}"/>
          </ac:spMkLst>
        </pc:spChg>
        <pc:spChg chg="add mod">
          <ac:chgData name="Nick Nadeau-Belair" userId="c68c379c-8cb4-4225-a6b6-2b19f294b2e1" providerId="ADAL" clId="{020979E5-5CA2-4071-84A0-11BD301A6A9E}" dt="2022-02-24T17:55:37.689" v="455" actId="20577"/>
          <ac:spMkLst>
            <pc:docMk/>
            <pc:sldMk cId="2591801228" sldId="274"/>
            <ac:spMk id="8" creationId="{C84035A7-45D6-45A4-9B2A-9F37955C3BE8}"/>
          </ac:spMkLst>
        </pc:spChg>
        <pc:picChg chg="mod">
          <ac:chgData name="Nick Nadeau-Belair" userId="c68c379c-8cb4-4225-a6b6-2b19f294b2e1" providerId="ADAL" clId="{020979E5-5CA2-4071-84A0-11BD301A6A9E}" dt="2022-02-24T17:48:21.700" v="410" actId="1076"/>
          <ac:picMkLst>
            <pc:docMk/>
            <pc:sldMk cId="2591801228" sldId="274"/>
            <ac:picMk id="9" creationId="{855C1B46-3536-4AFB-89BB-A0862ACF5E7D}"/>
          </ac:picMkLst>
        </pc:picChg>
      </pc:sldChg>
      <pc:sldChg chg="modSp mod">
        <pc:chgData name="Nick Nadeau-Belair" userId="c68c379c-8cb4-4225-a6b6-2b19f294b2e1" providerId="ADAL" clId="{020979E5-5CA2-4071-84A0-11BD301A6A9E}" dt="2022-02-24T17:52:51.173" v="442" actId="14100"/>
        <pc:sldMkLst>
          <pc:docMk/>
          <pc:sldMk cId="2008433450" sldId="275"/>
        </pc:sldMkLst>
        <pc:spChg chg="mod">
          <ac:chgData name="Nick Nadeau-Belair" userId="c68c379c-8cb4-4225-a6b6-2b19f294b2e1" providerId="ADAL" clId="{020979E5-5CA2-4071-84A0-11BD301A6A9E}" dt="2022-02-24T17:41:46.814" v="359" actId="20577"/>
          <ac:spMkLst>
            <pc:docMk/>
            <pc:sldMk cId="2008433450" sldId="275"/>
            <ac:spMk id="5" creationId="{AB18BB68-E14E-472A-9C23-E9CF5B2B9A6E}"/>
          </ac:spMkLst>
        </pc:spChg>
        <pc:picChg chg="mod">
          <ac:chgData name="Nick Nadeau-Belair" userId="c68c379c-8cb4-4225-a6b6-2b19f294b2e1" providerId="ADAL" clId="{020979E5-5CA2-4071-84A0-11BD301A6A9E}" dt="2022-02-24T17:52:51.173" v="442" actId="14100"/>
          <ac:picMkLst>
            <pc:docMk/>
            <pc:sldMk cId="2008433450" sldId="275"/>
            <ac:picMk id="9" creationId="{30A37010-E4B3-4A49-B000-5177BD44E58F}"/>
          </ac:picMkLst>
        </pc:picChg>
      </pc:sldChg>
    </pc:docChg>
  </pc:docChgLst>
  <pc:docChgLst>
    <pc:chgData name="Bishal Yadav" userId="9c875d0d-8349-4b62-86c4-e2fd6dea55d4" providerId="ADAL" clId="{671ABEF2-0126-4987-8EFE-11BC361A68CC}"/>
    <pc:docChg chg="undo custSel delSld modSld sldOrd">
      <pc:chgData name="Bishal Yadav" userId="9c875d0d-8349-4b62-86c4-e2fd6dea55d4" providerId="ADAL" clId="{671ABEF2-0126-4987-8EFE-11BC361A68CC}" dt="2022-02-24T17:55:59.574" v="737" actId="20577"/>
      <pc:docMkLst>
        <pc:docMk/>
      </pc:docMkLst>
      <pc:sldChg chg="modSp mod">
        <pc:chgData name="Bishal Yadav" userId="9c875d0d-8349-4b62-86c4-e2fd6dea55d4" providerId="ADAL" clId="{671ABEF2-0126-4987-8EFE-11BC361A68CC}" dt="2022-02-24T17:31:01.507" v="332" actId="20577"/>
        <pc:sldMkLst>
          <pc:docMk/>
          <pc:sldMk cId="297694611" sldId="257"/>
        </pc:sldMkLst>
        <pc:spChg chg="mod">
          <ac:chgData name="Bishal Yadav" userId="9c875d0d-8349-4b62-86c4-e2fd6dea55d4" providerId="ADAL" clId="{671ABEF2-0126-4987-8EFE-11BC361A68CC}" dt="2022-02-24T17:31:01.507" v="332" actId="20577"/>
          <ac:spMkLst>
            <pc:docMk/>
            <pc:sldMk cId="297694611" sldId="257"/>
            <ac:spMk id="2" creationId="{00000000-0000-0000-0000-000000000000}"/>
          </ac:spMkLst>
        </pc:spChg>
      </pc:sldChg>
      <pc:sldChg chg="delSp modSp mod">
        <pc:chgData name="Bishal Yadav" userId="9c875d0d-8349-4b62-86c4-e2fd6dea55d4" providerId="ADAL" clId="{671ABEF2-0126-4987-8EFE-11BC361A68CC}" dt="2022-02-24T17:11:50.136" v="49" actId="20577"/>
        <pc:sldMkLst>
          <pc:docMk/>
          <pc:sldMk cId="3885452072" sldId="258"/>
        </pc:sldMkLst>
        <pc:spChg chg="mod">
          <ac:chgData name="Bishal Yadav" userId="9c875d0d-8349-4b62-86c4-e2fd6dea55d4" providerId="ADAL" clId="{671ABEF2-0126-4987-8EFE-11BC361A68CC}" dt="2022-02-24T17:11:36.886" v="25" actId="20577"/>
          <ac:spMkLst>
            <pc:docMk/>
            <pc:sldMk cId="3885452072" sldId="258"/>
            <ac:spMk id="2" creationId="{00000000-0000-0000-0000-000000000000}"/>
          </ac:spMkLst>
        </pc:spChg>
        <pc:spChg chg="mod">
          <ac:chgData name="Bishal Yadav" userId="9c875d0d-8349-4b62-86c4-e2fd6dea55d4" providerId="ADAL" clId="{671ABEF2-0126-4987-8EFE-11BC361A68CC}" dt="2022-02-24T17:11:50.136" v="49" actId="20577"/>
          <ac:spMkLst>
            <pc:docMk/>
            <pc:sldMk cId="3885452072" sldId="258"/>
            <ac:spMk id="3" creationId="{00000000-0000-0000-0000-000000000000}"/>
          </ac:spMkLst>
        </pc:spChg>
        <pc:spChg chg="del">
          <ac:chgData name="Bishal Yadav" userId="9c875d0d-8349-4b62-86c4-e2fd6dea55d4" providerId="ADAL" clId="{671ABEF2-0126-4987-8EFE-11BC361A68CC}" dt="2022-02-24T17:10:57.415" v="1" actId="478"/>
          <ac:spMkLst>
            <pc:docMk/>
            <pc:sldMk cId="3885452072" sldId="258"/>
            <ac:spMk id="8" creationId="{CC1E4625-362F-434A-A94F-74A78A2E3417}"/>
          </ac:spMkLst>
        </pc:spChg>
      </pc:sldChg>
      <pc:sldChg chg="addSp delSp modSp mod">
        <pc:chgData name="Bishal Yadav" userId="9c875d0d-8349-4b62-86c4-e2fd6dea55d4" providerId="ADAL" clId="{671ABEF2-0126-4987-8EFE-11BC361A68CC}" dt="2022-02-24T17:31:07.884" v="333" actId="20577"/>
        <pc:sldMkLst>
          <pc:docMk/>
          <pc:sldMk cId="721502379" sldId="266"/>
        </pc:sldMkLst>
        <pc:spChg chg="mod">
          <ac:chgData name="Bishal Yadav" userId="9c875d0d-8349-4b62-86c4-e2fd6dea55d4" providerId="ADAL" clId="{671ABEF2-0126-4987-8EFE-11BC361A68CC}" dt="2022-02-24T17:15:11.180" v="214" actId="14100"/>
          <ac:spMkLst>
            <pc:docMk/>
            <pc:sldMk cId="721502379" sldId="266"/>
            <ac:spMk id="2" creationId="{00000000-0000-0000-0000-000000000000}"/>
          </ac:spMkLst>
        </pc:spChg>
        <pc:spChg chg="mod">
          <ac:chgData name="Bishal Yadav" userId="9c875d0d-8349-4b62-86c4-e2fd6dea55d4" providerId="ADAL" clId="{671ABEF2-0126-4987-8EFE-11BC361A68CC}" dt="2022-02-24T17:12:49.947" v="83" actId="20577"/>
          <ac:spMkLst>
            <pc:docMk/>
            <pc:sldMk cId="721502379" sldId="266"/>
            <ac:spMk id="3" creationId="{00000000-0000-0000-0000-000000000000}"/>
          </ac:spMkLst>
        </pc:spChg>
        <pc:spChg chg="add mod">
          <ac:chgData name="Bishal Yadav" userId="9c875d0d-8349-4b62-86c4-e2fd6dea55d4" providerId="ADAL" clId="{671ABEF2-0126-4987-8EFE-11BC361A68CC}" dt="2022-02-24T17:31:07.884" v="333" actId="20577"/>
          <ac:spMkLst>
            <pc:docMk/>
            <pc:sldMk cId="721502379" sldId="266"/>
            <ac:spMk id="8" creationId="{E4208FC2-16E9-41C4-B557-7C00B4A0F109}"/>
          </ac:spMkLst>
        </pc:spChg>
        <pc:picChg chg="del mod">
          <ac:chgData name="Bishal Yadav" userId="9c875d0d-8349-4b62-86c4-e2fd6dea55d4" providerId="ADAL" clId="{671ABEF2-0126-4987-8EFE-11BC361A68CC}" dt="2022-02-24T17:23:13.408" v="243" actId="21"/>
          <ac:picMkLst>
            <pc:docMk/>
            <pc:sldMk cId="721502379" sldId="266"/>
            <ac:picMk id="7" creationId="{2E11A40A-A34D-46BA-8972-58BAC6F40F86}"/>
          </ac:picMkLst>
        </pc:picChg>
        <pc:picChg chg="mod">
          <ac:chgData name="Bishal Yadav" userId="9c875d0d-8349-4b62-86c4-e2fd6dea55d4" providerId="ADAL" clId="{671ABEF2-0126-4987-8EFE-11BC361A68CC}" dt="2022-02-24T17:29:46.706" v="291" actId="1076"/>
          <ac:picMkLst>
            <pc:docMk/>
            <pc:sldMk cId="721502379" sldId="266"/>
            <ac:picMk id="10" creationId="{682998B6-1F78-4582-90AA-36EFB17A2158}"/>
          </ac:picMkLst>
        </pc:picChg>
      </pc:sldChg>
      <pc:sldChg chg="del">
        <pc:chgData name="Bishal Yadav" userId="9c875d0d-8349-4b62-86c4-e2fd6dea55d4" providerId="ADAL" clId="{671ABEF2-0126-4987-8EFE-11BC361A68CC}" dt="2022-02-24T17:21:41.441" v="235" actId="47"/>
        <pc:sldMkLst>
          <pc:docMk/>
          <pc:sldMk cId="1019850632" sldId="268"/>
        </pc:sldMkLst>
      </pc:sldChg>
      <pc:sldChg chg="addSp delSp modSp mod">
        <pc:chgData name="Bishal Yadav" userId="9c875d0d-8349-4b62-86c4-e2fd6dea55d4" providerId="ADAL" clId="{671ABEF2-0126-4987-8EFE-11BC361A68CC}" dt="2022-02-24T17:55:15.700" v="725" actId="20577"/>
        <pc:sldMkLst>
          <pc:docMk/>
          <pc:sldMk cId="313321082" sldId="269"/>
        </pc:sldMkLst>
        <pc:spChg chg="del">
          <ac:chgData name="Bishal Yadav" userId="9c875d0d-8349-4b62-86c4-e2fd6dea55d4" providerId="ADAL" clId="{671ABEF2-0126-4987-8EFE-11BC361A68CC}" dt="2022-02-24T17:23:19.418" v="244"/>
          <ac:spMkLst>
            <pc:docMk/>
            <pc:sldMk cId="313321082" sldId="269"/>
            <ac:spMk id="2" creationId="{78F3301A-587A-44F4-A3D3-DB36D40B5ABF}"/>
          </ac:spMkLst>
        </pc:spChg>
        <pc:spChg chg="add mod">
          <ac:chgData name="Bishal Yadav" userId="9c875d0d-8349-4b62-86c4-e2fd6dea55d4" providerId="ADAL" clId="{671ABEF2-0126-4987-8EFE-11BC361A68CC}" dt="2022-02-24T17:55:15.700" v="725" actId="20577"/>
          <ac:spMkLst>
            <pc:docMk/>
            <pc:sldMk cId="313321082" sldId="269"/>
            <ac:spMk id="7" creationId="{AB3F698A-FDB5-4A4B-9164-06DE2D8B02B9}"/>
          </ac:spMkLst>
        </pc:spChg>
        <pc:picChg chg="add mod">
          <ac:chgData name="Bishal Yadav" userId="9c875d0d-8349-4b62-86c4-e2fd6dea55d4" providerId="ADAL" clId="{671ABEF2-0126-4987-8EFE-11BC361A68CC}" dt="2022-02-24T17:23:19.418" v="244"/>
          <ac:picMkLst>
            <pc:docMk/>
            <pc:sldMk cId="313321082" sldId="269"/>
            <ac:picMk id="6" creationId="{529D8B44-52A2-4CC3-AAA5-6454BACD5A46}"/>
          </ac:picMkLst>
        </pc:picChg>
      </pc:sldChg>
      <pc:sldChg chg="modSp mod">
        <pc:chgData name="Bishal Yadav" userId="9c875d0d-8349-4b62-86c4-e2fd6dea55d4" providerId="ADAL" clId="{671ABEF2-0126-4987-8EFE-11BC361A68CC}" dt="2022-02-24T17:52:00.844" v="707" actId="20577"/>
        <pc:sldMkLst>
          <pc:docMk/>
          <pc:sldMk cId="1090546450" sldId="271"/>
        </pc:sldMkLst>
        <pc:spChg chg="mod">
          <ac:chgData name="Bishal Yadav" userId="9c875d0d-8349-4b62-86c4-e2fd6dea55d4" providerId="ADAL" clId="{671ABEF2-0126-4987-8EFE-11BC361A68CC}" dt="2022-02-24T17:52:00.844" v="707" actId="20577"/>
          <ac:spMkLst>
            <pc:docMk/>
            <pc:sldMk cId="1090546450" sldId="271"/>
            <ac:spMk id="2" creationId="{78F3301A-587A-44F4-A3D3-DB36D40B5ABF}"/>
          </ac:spMkLst>
        </pc:spChg>
      </pc:sldChg>
      <pc:sldChg chg="delSp modSp mod ord">
        <pc:chgData name="Bishal Yadav" userId="9c875d0d-8349-4b62-86c4-e2fd6dea55d4" providerId="ADAL" clId="{671ABEF2-0126-4987-8EFE-11BC361A68CC}" dt="2022-02-24T17:55:24.173" v="726" actId="20577"/>
        <pc:sldMkLst>
          <pc:docMk/>
          <pc:sldMk cId="2222694771" sldId="273"/>
        </pc:sldMkLst>
        <pc:spChg chg="mod">
          <ac:chgData name="Bishal Yadav" userId="9c875d0d-8349-4b62-86c4-e2fd6dea55d4" providerId="ADAL" clId="{671ABEF2-0126-4987-8EFE-11BC361A68CC}" dt="2022-02-24T17:28:32.186" v="260" actId="20577"/>
          <ac:spMkLst>
            <pc:docMk/>
            <pc:sldMk cId="2222694771" sldId="273"/>
            <ac:spMk id="2" creationId="{00000000-0000-0000-0000-000000000000}"/>
          </ac:spMkLst>
        </pc:spChg>
        <pc:spChg chg="del mod">
          <ac:chgData name="Bishal Yadav" userId="9c875d0d-8349-4b62-86c4-e2fd6dea55d4" providerId="ADAL" clId="{671ABEF2-0126-4987-8EFE-11BC361A68CC}" dt="2022-02-24T17:21:38.500" v="234" actId="478"/>
          <ac:spMkLst>
            <pc:docMk/>
            <pc:sldMk cId="2222694771" sldId="273"/>
            <ac:spMk id="11" creationId="{00000000-0000-0000-0000-000000000000}"/>
          </ac:spMkLst>
        </pc:spChg>
        <pc:spChg chg="mod">
          <ac:chgData name="Bishal Yadav" userId="9c875d0d-8349-4b62-86c4-e2fd6dea55d4" providerId="ADAL" clId="{671ABEF2-0126-4987-8EFE-11BC361A68CC}" dt="2022-02-24T17:55:24.173" v="726" actId="20577"/>
          <ac:spMkLst>
            <pc:docMk/>
            <pc:sldMk cId="2222694771" sldId="273"/>
            <ac:spMk id="16" creationId="{BFCC31A3-C8DC-426B-BEBC-DAD26DBC92D7}"/>
          </ac:spMkLst>
        </pc:spChg>
        <pc:picChg chg="mod">
          <ac:chgData name="Bishal Yadav" userId="9c875d0d-8349-4b62-86c4-e2fd6dea55d4" providerId="ADAL" clId="{671ABEF2-0126-4987-8EFE-11BC361A68CC}" dt="2022-02-24T17:28:43.017" v="264" actId="1076"/>
          <ac:picMkLst>
            <pc:docMk/>
            <pc:sldMk cId="2222694771" sldId="273"/>
            <ac:picMk id="7" creationId="{05E1A1AC-68D9-4633-A02B-D0B6E9487AEB}"/>
          </ac:picMkLst>
        </pc:picChg>
      </pc:sldChg>
      <pc:sldChg chg="addSp delSp modSp mod">
        <pc:chgData name="Bishal Yadav" userId="9c875d0d-8349-4b62-86c4-e2fd6dea55d4" providerId="ADAL" clId="{671ABEF2-0126-4987-8EFE-11BC361A68CC}" dt="2022-02-24T17:55:59.574" v="737" actId="20577"/>
        <pc:sldMkLst>
          <pc:docMk/>
          <pc:sldMk cId="2591801228" sldId="274"/>
        </pc:sldMkLst>
        <pc:spChg chg="mod">
          <ac:chgData name="Bishal Yadav" userId="9c875d0d-8349-4b62-86c4-e2fd6dea55d4" providerId="ADAL" clId="{671ABEF2-0126-4987-8EFE-11BC361A68CC}" dt="2022-02-24T17:55:59.574" v="737" actId="20577"/>
          <ac:spMkLst>
            <pc:docMk/>
            <pc:sldMk cId="2591801228" sldId="274"/>
            <ac:spMk id="2" creationId="{78F3301A-587A-44F4-A3D3-DB36D40B5ABF}"/>
          </ac:spMkLst>
        </pc:spChg>
        <pc:spChg chg="mod">
          <ac:chgData name="Bishal Yadav" userId="9c875d0d-8349-4b62-86c4-e2fd6dea55d4" providerId="ADAL" clId="{671ABEF2-0126-4987-8EFE-11BC361A68CC}" dt="2022-02-24T17:52:26.851" v="723" actId="20577"/>
          <ac:spMkLst>
            <pc:docMk/>
            <pc:sldMk cId="2591801228" sldId="274"/>
            <ac:spMk id="8" creationId="{C84035A7-45D6-45A4-9B2A-9F37955C3BE8}"/>
          </ac:spMkLst>
        </pc:spChg>
        <pc:picChg chg="add del mod">
          <ac:chgData name="Bishal Yadav" userId="9c875d0d-8349-4b62-86c4-e2fd6dea55d4" providerId="ADAL" clId="{671ABEF2-0126-4987-8EFE-11BC361A68CC}" dt="2022-02-24T17:45:34.805" v="565" actId="478"/>
          <ac:picMkLst>
            <pc:docMk/>
            <pc:sldMk cId="2591801228" sldId="274"/>
            <ac:picMk id="7" creationId="{132EB20E-380B-4AAC-82C0-E961489FEFBC}"/>
          </ac:picMkLst>
        </pc:picChg>
        <pc:picChg chg="add mod">
          <ac:chgData name="Bishal Yadav" userId="9c875d0d-8349-4b62-86c4-e2fd6dea55d4" providerId="ADAL" clId="{671ABEF2-0126-4987-8EFE-11BC361A68CC}" dt="2022-02-24T17:45:45.351" v="569" actId="1076"/>
          <ac:picMkLst>
            <pc:docMk/>
            <pc:sldMk cId="2591801228" sldId="274"/>
            <ac:picMk id="9" creationId="{855C1B46-3536-4AFB-89BB-A0862ACF5E7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B854D-4457-4665-BE8D-793A9A920499}" type="datetimeFigureOut">
              <a:rPr lang="en-CA" smtClean="0"/>
              <a:t>2022-03-07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202B3-4FAA-4212-8D71-BABEA876A4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2628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0D071-1AFF-4AE6-B55C-1EDF271B20C1}" type="datetimeFigureOut">
              <a:rPr lang="en-CA" smtClean="0"/>
              <a:t>2022-03-07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90FCB-D405-4CB8-8B76-4F8E1FDE54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942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90FCB-D405-4CB8-8B76-4F8E1FDE5413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0348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90FCB-D405-4CB8-8B76-4F8E1FDE5413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3789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b="-876"/>
          <a:stretch/>
        </p:blipFill>
        <p:spPr>
          <a:xfrm flipH="1">
            <a:off x="0" y="1"/>
            <a:ext cx="12192000" cy="697110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-1"/>
            <a:ext cx="12192000" cy="6903561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64000">
                <a:schemeClr val="bg1">
                  <a:alpha val="0"/>
                  <a:lumMod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11" name="Rectangle 10"/>
          <p:cNvSpPr/>
          <p:nvPr userDrawn="1"/>
        </p:nvSpPr>
        <p:spPr>
          <a:xfrm flipH="1">
            <a:off x="-2" y="0"/>
            <a:ext cx="12366171" cy="6926295"/>
          </a:xfrm>
          <a:prstGeom prst="rect">
            <a:avLst/>
          </a:prstGeom>
          <a:gradFill flip="none" rotWithShape="1">
            <a:gsLst>
              <a:gs pos="30000">
                <a:schemeClr val="tx1"/>
              </a:gs>
              <a:gs pos="69000">
                <a:schemeClr val="bg1">
                  <a:alpha val="0"/>
                  <a:lumMod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414" b="100000" l="4465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33" t="63877" r="1"/>
          <a:stretch/>
        </p:blipFill>
        <p:spPr>
          <a:xfrm>
            <a:off x="7226300" y="3827958"/>
            <a:ext cx="4965700" cy="30983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543"/>
            <a:ext cx="4497623" cy="1774210"/>
          </a:xfrm>
          <a:prstGeom prst="rect">
            <a:avLst/>
          </a:prstGeom>
        </p:spPr>
      </p:pic>
      <p:pic>
        <p:nvPicPr>
          <p:cNvPr id="14" name="Picture 2" descr="http://www.engsoc.org/~crans/MAE_downloads/MAE_logo_white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7592" y="102228"/>
            <a:ext cx="3643338" cy="102013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9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Segoe UI Semibold" panose="020B07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69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900" y="-13671"/>
            <a:ext cx="2488376" cy="25723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07" b="95151" l="3675" r="98646">
                        <a14:foregroundMark x1="53965" y1="66722" x2="53772" y2="67224"/>
                        <a14:foregroundMark x1="48162" y1="83445" x2="53772" y2="68060"/>
                        <a14:foregroundMark x1="89168" y1="61204" x2="73308" y2="58696"/>
                        <a14:foregroundMark x1="96905" y1="78094" x2="71373" y2="697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1588" y="1596140"/>
            <a:ext cx="3354710" cy="388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2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2022-03-07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259C-7CC4-4817-9584-DE078401D60F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390142" y="78593"/>
            <a:ext cx="10077450" cy="1147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783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2022-03-07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259C-7CC4-4817-9584-DE078401D60F}" type="slidenum">
              <a:rPr lang="en-CA" smtClean="0"/>
              <a:t>‹#›</a:t>
            </a:fld>
            <a:endParaRPr lang="en-CA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1390142" y="78593"/>
            <a:ext cx="10077450" cy="1147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13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b="-876"/>
          <a:stretch/>
        </p:blipFill>
        <p:spPr>
          <a:xfrm flipH="1">
            <a:off x="0" y="1"/>
            <a:ext cx="12192000" cy="697110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-1"/>
            <a:ext cx="12192000" cy="6903561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64000">
                <a:schemeClr val="bg1">
                  <a:alpha val="0"/>
                  <a:lumMod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11" name="Rectangle 10"/>
          <p:cNvSpPr/>
          <p:nvPr userDrawn="1"/>
        </p:nvSpPr>
        <p:spPr>
          <a:xfrm flipH="1">
            <a:off x="-2" y="0"/>
            <a:ext cx="12366171" cy="6926295"/>
          </a:xfrm>
          <a:prstGeom prst="rect">
            <a:avLst/>
          </a:prstGeom>
          <a:gradFill flip="none" rotWithShape="1">
            <a:gsLst>
              <a:gs pos="30000">
                <a:schemeClr val="tx1"/>
              </a:gs>
              <a:gs pos="69000">
                <a:schemeClr val="bg1">
                  <a:alpha val="0"/>
                  <a:lumMod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414" b="100000" l="4465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33" t="63877" r="1"/>
          <a:stretch/>
        </p:blipFill>
        <p:spPr>
          <a:xfrm>
            <a:off x="7226300" y="3827958"/>
            <a:ext cx="4965700" cy="30983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543"/>
            <a:ext cx="4497623" cy="1774210"/>
          </a:xfrm>
          <a:prstGeom prst="rect">
            <a:avLst/>
          </a:prstGeom>
        </p:spPr>
      </p:pic>
      <p:pic>
        <p:nvPicPr>
          <p:cNvPr id="14" name="Picture 2" descr="http://www.engsoc.org/~crans/MAE_downloads/MAE_logo_white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7592" y="102228"/>
            <a:ext cx="3643338" cy="102013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9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Segoe UI Semibold" panose="020B07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69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900" y="-13671"/>
            <a:ext cx="2488376" cy="25723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07" b="95151" l="3675" r="98646">
                        <a14:foregroundMark x1="53965" y1="66722" x2="53772" y2="67224"/>
                        <a14:foregroundMark x1="48162" y1="83445" x2="53772" y2="68060"/>
                        <a14:foregroundMark x1="89168" y1="61204" x2="73308" y2="58696"/>
                        <a14:foregroundMark x1="96905" y1="78094" x2="71373" y2="697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1588" y="1596140"/>
            <a:ext cx="3354710" cy="388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73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0933"/>
            <a:ext cx="10515600" cy="5156030"/>
          </a:xfrm>
        </p:spPr>
        <p:txBody>
          <a:bodyPr/>
          <a:lstStyle>
            <a:lvl1pPr marL="514350" indent="-514350">
              <a:buClrTx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971550" indent="-514350">
              <a:buClrTx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371600" indent="-457200">
              <a:buClrTx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828800" indent="-457200">
              <a:buClrTx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286000" indent="-457200">
              <a:buClrTx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2021-09-17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259C-7CC4-4817-9584-DE078401D60F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383793" y="-127031"/>
            <a:ext cx="10077450" cy="1147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0918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54"/>
          <a:stretch/>
        </p:blipFill>
        <p:spPr>
          <a:xfrm>
            <a:off x="0" y="0"/>
            <a:ext cx="12192000" cy="344588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 flipV="1">
            <a:off x="0" y="190499"/>
            <a:ext cx="12192000" cy="67301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  <a:lumMod val="0"/>
                </a:schemeClr>
              </a:gs>
              <a:gs pos="60000">
                <a:srgbClr val="000000"/>
              </a:gs>
              <a:gs pos="37000">
                <a:srgbClr val="000000"/>
              </a:gs>
              <a:gs pos="24000">
                <a:srgbClr val="000000"/>
              </a:gs>
              <a:gs pos="9000">
                <a:schemeClr val="tx1"/>
              </a:gs>
              <a:gs pos="98000">
                <a:schemeClr val="bg1">
                  <a:alpha val="0"/>
                  <a:lumMod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2021-09-17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259C-7CC4-4817-9584-DE078401D60F}" type="slidenum">
              <a:rPr lang="en-CA" smtClean="0"/>
              <a:t>‹#›</a:t>
            </a:fld>
            <a:endParaRPr lang="en-CA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543"/>
            <a:ext cx="4497623" cy="177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12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2021-09-17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259C-7CC4-4817-9584-DE078401D60F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383793" y="-127031"/>
            <a:ext cx="10077450" cy="1147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8391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2021-09-17</a:t>
            </a:r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259C-7CC4-4817-9584-DE078401D60F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383793" y="-127031"/>
            <a:ext cx="10077450" cy="1147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9697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2021-09-17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259C-7CC4-4817-9584-DE078401D60F}" type="slidenum">
              <a:rPr lang="en-CA" smtClean="0"/>
              <a:t>‹#›</a:t>
            </a:fld>
            <a:endParaRPr lang="en-CA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390142" y="78593"/>
            <a:ext cx="10077450" cy="1147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6169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2021-09-17</a:t>
            </a:r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259C-7CC4-4817-9584-DE078401D60F}" type="slidenum">
              <a:rPr lang="en-CA" smtClean="0"/>
              <a:t>‹#›</a:t>
            </a:fld>
            <a:endParaRPr lang="en-CA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390142" y="78593"/>
            <a:ext cx="10077450" cy="1147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9462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2021-09-17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259C-7CC4-4817-9584-DE078401D60F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390142" y="78593"/>
            <a:ext cx="10077450" cy="1147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3591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0933"/>
            <a:ext cx="10515600" cy="5156030"/>
          </a:xfrm>
        </p:spPr>
        <p:txBody>
          <a:bodyPr/>
          <a:lstStyle>
            <a:lvl1pPr marL="514350" indent="-514350">
              <a:buClrTx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971550" indent="-514350">
              <a:buClrTx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371600" indent="-457200">
              <a:buClrTx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828800" indent="-457200">
              <a:buClrTx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286000" indent="-457200">
              <a:buClrTx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2022-03-07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259C-7CC4-4817-9584-DE078401D60F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383793" y="-127031"/>
            <a:ext cx="10077450" cy="1147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6096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2021-09-17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259C-7CC4-4817-9584-DE078401D60F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390142" y="78593"/>
            <a:ext cx="10077450" cy="1147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4394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2021-09-17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259C-7CC4-4817-9584-DE078401D60F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390142" y="78593"/>
            <a:ext cx="10077450" cy="1147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5919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2021-09-17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259C-7CC4-4817-9584-DE078401D60F}" type="slidenum">
              <a:rPr lang="en-CA" smtClean="0"/>
              <a:t>‹#›</a:t>
            </a:fld>
            <a:endParaRPr lang="en-CA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1390142" y="78593"/>
            <a:ext cx="10077450" cy="1147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6829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54"/>
          <a:stretch/>
        </p:blipFill>
        <p:spPr>
          <a:xfrm>
            <a:off x="0" y="0"/>
            <a:ext cx="12192000" cy="344588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 flipV="1">
            <a:off x="0" y="190499"/>
            <a:ext cx="12192000" cy="67301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  <a:lumMod val="0"/>
                </a:schemeClr>
              </a:gs>
              <a:gs pos="60000">
                <a:srgbClr val="000000"/>
              </a:gs>
              <a:gs pos="37000">
                <a:srgbClr val="000000"/>
              </a:gs>
              <a:gs pos="24000">
                <a:srgbClr val="000000"/>
              </a:gs>
              <a:gs pos="9000">
                <a:schemeClr val="tx1"/>
              </a:gs>
              <a:gs pos="98000">
                <a:schemeClr val="bg1">
                  <a:alpha val="0"/>
                  <a:lumMod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2022-03-07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259C-7CC4-4817-9584-DE078401D60F}" type="slidenum">
              <a:rPr lang="en-CA" smtClean="0"/>
              <a:t>‹#›</a:t>
            </a:fld>
            <a:endParaRPr lang="en-CA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543"/>
            <a:ext cx="4497623" cy="177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54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2022-03-07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259C-7CC4-4817-9584-DE078401D60F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383793" y="-127031"/>
            <a:ext cx="10077450" cy="1147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884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2022-03-07</a:t>
            </a:r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259C-7CC4-4817-9584-DE078401D60F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383793" y="-127031"/>
            <a:ext cx="10077450" cy="1147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95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2022-03-07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259C-7CC4-4817-9584-DE078401D60F}" type="slidenum">
              <a:rPr lang="en-CA" smtClean="0"/>
              <a:t>‹#›</a:t>
            </a:fld>
            <a:endParaRPr lang="en-CA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390142" y="78593"/>
            <a:ext cx="10077450" cy="1147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5986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2022-03-07</a:t>
            </a:r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259C-7CC4-4817-9584-DE078401D60F}" type="slidenum">
              <a:rPr lang="en-CA" smtClean="0"/>
              <a:t>‹#›</a:t>
            </a:fld>
            <a:endParaRPr lang="en-CA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390142" y="78593"/>
            <a:ext cx="10077450" cy="1147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9989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2022-03-07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259C-7CC4-4817-9584-DE078401D60F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390142" y="78593"/>
            <a:ext cx="10077450" cy="1147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6522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2022-03-07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259C-7CC4-4817-9584-DE078401D60F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390142" y="78593"/>
            <a:ext cx="10077450" cy="1147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387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54"/>
          <a:stretch/>
        </p:blipFill>
        <p:spPr>
          <a:xfrm>
            <a:off x="0" y="0"/>
            <a:ext cx="12192000" cy="3445888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 flipV="1">
            <a:off x="0" y="284306"/>
            <a:ext cx="12192000" cy="6636325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  <a:lumMod val="0"/>
                </a:schemeClr>
              </a:gs>
              <a:gs pos="77000">
                <a:srgbClr val="000000"/>
              </a:gs>
              <a:gs pos="37000">
                <a:srgbClr val="000000"/>
              </a:gs>
              <a:gs pos="24000">
                <a:srgbClr val="000000"/>
              </a:gs>
              <a:gs pos="9000">
                <a:schemeClr val="tx1"/>
              </a:gs>
              <a:gs pos="99000">
                <a:schemeClr val="bg1">
                  <a:alpha val="0"/>
                  <a:lumMod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0" y="2197"/>
            <a:ext cx="12192000" cy="2570846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3793" y="-127031"/>
            <a:ext cx="10077450" cy="1147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8" name="Rectangle 7"/>
          <p:cNvSpPr/>
          <p:nvPr userDrawn="1"/>
        </p:nvSpPr>
        <p:spPr>
          <a:xfrm>
            <a:off x="0" y="837389"/>
            <a:ext cx="12191999" cy="5709287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20933"/>
            <a:ext cx="10515600" cy="5156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510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2022-03-07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5109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51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3D6A259C-7CC4-4817-9584-DE078401D60F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15" name="Picture 2" descr="https://goravens.ca/wp-content/uploads/sponsors-alumni.png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2" t="28109" r="32473" b="26509"/>
          <a:stretch/>
        </p:blipFill>
        <p:spPr bwMode="auto">
          <a:xfrm>
            <a:off x="320971" y="39486"/>
            <a:ext cx="592401" cy="76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586" y="29150"/>
            <a:ext cx="1168413" cy="120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8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Segoe UI Semibold" panose="020B0702040204020203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Tx/>
        <a:buFont typeface="Wingdings" panose="05000000000000000000" pitchFamily="2" charset="2"/>
        <a:buChar char="§"/>
        <a:defRPr sz="3200" kern="1200">
          <a:ln>
            <a:noFill/>
          </a:ln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ClrTx/>
        <a:buFont typeface="Wingdings" panose="05000000000000000000" pitchFamily="2" charset="2"/>
        <a:buChar char="§"/>
        <a:defRPr sz="2800" kern="1200">
          <a:ln>
            <a:noFill/>
          </a:ln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Tx/>
        <a:buFont typeface="Wingdings" panose="05000000000000000000" pitchFamily="2" charset="2"/>
        <a:buChar char="§"/>
        <a:defRPr sz="2400" kern="1200">
          <a:ln>
            <a:noFill/>
          </a:ln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ClrTx/>
        <a:buFont typeface="Wingdings" panose="05000000000000000000" pitchFamily="2" charset="2"/>
        <a:buChar char="§"/>
        <a:defRPr sz="2000" kern="1200">
          <a:ln>
            <a:noFill/>
          </a:ln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ClrTx/>
        <a:buFont typeface="Wingdings" panose="05000000000000000000" pitchFamily="2" charset="2"/>
        <a:buChar char="§"/>
        <a:defRPr sz="2000" kern="1200">
          <a:ln>
            <a:noFill/>
          </a:ln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54"/>
          <a:stretch/>
        </p:blipFill>
        <p:spPr>
          <a:xfrm>
            <a:off x="0" y="0"/>
            <a:ext cx="12192000" cy="3445888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 flipV="1">
            <a:off x="0" y="284306"/>
            <a:ext cx="12192000" cy="6636325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  <a:lumMod val="0"/>
                </a:schemeClr>
              </a:gs>
              <a:gs pos="77000">
                <a:srgbClr val="000000"/>
              </a:gs>
              <a:gs pos="37000">
                <a:srgbClr val="000000"/>
              </a:gs>
              <a:gs pos="24000">
                <a:srgbClr val="000000"/>
              </a:gs>
              <a:gs pos="9000">
                <a:schemeClr val="tx1"/>
              </a:gs>
              <a:gs pos="99000">
                <a:schemeClr val="bg1">
                  <a:alpha val="0"/>
                  <a:lumMod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0" y="2197"/>
            <a:ext cx="12192000" cy="2570846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3793" y="-127031"/>
            <a:ext cx="10077450" cy="1147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8" name="Rectangle 7"/>
          <p:cNvSpPr/>
          <p:nvPr userDrawn="1"/>
        </p:nvSpPr>
        <p:spPr>
          <a:xfrm>
            <a:off x="0" y="837389"/>
            <a:ext cx="12191999" cy="5709287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20933"/>
            <a:ext cx="10515600" cy="5156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510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2021-09-17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5109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51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3D6A259C-7CC4-4817-9584-DE078401D60F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15" name="Picture 2" descr="https://goravens.ca/wp-content/uploads/sponsors-alumni.png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2" t="28109" r="32473" b="26509"/>
          <a:stretch/>
        </p:blipFill>
        <p:spPr bwMode="auto">
          <a:xfrm>
            <a:off x="320971" y="39486"/>
            <a:ext cx="592401" cy="76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586" y="29150"/>
            <a:ext cx="1168413" cy="120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6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Segoe UI Semibold" panose="020B0702040204020203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Tx/>
        <a:buFont typeface="Wingdings" panose="05000000000000000000" pitchFamily="2" charset="2"/>
        <a:buChar char="§"/>
        <a:defRPr sz="3200" kern="1200">
          <a:ln>
            <a:noFill/>
          </a:ln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ClrTx/>
        <a:buFont typeface="Wingdings" panose="05000000000000000000" pitchFamily="2" charset="2"/>
        <a:buChar char="§"/>
        <a:defRPr sz="2800" kern="1200">
          <a:ln>
            <a:noFill/>
          </a:ln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Tx/>
        <a:buFont typeface="Wingdings" panose="05000000000000000000" pitchFamily="2" charset="2"/>
        <a:buChar char="§"/>
        <a:defRPr sz="2400" kern="1200">
          <a:ln>
            <a:noFill/>
          </a:ln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ClrTx/>
        <a:buFont typeface="Wingdings" panose="05000000000000000000" pitchFamily="2" charset="2"/>
        <a:buChar char="§"/>
        <a:defRPr sz="2000" kern="1200">
          <a:ln>
            <a:noFill/>
          </a:ln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ClrTx/>
        <a:buFont typeface="Wingdings" panose="05000000000000000000" pitchFamily="2" charset="2"/>
        <a:buChar char="§"/>
        <a:defRPr sz="2000" kern="1200">
          <a:ln>
            <a:noFill/>
          </a:ln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Segoe UI Semibold"/>
                <a:cs typeface="Arial"/>
              </a:rPr>
              <a:t>Satellite Design Project</a:t>
            </a:r>
            <a:br>
              <a:rPr lang="en-US" dirty="0">
                <a:latin typeface="Segoe UI Semibold"/>
                <a:cs typeface="Arial"/>
              </a:rPr>
            </a:br>
            <a:r>
              <a:rPr lang="en-US" sz="3200" dirty="0">
                <a:latin typeface="Segoe UI Semibold"/>
                <a:cs typeface="Arial"/>
              </a:rPr>
              <a:t>(2022 – 2023 version)</a:t>
            </a:r>
            <a:endParaRPr lang="en-CA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596900" y="3611182"/>
            <a:ext cx="9144000" cy="1655762"/>
          </a:xfrm>
        </p:spPr>
        <p:txBody>
          <a:bodyPr/>
          <a:lstStyle/>
          <a:p>
            <a:r>
              <a:rPr lang="en-CA"/>
              <a:t>Presenter: Bruce Burlton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448800" y="6551613"/>
            <a:ext cx="2743200" cy="365125"/>
          </a:xfrm>
        </p:spPr>
        <p:txBody>
          <a:bodyPr/>
          <a:lstStyle/>
          <a:p>
            <a:fld id="{3D6A259C-7CC4-4817-9584-DE078401D60F}" type="slidenum">
              <a:rPr lang="en-CA" smtClean="0"/>
              <a:pPr/>
              <a:t>1</a:t>
            </a:fld>
            <a:endParaRPr lang="en-CA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5FD5408-057F-4542-9864-753C7F639915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551613"/>
            <a:ext cx="2743200" cy="365125"/>
          </a:xfrm>
        </p:spPr>
        <p:txBody>
          <a:bodyPr/>
          <a:lstStyle/>
          <a:p>
            <a:r>
              <a:rPr lang="en-US"/>
              <a:t>2022-03-07</a:t>
            </a:r>
          </a:p>
        </p:txBody>
      </p:sp>
    </p:spTree>
    <p:extLst>
      <p:ext uri="{BB962C8B-B14F-4D97-AF65-F5344CB8AC3E}">
        <p14:creationId xmlns:p14="http://schemas.microsoft.com/office/powerpoint/2010/main" val="3885452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F3301A-587A-44F4-A3D3-DB36D40B5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/>
              <a:t>FlatSat testing</a:t>
            </a:r>
          </a:p>
          <a:p>
            <a:r>
              <a:rPr lang="en-CA"/>
              <a:t>Thermal simulation model development</a:t>
            </a:r>
          </a:p>
          <a:p>
            <a:r>
              <a:rPr lang="en-CA"/>
              <a:t>Resolved serial protocol hardware incompatibilities</a:t>
            </a:r>
          </a:p>
          <a:p>
            <a:r>
              <a:rPr lang="en-CA"/>
              <a:t>Development of AFN board &amp; ground-station</a:t>
            </a:r>
          </a:p>
          <a:p>
            <a:r>
              <a:rPr lang="en-CA"/>
              <a:t>Updated CAD model with accurate moments of inertia</a:t>
            </a:r>
          </a:p>
          <a:p>
            <a:endParaRPr lang="en-CA"/>
          </a:p>
          <a:p>
            <a:endParaRPr lang="en-CA"/>
          </a:p>
          <a:p>
            <a:pPr lvl="1"/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C5DEBC-761E-4E7A-9D3F-6FA455C78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2022-03-07</a:t>
            </a:r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F4B75D-2AA0-4C5E-844C-801FFABF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259C-7CC4-4817-9584-DE078401D60F}" type="slidenum">
              <a:rPr lang="en-CA" smtClean="0"/>
              <a:t>10</a:t>
            </a:fld>
            <a:endParaRPr lang="en-CA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D3A15E1-AE84-42D4-AAE8-6CE609DE5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Work this year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5C1B46-3536-4AFB-89BB-A0862ACF5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310" y="3700028"/>
            <a:ext cx="4904943" cy="24769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4035A7-45D6-45A4-9B2A-9F37955C3BE8}"/>
              </a:ext>
            </a:extLst>
          </p:cNvPr>
          <p:cNvSpPr txBox="1"/>
          <p:nvPr/>
        </p:nvSpPr>
        <p:spPr>
          <a:xfrm>
            <a:off x="4034810" y="6176963"/>
            <a:ext cx="392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/>
              <a:t>Figure 4: Old </a:t>
            </a:r>
            <a:r>
              <a:rPr lang="en-CA" err="1"/>
              <a:t>FlatSat</a:t>
            </a:r>
            <a:r>
              <a:rPr lang="en-CA"/>
              <a:t> design</a:t>
            </a:r>
          </a:p>
        </p:txBody>
      </p:sp>
    </p:spTree>
    <p:extLst>
      <p:ext uri="{BB962C8B-B14F-4D97-AF65-F5344CB8AC3E}">
        <p14:creationId xmlns:p14="http://schemas.microsoft.com/office/powerpoint/2010/main" val="2591801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FF7D99-0B3F-4FF4-8574-0A4906CD2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Completion and Testing of ADCS Simulator</a:t>
            </a:r>
          </a:p>
          <a:p>
            <a:r>
              <a:rPr lang="en-CA" dirty="0"/>
              <a:t>Evaluation and Testing of ADCS sensors and actuators</a:t>
            </a:r>
          </a:p>
          <a:p>
            <a:r>
              <a:rPr lang="en-CA" dirty="0"/>
              <a:t>Further development of the C&amp;DH code</a:t>
            </a:r>
          </a:p>
          <a:p>
            <a:r>
              <a:rPr lang="en-CA" dirty="0"/>
              <a:t>Conversion of the Simulation into Flight code</a:t>
            </a:r>
          </a:p>
          <a:p>
            <a:r>
              <a:rPr lang="en-CA" dirty="0"/>
              <a:t>Development and testing of the S/C comms antenna and system</a:t>
            </a:r>
          </a:p>
          <a:p>
            <a:r>
              <a:rPr lang="en-CA" dirty="0"/>
              <a:t>Refinement of the structure.  Build prototype</a:t>
            </a:r>
          </a:p>
          <a:p>
            <a:r>
              <a:rPr lang="en-CA" dirty="0"/>
              <a:t>Refinement of the thermal model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149041-1E74-4DF4-A67A-2D0E90BCE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2022-03-07</a:t>
            </a:r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EABE8-AFAD-46F3-9812-E3EE56A86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259C-7CC4-4817-9584-DE078401D60F}" type="slidenum">
              <a:rPr lang="en-CA" smtClean="0"/>
              <a:t>11</a:t>
            </a:fld>
            <a:endParaRPr lang="en-CA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8FDBEE-16FE-4BEF-B05F-F1FE95B1F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2022 - 2023 Work</a:t>
            </a:r>
          </a:p>
        </p:txBody>
      </p:sp>
    </p:spTree>
    <p:extLst>
      <p:ext uri="{BB962C8B-B14F-4D97-AF65-F5344CB8AC3E}">
        <p14:creationId xmlns:p14="http://schemas.microsoft.com/office/powerpoint/2010/main" val="3136241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8B232F-3D8F-473D-B6D7-7C01636A9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643" y="1387136"/>
            <a:ext cx="10515600" cy="4083727"/>
          </a:xfrm>
        </p:spPr>
        <p:txBody>
          <a:bodyPr>
            <a:normAutofit lnSpcReduction="10000"/>
          </a:bodyPr>
          <a:lstStyle/>
          <a:p>
            <a:r>
              <a:rPr lang="en-CA" dirty="0"/>
              <a:t>Development and testing of the replacement FPGA for the camera</a:t>
            </a:r>
          </a:p>
          <a:p>
            <a:r>
              <a:rPr lang="en-CA" dirty="0"/>
              <a:t>Development and Procurement of the Payload and telescope</a:t>
            </a:r>
          </a:p>
          <a:p>
            <a:r>
              <a:rPr lang="en-CA" dirty="0"/>
              <a:t>Integration and testing of the subsystems and spacecraft</a:t>
            </a:r>
          </a:p>
          <a:p>
            <a:r>
              <a:rPr lang="en-CA" dirty="0"/>
              <a:t>Another more detailed round of FLATSAT testing</a:t>
            </a:r>
          </a:p>
          <a:p>
            <a:r>
              <a:rPr lang="en-CA" dirty="0"/>
              <a:t>Emphasis on “Doing, Building </a:t>
            </a:r>
            <a:r>
              <a:rPr lang="en-CA"/>
              <a:t>and Testing”</a:t>
            </a:r>
            <a:endParaRPr lang="en-C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27C02E-3D40-49BD-8F38-C2A58BE12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2022-03-07</a:t>
            </a:r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F73CA-ABD3-4338-B6B7-52FD70A15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259C-7CC4-4817-9584-DE078401D60F}" type="slidenum">
              <a:rPr lang="en-CA" smtClean="0"/>
              <a:t>12</a:t>
            </a:fld>
            <a:endParaRPr lang="en-CA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295F09-066D-4FA1-8565-585CD5D79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2022 – 2023 work</a:t>
            </a:r>
          </a:p>
        </p:txBody>
      </p:sp>
    </p:spTree>
    <p:extLst>
      <p:ext uri="{BB962C8B-B14F-4D97-AF65-F5344CB8AC3E}">
        <p14:creationId xmlns:p14="http://schemas.microsoft.com/office/powerpoint/2010/main" val="2457214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/>
              <a:t>Questions?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259C-7CC4-4817-9584-DE078401D60F}" type="slidenum">
              <a:rPr lang="en-CA" smtClean="0"/>
              <a:pPr/>
              <a:t>13</a:t>
            </a:fld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827B48-296C-49F6-8D77-CB334BA7B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2022-03-07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8832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CA" dirty="0"/>
              <a:t>Mission Statement</a:t>
            </a:r>
          </a:p>
          <a:p>
            <a:pPr marL="0" indent="0" algn="ctr">
              <a:buNone/>
            </a:pPr>
            <a:r>
              <a:rPr lang="en-CA" dirty="0"/>
              <a:t>What is </a:t>
            </a:r>
            <a:r>
              <a:rPr lang="en-CA" dirty="0" err="1"/>
              <a:t>CuSAT</a:t>
            </a:r>
            <a:endParaRPr lang="en-CA" dirty="0"/>
          </a:p>
          <a:p>
            <a:pPr marL="0" indent="0" algn="ctr">
              <a:buNone/>
            </a:pPr>
            <a:r>
              <a:rPr lang="en-CA" dirty="0"/>
              <a:t>Work to Date</a:t>
            </a:r>
          </a:p>
          <a:p>
            <a:pPr marL="0" indent="0" algn="ctr">
              <a:buNone/>
            </a:pPr>
            <a:r>
              <a:rPr lang="en-CA" dirty="0"/>
              <a:t>Future Work</a:t>
            </a:r>
          </a:p>
          <a:p>
            <a:pPr marL="0" indent="0" algn="ctr">
              <a:buNone/>
            </a:pPr>
            <a:r>
              <a:rPr lang="en-CA" dirty="0"/>
              <a:t>Questions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259C-7CC4-4817-9584-DE078401D60F}" type="slidenum">
              <a:rPr lang="en-CA" smtClean="0"/>
              <a:pPr/>
              <a:t>2</a:t>
            </a:fld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Discussion 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B7F3C-6F6E-45D9-8E11-FD98168A6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2022-03-07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694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err="1">
                <a:latin typeface="Segoe UI"/>
                <a:cs typeface="Segoe UI"/>
              </a:rPr>
              <a:t>CuSAT</a:t>
            </a:r>
            <a:r>
              <a:rPr lang="en-US" dirty="0">
                <a:latin typeface="Segoe UI"/>
                <a:cs typeface="Segoe UI"/>
              </a:rPr>
              <a:t> is a demonstrator satellite designed to locate and report forest fires within the Canadian Boreal Forest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A259C-7CC4-4817-9584-DE078401D60F}" type="slidenum">
              <a:rPr kumimoji="0" lang="en-CA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Mission Statement</a:t>
            </a:r>
            <a:endParaRPr lang="en-CA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BB91AD1-AD79-4C6B-BF0B-079D9E5BA9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51091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2021-09-17</a:t>
            </a: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CC31A3-C8DC-426B-BEBC-DAD26DBC92D7}"/>
              </a:ext>
            </a:extLst>
          </p:cNvPr>
          <p:cNvSpPr txBox="1"/>
          <p:nvPr/>
        </p:nvSpPr>
        <p:spPr>
          <a:xfrm>
            <a:off x="3906991" y="5837067"/>
            <a:ext cx="4378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Figure </a:t>
            </a:r>
            <a:r>
              <a:rPr lang="en-CA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Representation of Canada with only  Boreal forests visible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E1A1AC-68D9-4633-A02B-D0B6E9487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555" y="2369494"/>
            <a:ext cx="6342888" cy="346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94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1971" y="1682028"/>
            <a:ext cx="5840255" cy="3657599"/>
          </a:xfrm>
        </p:spPr>
        <p:txBody>
          <a:bodyPr anchor="t">
            <a:normAutofit lnSpcReduction="10000"/>
          </a:bodyPr>
          <a:lstStyle/>
          <a:p>
            <a:r>
              <a:rPr lang="en-US" dirty="0"/>
              <a:t>Design and implementation of a 3U CubeSat</a:t>
            </a:r>
          </a:p>
          <a:p>
            <a:r>
              <a:rPr lang="en-US" dirty="0"/>
              <a:t>10 cm x 10 cm x 30 cm satellite</a:t>
            </a:r>
          </a:p>
          <a:p>
            <a:r>
              <a:rPr lang="en-US" dirty="0"/>
              <a:t>Mass of 4 kg</a:t>
            </a:r>
          </a:p>
          <a:p>
            <a:r>
              <a:rPr lang="en-US" dirty="0"/>
              <a:t>CubeSat concept originated at </a:t>
            </a:r>
            <a:r>
              <a:rPr lang="en-US" dirty="0" err="1"/>
              <a:t>CalPoly</a:t>
            </a:r>
            <a:r>
              <a:rPr lang="en-US" dirty="0"/>
              <a:t> and Stanford in 1999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259C-7CC4-4817-9584-DE078401D60F}" type="slidenum">
              <a:rPr lang="en-CA" smtClean="0"/>
              <a:pPr/>
              <a:t>4</a:t>
            </a:fld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Satellite Design Project (SDP)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135C0-4B18-4A86-8A24-4C22EDCD5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2022-03-07</a:t>
            </a:r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208FC2-16E9-41C4-B557-7C00B4A0F109}"/>
              </a:ext>
            </a:extLst>
          </p:cNvPr>
          <p:cNvSpPr txBox="1"/>
          <p:nvPr/>
        </p:nvSpPr>
        <p:spPr>
          <a:xfrm>
            <a:off x="7425856" y="4934783"/>
            <a:ext cx="392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/>
              <a:t>Figure 2: CuSAT model in STK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2998B6-1F78-4582-90AA-36EFB17A2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455" y="1894932"/>
            <a:ext cx="5109019" cy="29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02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29D8B44-52A2-4CC3-AAA5-6454BACD5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6642" y="2392411"/>
            <a:ext cx="4718713" cy="3225064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C5DEBC-761E-4E7A-9D3F-6FA455C78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2022-03-07</a:t>
            </a:r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F4B75D-2AA0-4C5E-844C-801FFABF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259C-7CC4-4817-9584-DE078401D60F}" type="slidenum">
              <a:rPr lang="en-CA" smtClean="0"/>
              <a:t>5</a:t>
            </a:fld>
            <a:endParaRPr lang="en-CA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D3A15E1-AE84-42D4-AAE8-6CE609DE5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CuSAT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AB3F698A-FDB5-4A4B-9164-06DE2D8B02B9}"/>
              </a:ext>
            </a:extLst>
          </p:cNvPr>
          <p:cNvSpPr txBox="1">
            <a:spLocks/>
          </p:cNvSpPr>
          <p:nvPr/>
        </p:nvSpPr>
        <p:spPr>
          <a:xfrm>
            <a:off x="838200" y="1020933"/>
            <a:ext cx="10515600" cy="5156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Wingdings" panose="05000000000000000000" pitchFamily="2" charset="2"/>
              <a:buChar char="§"/>
              <a:defRPr sz="3200" kern="1200">
                <a:ln>
                  <a:noFill/>
                </a:ln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71550" indent="-514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  <a:defRPr sz="2800" kern="1200">
                <a:ln>
                  <a:noFill/>
                </a:ln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  <a:defRPr sz="2400" kern="1200">
                <a:ln>
                  <a:noFill/>
                </a:ln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8288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  <a:defRPr sz="2000" kern="1200">
                <a:ln>
                  <a:noFill/>
                </a:ln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2860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  <a:defRPr sz="2000" kern="1200">
                <a:ln>
                  <a:noFill/>
                </a:ln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err="1">
                <a:latin typeface="Segoe UI"/>
                <a:cs typeface="Segoe UI"/>
              </a:rPr>
              <a:t>CuSAT</a:t>
            </a:r>
            <a:r>
              <a:rPr lang="en-US" dirty="0">
                <a:latin typeface="Segoe UI"/>
                <a:cs typeface="Segoe UI"/>
              </a:rPr>
              <a:t> uses an IR camera to locate and image hotspots</a:t>
            </a:r>
          </a:p>
          <a:p>
            <a:pPr lvl="1"/>
            <a:r>
              <a:rPr lang="en-US" dirty="0">
                <a:latin typeface="Segoe UI"/>
                <a:cs typeface="Segoe UI"/>
              </a:rPr>
              <a:t>Transmits fire locations to Ottawa within 24 hours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09694E-4D8F-461D-B531-9D8127082273}"/>
              </a:ext>
            </a:extLst>
          </p:cNvPr>
          <p:cNvSpPr txBox="1"/>
          <p:nvPr/>
        </p:nvSpPr>
        <p:spPr>
          <a:xfrm>
            <a:off x="4132026" y="5652401"/>
            <a:ext cx="392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/>
              <a:t>Figure 3: CuSAT CAD model</a:t>
            </a:r>
          </a:p>
        </p:txBody>
      </p:sp>
    </p:spTree>
    <p:extLst>
      <p:ext uri="{BB962C8B-B14F-4D97-AF65-F5344CB8AC3E}">
        <p14:creationId xmlns:p14="http://schemas.microsoft.com/office/powerpoint/2010/main" val="313321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text, appliance, kitchen appliance&#10;&#10;Description automatically generated">
            <a:extLst>
              <a:ext uri="{FF2B5EF4-FFF2-40B4-BE49-F238E27FC236}">
                <a16:creationId xmlns:a16="http://schemas.microsoft.com/office/drawing/2014/main" id="{72848C57-0047-4EA6-A146-12CAD1D30F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645" y="1020762"/>
            <a:ext cx="8468803" cy="5601979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3541DF-355C-4FBA-A774-E7251B4D7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2022-03-07</a:t>
            </a:r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3EAAF-70C7-46B5-B961-211123EB1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259C-7CC4-4817-9584-DE078401D60F}" type="slidenum">
              <a:rPr lang="en-CA" smtClean="0"/>
              <a:t>6</a:t>
            </a:fld>
            <a:endParaRPr lang="en-CA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15BD1CE-9746-4FF1-BD04-DC0AB5BEC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CuSAT</a:t>
            </a:r>
            <a:r>
              <a:rPr lang="en-CA" dirty="0"/>
              <a:t> - 2022</a:t>
            </a:r>
          </a:p>
        </p:txBody>
      </p:sp>
    </p:spTree>
    <p:extLst>
      <p:ext uri="{BB962C8B-B14F-4D97-AF65-F5344CB8AC3E}">
        <p14:creationId xmlns:p14="http://schemas.microsoft.com/office/powerpoint/2010/main" val="1164467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5215A3-D7BC-46DA-9BF2-0DD627693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2022-03-07</a:t>
            </a:r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160919-97AF-4A35-80C6-55B13B419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259C-7CC4-4817-9584-DE078401D60F}" type="slidenum">
              <a:rPr lang="en-CA" smtClean="0"/>
              <a:t>7</a:t>
            </a:fld>
            <a:endParaRPr lang="en-CA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18BB68-E14E-472A-9C23-E9CF5B2B9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CuSAT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FD3743-C097-478D-9BEC-E33D0A578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45" y="1116308"/>
            <a:ext cx="3968885" cy="48346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A37010-E4B3-4A49-B000-5177BD44E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946" y="1349771"/>
            <a:ext cx="6614809" cy="436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33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03F12B-5C03-4F89-A09E-4D8DA02BB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059"/>
            <a:ext cx="5171983" cy="4864963"/>
          </a:xfrm>
        </p:spPr>
        <p:txBody>
          <a:bodyPr>
            <a:normAutofit lnSpcReduction="10000"/>
          </a:bodyPr>
          <a:lstStyle/>
          <a:p>
            <a:r>
              <a:rPr lang="en-CA" dirty="0"/>
              <a:t>Eight student teams</a:t>
            </a:r>
          </a:p>
          <a:p>
            <a:pPr lvl="1"/>
            <a:r>
              <a:rPr lang="en-CA" dirty="0"/>
              <a:t>Systems</a:t>
            </a:r>
          </a:p>
          <a:p>
            <a:pPr lvl="1"/>
            <a:r>
              <a:rPr lang="en-CA" dirty="0"/>
              <a:t>Payload</a:t>
            </a:r>
          </a:p>
          <a:p>
            <a:pPr lvl="1"/>
            <a:r>
              <a:rPr lang="en-CA" dirty="0"/>
              <a:t>ADCS</a:t>
            </a:r>
          </a:p>
          <a:p>
            <a:pPr lvl="1"/>
            <a:r>
              <a:rPr lang="en-CA" dirty="0"/>
              <a:t>C&amp;DH</a:t>
            </a:r>
          </a:p>
          <a:p>
            <a:pPr lvl="1"/>
            <a:r>
              <a:rPr lang="en-CA" dirty="0"/>
              <a:t>Comms</a:t>
            </a:r>
          </a:p>
          <a:p>
            <a:pPr lvl="1"/>
            <a:r>
              <a:rPr lang="en-CA" dirty="0"/>
              <a:t>Power</a:t>
            </a:r>
          </a:p>
          <a:p>
            <a:pPr lvl="1"/>
            <a:r>
              <a:rPr lang="en-CA" dirty="0"/>
              <a:t>Thermal</a:t>
            </a:r>
          </a:p>
          <a:p>
            <a:pPr lvl="1"/>
            <a:r>
              <a:rPr lang="en-CA" dirty="0"/>
              <a:t>Structures</a:t>
            </a:r>
          </a:p>
          <a:p>
            <a:r>
              <a:rPr lang="en-CA" dirty="0"/>
              <a:t>Lead Engineers from MA&amp;E and Industry (8+) </a:t>
            </a:r>
          </a:p>
          <a:p>
            <a:pPr marL="457200" lvl="1" indent="0">
              <a:buNone/>
            </a:pPr>
            <a:endParaRPr lang="en-CA" dirty="0"/>
          </a:p>
          <a:p>
            <a:pPr marL="457200" lvl="1" indent="0">
              <a:buNone/>
            </a:pPr>
            <a:endParaRPr lang="en-CA" dirty="0"/>
          </a:p>
          <a:p>
            <a:pPr marL="457200" lvl="1" indent="0">
              <a:buNone/>
            </a:pPr>
            <a:endParaRPr lang="en-C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62E3D1-C093-4704-BFE5-9951EC6A7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2022-03-07</a:t>
            </a:r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A6C0C-CB90-401B-8CC3-B4A6EFBD7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0867"/>
            <a:ext cx="2743200" cy="365125"/>
          </a:xfrm>
        </p:spPr>
        <p:txBody>
          <a:bodyPr/>
          <a:lstStyle/>
          <a:p>
            <a:fld id="{3D6A259C-7CC4-4817-9584-DE078401D60F}" type="slidenum">
              <a:rPr lang="en-CA" smtClean="0"/>
              <a:t>8</a:t>
            </a:fld>
            <a:endParaRPr lang="en-CA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56DF01-61E1-420D-845C-42EF7730C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915" y="-144785"/>
            <a:ext cx="10077450" cy="1147964"/>
          </a:xfrm>
        </p:spPr>
        <p:txBody>
          <a:bodyPr/>
          <a:lstStyle/>
          <a:p>
            <a:r>
              <a:rPr lang="en-CA" dirty="0"/>
              <a:t>Project Organization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D36F165-B970-4155-8F72-8C7ADA0DF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56" y="2463964"/>
            <a:ext cx="4352925" cy="262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555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F3301A-587A-44F4-A3D3-DB36D40B5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Attitude simulator development</a:t>
            </a:r>
          </a:p>
          <a:p>
            <a:r>
              <a:rPr lang="en-CA" dirty="0"/>
              <a:t>Satellite emergency protocols while in-orbit</a:t>
            </a:r>
          </a:p>
          <a:p>
            <a:r>
              <a:rPr lang="en-CA" dirty="0"/>
              <a:t>Thermal camera testing</a:t>
            </a:r>
          </a:p>
          <a:p>
            <a:r>
              <a:rPr lang="en-CA" dirty="0"/>
              <a:t>Procured items (2021-2022):</a:t>
            </a:r>
          </a:p>
          <a:p>
            <a:pPr lvl="1"/>
            <a:r>
              <a:rPr lang="en-CA" dirty="0"/>
              <a:t>Circularly polarized antenna</a:t>
            </a:r>
          </a:p>
          <a:p>
            <a:pPr lvl="1"/>
            <a:r>
              <a:rPr lang="en-CA" dirty="0"/>
              <a:t>Antenna polarity switch kit</a:t>
            </a:r>
          </a:p>
          <a:p>
            <a:pPr lvl="1"/>
            <a:r>
              <a:rPr lang="en-CA" dirty="0"/>
              <a:t>Gyroscope </a:t>
            </a:r>
          </a:p>
          <a:p>
            <a:pPr lvl="1"/>
            <a:r>
              <a:rPr lang="en-CA" dirty="0"/>
              <a:t>Magnetometer</a:t>
            </a:r>
          </a:p>
          <a:p>
            <a:pPr lvl="1"/>
            <a:r>
              <a:rPr lang="en-CA" dirty="0"/>
              <a:t>FPGA for payload</a:t>
            </a:r>
          </a:p>
          <a:p>
            <a:pPr lvl="1"/>
            <a:r>
              <a:rPr lang="en-CA" dirty="0"/>
              <a:t>Solar arrays</a:t>
            </a:r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C5DEBC-761E-4E7A-9D3F-6FA455C78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2022-03-07</a:t>
            </a:r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F4B75D-2AA0-4C5E-844C-801FFABF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259C-7CC4-4817-9584-DE078401D60F}" type="slidenum">
              <a:rPr lang="en-CA" smtClean="0"/>
              <a:t>9</a:t>
            </a:fld>
            <a:endParaRPr lang="en-CA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D3A15E1-AE84-42D4-AAE8-6CE609DE5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Work this year</a:t>
            </a:r>
          </a:p>
        </p:txBody>
      </p:sp>
    </p:spTree>
    <p:extLst>
      <p:ext uri="{BB962C8B-B14F-4D97-AF65-F5344CB8AC3E}">
        <p14:creationId xmlns:p14="http://schemas.microsoft.com/office/powerpoint/2010/main" val="1090546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78575FCFC8424D89C32E0D333DCA0E" ma:contentTypeVersion="10" ma:contentTypeDescription="Create a new document." ma:contentTypeScope="" ma:versionID="0e740349c4582090803a1fab5a35c017">
  <xsd:schema xmlns:xsd="http://www.w3.org/2001/XMLSchema" xmlns:xs="http://www.w3.org/2001/XMLSchema" xmlns:p="http://schemas.microsoft.com/office/2006/metadata/properties" xmlns:ns2="d4dc2b8e-5cc9-4c57-8308-2c279e751c60" xmlns:ns3="460843b3-2da7-44f9-b016-e3bd28afc102" targetNamespace="http://schemas.microsoft.com/office/2006/metadata/properties" ma:root="true" ma:fieldsID="383cbd8137d7970033fad4a4fbbc488f" ns2:_="" ns3:_="">
    <xsd:import namespace="d4dc2b8e-5cc9-4c57-8308-2c279e751c60"/>
    <xsd:import namespace="460843b3-2da7-44f9-b016-e3bd28afc1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c2b8e-5cc9-4c57-8308-2c279e751c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0843b3-2da7-44f9-b016-e3bd28afc10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85C8EC-EB18-49E7-B1D4-29D04C901238}">
  <ds:schemaRefs>
    <ds:schemaRef ds:uri="460843b3-2da7-44f9-b016-e3bd28afc102"/>
    <ds:schemaRef ds:uri="d4dc2b8e-5cc9-4c57-8308-2c279e751c6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8993352-3E65-4C1C-9BDD-C3F52BD55D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3C6A30-DED4-4B5D-8E2C-CC43451BC5C7}">
  <ds:schemaRefs>
    <ds:schemaRef ds:uri="460843b3-2da7-44f9-b016-e3bd28afc102"/>
    <ds:schemaRef ds:uri="d4dc2b8e-5cc9-4c57-8308-2c279e751c6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354</Words>
  <Application>Microsoft Office PowerPoint</Application>
  <PresentationFormat>Widescreen</PresentationFormat>
  <Paragraphs>97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Segoe UI</vt:lpstr>
      <vt:lpstr>Segoe UI Semibold</vt:lpstr>
      <vt:lpstr>Wingdings</vt:lpstr>
      <vt:lpstr>Office Theme</vt:lpstr>
      <vt:lpstr>1_Office Theme</vt:lpstr>
      <vt:lpstr>Satellite Design Project (2022 – 2023 version)</vt:lpstr>
      <vt:lpstr>Today’s Discussion </vt:lpstr>
      <vt:lpstr>Mission Statement</vt:lpstr>
      <vt:lpstr>Satellite Design Project (SDP)</vt:lpstr>
      <vt:lpstr>CuSAT</vt:lpstr>
      <vt:lpstr>CuSAT - 2022</vt:lpstr>
      <vt:lpstr>CuSAT</vt:lpstr>
      <vt:lpstr>Project Organization</vt:lpstr>
      <vt:lpstr>Work this year</vt:lpstr>
      <vt:lpstr>Work this year</vt:lpstr>
      <vt:lpstr>2022 - 2023 Work</vt:lpstr>
      <vt:lpstr>2022 – 2023 work</vt:lpstr>
      <vt:lpstr>Questions?</vt:lpstr>
    </vt:vector>
  </TitlesOfParts>
  <Company>MAE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CuSAT Thermal Mission</dc:title>
  <dc:creator>Juan Posada</dc:creator>
  <cp:lastModifiedBy>bruce burlton</cp:lastModifiedBy>
  <cp:revision>3</cp:revision>
  <dcterms:created xsi:type="dcterms:W3CDTF">2015-11-24T16:01:12Z</dcterms:created>
  <dcterms:modified xsi:type="dcterms:W3CDTF">2022-03-07T15:28:39Z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0x0101000978575FCFC8424D89C32E0D333DCA0E</vt:lpwstr>
  </property>
</Properties>
</file>