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</p:sldMasterIdLst>
  <p:notesMasterIdLst>
    <p:notesMasterId r:id="rId15"/>
  </p:notesMasterIdLst>
  <p:sldIdLst>
    <p:sldId id="676" r:id="rId3"/>
    <p:sldId id="674" r:id="rId4"/>
    <p:sldId id="628" r:id="rId5"/>
    <p:sldId id="751" r:id="rId6"/>
    <p:sldId id="669" r:id="rId7"/>
    <p:sldId id="754" r:id="rId8"/>
    <p:sldId id="678" r:id="rId9"/>
    <p:sldId id="656" r:id="rId10"/>
    <p:sldId id="680" r:id="rId11"/>
    <p:sldId id="752" r:id="rId12"/>
    <p:sldId id="753" r:id="rId13"/>
    <p:sldId id="283" r:id="rId14"/>
  </p:sldIdLst>
  <p:sldSz cx="14630400" cy="8229600"/>
  <p:notesSz cx="6881813" cy="92964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3F910A-C5D2-4D99-AD6A-C329DE76AA9E}">
          <p14:sldIdLst>
            <p14:sldId id="676"/>
            <p14:sldId id="674"/>
            <p14:sldId id="628"/>
            <p14:sldId id="751"/>
            <p14:sldId id="669"/>
            <p14:sldId id="754"/>
            <p14:sldId id="678"/>
            <p14:sldId id="656"/>
            <p14:sldId id="680"/>
            <p14:sldId id="752"/>
            <p14:sldId id="753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  <a:srgbClr val="F20000"/>
    <a:srgbClr val="FF0909"/>
    <a:srgbClr val="B00000"/>
    <a:srgbClr val="0000FF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1" autoAdjust="0"/>
    <p:restoredTop sz="94545" autoAdjust="0"/>
  </p:normalViewPr>
  <p:slideViewPr>
    <p:cSldViewPr snapToGrid="0">
      <p:cViewPr varScale="1">
        <p:scale>
          <a:sx n="66" d="100"/>
          <a:sy n="66" d="100"/>
        </p:scale>
        <p:origin x="1176" y="184"/>
      </p:cViewPr>
      <p:guideLst>
        <p:guide orient="horz" pos="2160"/>
        <p:guide pos="3840"/>
        <p:guide orient="horz" pos="2592"/>
        <p:guide pos="46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63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23T17:29:12.8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669 2347 32,'-21'10'1041,"13"-3"-780,-1-1 0,1-1-1,-2 0 1,1 0 0,0 0-1,-1-2 1,0 1 0,0-1-1,0 0 1,0-1 0,-1 0-1,1-1 1,0 0 0,-1-1 0,1 0-1,-1 0 1,1-1 0,-1-1-1,1 0 1,0 0 0,0-1-1,0 0 1,0-1 0,-1 0-261,-6-11 44,2-1 1,0 0 0,0-1-1,2-1 1,0 0-1,1-1 1,1 0 0,1-1-1,0 0 1,-5-18-45,5 15 34,-35-77 43,4-2 0,5-1 0,5-2 0,4-1-1,5-1 1,5-1 0,4-1 0,5 0 0,5-1 0,6-47-77,-1 137 6,-2-3 0,1 0 1,1 0-1,1 1 1,1-1-1,1 1 1,1-1-1,2 2 0,-1-1 1,5-6-7,-2 27 43,-5 3-33,-1 0 0,0 1 0,0-1 0,0 1 0,0 0 0,0 0 0,0 0 0,-1 1 0,0-1 0,0 1 0,0 0 0,0 0 0,0 0 0,-1 0 0,1 1 0,0 2-10,31 77 215,-4 1 0,-4 2 0,-3 2-215,-11-46 59,213 824 865,-222-856-919,0 0-3,0 0 1,0 0 0,1 0 0,1 0-1,0-1 1,0 1 0,1-1-1,0 0 1,1-1 0,5 6-3,-11-15-1,1 0-1,0 1 1,0-1-1,0 0 1,0 0 0,0-1-1,0 1 1,-1 0-1,1-1 1,0 1 0,0-1-1,0 1 1,-1-1-1,1 0 1,0 0 0,-1 0-1,1 0 1,-1 0-1,1 0 1,-1 0 0,1 0-1,-1-1 1,0 1-1,1-1 1,-1 1 0,0-1-1,0 1 1,0-1-1,0 0 1,-1 1 0,1-1-1,0 0 1,-1 0-1,1 1 1,-1-1 0,0 0-1,1 0 1,-1 0-1,0 0 1,0 0 0,0 1-1,0-2 2,17-61 1,-3 0 1,-2-1-1,-4-1 0,0-31-1,-6 75 1,41-817 340,-41 798-282,-2 34-16,1 12 10,14 101-12,-6 0 1,-4 1-1,-7 71-41,1-53 100,12-171-62,0-324-144,-11 271 78,-9-471-4,8 533 80,1 31 38,0 13 4,23 243 124,-23-250-214,7 84 34,-4-1-1,-3 1 0,-4 0 0,-8 36-33,-19-36 16,19-86 0,3-11-21,0 0 0,1-1 0,0 0-1,1 0 1,0-1 0,1 0-1,1 0 1,1 0 0,0 0 0,1-1-1,0 0 1,1 0 0,1 0-1,1-11 6,-2 9-6,-13-126 32,6 0-1,6 0 0,7-1 1,8-21-26,3 84 74,-1 52-17,-2 54 79,-2 73-84,-5 1 0,-4-1 0,-4 1 0,-5 14-52,-2 27 21,-5 0 1,-6 0-1,-29 89-21,43-200 7,-2-1 0,-1-1 0,0 0 0,-3 0 0,0-1 1,-1 0-8,12-22 0,1 1 1,-1-1 0,0 0 0,0-1 0,0 1 0,0 0 0,0 0-1,0-1 1,-1 1 0,0-1 0,1 0 0,-1 0 0,0 0-1,0 0 1,0 0 0,0-1 0,0 1 0,0-1 0,-1 0 0,1 0-1,0 0 1,-1 0 0,1-1 0,-1 1 0,1-1 0,-1 0 0,1 0-1,-1 0 1,1-1 0,0 1 0,-1-1 0,1 1 0,-1-1-1,1 0 1,0-1 0,0 1 0,-1-1 0,1 1 0,0-1 0,1 0-1,-1 0 1,0 0 0,0 0 0,-1-3-1,-9-12 5,0 0 1,2-1-1,0-1 0,1 0 1,1 0-1,1-1 0,1 0 1,1 0-1,0-1 0,1 1 1,1-9-6,-4-5 14,1 0 1,2 0 0,2-1-1,1 0 1,1 0 0,2 1-1,2-1 1,3-15-15,4 44 59,-3 11-49,0 1-1,-1 0 1,1 0 0,-1 1 0,0 0 0,-1 0-1,0 0 1,0 0 0,0 1 0,-1 0-1,0 0 1,-1 0 0,0 1 0,0-1 0,0 1-1,-1-1 1,-1 1 0,0 0 0,0 0 0,0 3-10,4 10 17,26 136 101,-7 1-1,1 126-117,-22-225-5,-4-365-218,14-10 223,-11 271 4,-2 43-4,11-230 43,30-150-43,-14 260 91,2 73 38,-28 48-122,1 0-1,-1 0 1,1 1-1,-1-1 1,1 0-1,-1 1 0,1-1 1,-1 1-1,1 0 1,-1-1-1,0 1 0,1 0 1,-1 0-1,0 0 1,0 0-1,1 0 1,-1 0-1,0 0 0,0 0 1,0 1-1,0-1 1,-1 0-1,1 0 0,0 1 1,0-1-1,-1 1 1,1-1-1,-1 1 1,1-1-1,-1 1 0,0-1 1,0 1-1,1 0-6,30 110 187,33 262 385,6 251-572,-40-317-54,-3-50-37,-24-219 39,-8-83-7,1 12 53,-45-285 150,-54-170-144,47 299 139,56 188-136,0 0 1,0 0-1,0 1 1,0-1 0,-1 0-1,1 0 1,0 1-1,0-1 1,0 0 0,0 0-1,-1 0 1,1 1 0,0-1-1,0 0 1,0 0-1,-1 0 1,1 0 0,0 1-1,0-1 1,-1 0-1,1 0 1,0 0 0,0 0-1,-1 0 1,1 0-1,0 0 1,0 0 0,-1 0-1,1 0 1,0 0 0,0 0-1,-1 0 1,1 0-1,0 0-3,-6 54 61,3 0 0,3 0 0,2 1 0,2-1 0,2-1 0,4 5-61,-4-14 19,25 185 7,10-1 1,63 195-27,-103-420-2,5 23-31,2-1 0,1 0 0,0-1 0,2 0-1,1-1 1,0 0 0,2 0 0,4 3 33,-17-25-7,0 1 0,0-1 0,0 1-1,0-1 1,0 1 0,0-1 0,0 0 0,1 0 0,-1 1-1,0-1 1,1 0 0,-1 0 0,1 0 0,0-1-1,-1 1 1,1 0 0,-1 0 0,1-1 0,0 1 0,0-1-1,-1 0 1,1 0 0,0 1 0,0-1 0,0 0 0,-1 0-1,1 0 1,0-1 0,0 1 0,-1 0 0,1-1-1,0 1 1,-1-1 0,1 0 0,0 1 0,-1-1 0,1 0-1,-1 0 1,1 0 0,-1 0 0,1 0 0,-1 0-1,0-1 1,0 1 0,1 0 0,-1-1 0,0 1 0,0-1-1,0 1 1,-1-1 0,1 0 0,0 1 0,0-1-1,-1 0 1,1 1 0,-1-1 0,0 0 0,1-1 7,5-21-39,-1 0 0,-1 0 0,-1 0 0,-1 0 1,-1-1-1,-2 1 0,-1-16 39,1 19-22,-3-82-78,-4 0 0,-4 0 0,-6 2 0,-27-92 100,25 136-11,16 51-25,1 17-56,0 14-106,1 0 0,2-1-1,0 1 1,2 0 0,1 0 0,1-1 0,0 0 0,3 1 198,170 634-9540,-105-429 7650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23T17:29:16.43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256 2383 32,'-129'93'5029,"126"-91"-4934,0-1 0,0 1 0,0 0 0,-1-1 0,1 0 0,0 1 1,0-1-1,-1-1 0,1 1 0,-1 0 0,1-1 0,-1 0 0,1 1 0,0-1 0,-1-1 1,1 1-1,-1 0 0,1-1 0,-1 0 0,1 0 0,0 0 0,-1 0 0,1-1 0,0 1 1,0-1-1,0 1 0,0-1 0,0 0 0,1-1 0,-1 1 0,0 0 0,1-1 0,0 1 1,0-1-1,-1 0 0,1 0 0,1 0 0,-1 0 0,0 0 0,1 0 0,0 0 0,-1 0 1,1-1-1,1 1 0,-1 0 0,0-1 0,1 1 0,0-1 0,0-2-95,-1-24 77,2 1-1,1-1 1,2 1-1,1 0 1,1 0-1,5-14-76,149-456-59,-140 442 38,543-1398 0,-480 1281 213,-71 170-107,-8 12-79,-1 1-1,0 0 1,0 0-1,-1 0 0,0 0 1,0 1-1,-1-1 0,-1 1 1,1-1-1,-1 0 1,-1 1-1,0-1 0,0 1 1,-1-1-1,-1 3-5,3-10 0,-43 263-27,-11-2 0,-28 57 27,39-156 64,-8-2 0,-6-2 0,-7-3 0,-43 69-64,32-111 80,74-112-74,-1 1-1,1-1 0,-1 0 1,0 0-1,0 0 1,0-1-1,0 1 0,0 0 1,-1-1-1,1 1 0,-1-1 1,0 0-1,0 0 0,1 0 1,-1 0-1,-1-1 0,1 1 1,0-1-1,0 1 0,0-1 1,-1 0-1,1-1 0,-1 1 1,1 0-1,-1-1 0,1 0 1,-1 0-1,1 0 0,-1 0 1,1-1-1,0 1 0,-1-1 1,1 0-1,-1 0 0,1 0 1,0 0-1,0-1 0,-3-1-5,-1-7 12,1-1-1,0 0 0,0-1 1,1 0-1,1 1 0,0-2 0,0 1 1,1 0-1,1-1 0,0 1 1,1-1-1,0 0 0,1 1 1,1-1-1,1-7-11,-2 18 1,5-163-6,8 1-1,7 1 1,8 0 0,10-16 5,-18 86-27,3 2 0,4 0 1,5 2-1,23-43 27,-13 62 27,-41 69-25,0 0 0,0 0 0,0 0 0,-1 0 0,1 0 0,0 0 0,0 0 0,0 0 0,0 1 0,0-1 0,1 0 0,-1 1 0,0-1 0,0 1 0,0-1 0,1 1 0,-1-1 0,0 1 0,0 0 0,1 0 0,-1 0 0,0-1 0,1 1 0,-1 1 0,0-1 0,1 0 0,-1 0 0,0 0 0,0 1 0,1-1 0,-1 0 0,0 1 0,0-1 0,0 1 0,0 0 0,1-1 0,-1 1 0,0 0 0,0 0 0,0 0 0,0 0 0,-1 0 0,1 0 0,0 0 0,0 0 0,0 0 0,-1 0 0,1 0 0,-1 0 0,1 0 0,-1 1 0,1-1 0,-1 0 0,0 0 0,1 1 0,-1-1 0,0 0 0,0 1 0,0-1 0,0 0 0,0 0 0,0 1 0,-1-1 0,1 2-2,5 25 41,-2 2 1,0-1 0,-2 0-1,-1 0 1,-4 27-42,-7 61 66,-4 0 0,-6-2 1,-5 0-1,-4-2 0,-10 12-66,-19-14-5,46-119-22,5-12 15,1 0 0,1 0-1,0-1 1,1 1 0,2-1 0,0-1 0,0-12 12,-1-127 0,6 0 0,14-64 0,10 83 224,-20 150-37,4 54-61,-3 0 0,-3 0 0,-2 1 0,-3-1 0,-4 15-126,-19 242 226,-14-1 1,-15 7-227,20-175-213,28-152 37,1-21 105,2 0 0,1 1 0,1-1 1,1 0-1,0 0 0,2 0 0,1 1 0,0-1 1,3-1 70,-5 12-36,47-167-471,-49 177 486,-1 0-1,1 1 1,0-1 0,1 0 0,-1 1-1,0-1 1,0 0 0,1 0 0,-1 1-1,1-1 1,0 0 0,-1 1 0,1-1-1,0 1 1,0-1 0,0 1 0,0-1-1,0 1 1,0 0 0,1 0 0,-1-1-1,0 1 1,1 0 0,-1 0 0,0 0-1,1 0 1,0 1 0,-1-1 0,1 0-1,-1 0 1,1 1 0,0-1 0,-1 1-1,1 0 1,0 0 0,0-1 0,-1 1-1,1 0 1,0 0 0,0 0 0,-1 1-1,1-1 1,0 0 0,-1 1 0,1-1-1,0 1 1,-1 0 0,1-1 0,0 1-1,-1 0 1,1 0 21,29 58-1441,-12 3 30,-3 0 0,-2 0-1,-3 2 1,-3 0 0,-3 0 0,-2 24 1411,6 115-443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23T17:29:32.32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427 25 32,'-8'-6'508,"7"4"-367,-1 1 1,1-1-1,-1 1 0,1-1 0,-1 1 0,0 0 0,0 0 1,0 0-1,0 0 0,0 0 0,0 0 0,0 0 0,0 0 0,0 1 1,0-1-1,0 1 0,0 0 0,0 0 0,-1 0 0,1 0 0,0 0 1,0 0-1,0 0 0,0 1 0,0-1 0,0 1 0,0-1 1,-1 1-1,1 0-141,-69 54 2930,56-36-2760,2 2 0,0 0 1,2 0-1,0 1 0,1 0 0,1 1 1,1 0-1,0 6-170,-27 115 435,6 1 1,6 1-1,2 55-435,14-131 82,-44 522 446,26-283-138,38-371-150,153-743 91,-160 775-331,1-14-1,3 1-1,1 0 0,3 1 0,1 0 0,2 1 0,9-14 2,-26 55 1,0 0-1,0 0 1,1 1-1,-1-1 1,0 0-1,0 1 1,0-1-1,0 0 1,0 0-1,0 0 1,0 1-1,1-1 0,-1 0 1,0 0-1,0 1 1,0-1-1,1 0 1,-1 0-1,0 0 1,0 0-1,0 1 1,1-1-1,-1 0 1,0 0-1,0 0 0,1 0 1,-1 0-1,0 0 1,1 0-1,-1 0 1,0 0-1,0 0 1,1 0-1,-1 0 1,0 0-1,0 0 1,1 0-1,-1 0 0,0 0 1,1 0-1,-1 0 1,0 0-1,0 0 1,1 0-1,-1 0 1,0-1-1,0 1 1,1 0-1,-1 0 0,0 0 1,0 0-1,0-1 1,1 1-1,-1 0 1,0 0-1,0 0 1,0-1-1,0 1 0,10 28 25,-1 1 1,-1 0-1,-2 0 0,-1 0 0,-1 1 0,-2-1 1,-1 1-1,-2 28-25,2-3 6,-2 625 16,16-520-161,-6-169 75,28-82-16,40-240-150,62-547 1,-122 749 314,-9 83-5,-6 80 80,-33 482 540,15-273-603,-2 34 67,14 111-164,15-261 11,5-73 6,-16-53-17,1 0 1,-1-1-1,1 1 0,-1-1 0,1 1 0,0 0 0,-1-1 1,1 1-1,0-1 0,-1 1 0,1-1 0,0 0 0,-1 1 0,1-1 1,0 0-1,0 1 0,-1-1 0,1 0 0,0 0 0,0 0 1,0 0-1,-1 0 0,1 0 0,0 0 0,0 0 0,0 0 1,0 0-1,-1 0 0,1 0 0,0 0 0,0-1 0,-1 1 0,1 0 1,0-1-1,0 1 0,-1-1 0,1 1 0,0 0 0,-1-1 1,1 0-1,-1 1 0,1-1 0,0 1 0,-1-1 0,1 0 1,-1 1-1,0-1 0,1 0 0,-1 1 0,0-1 0,1 0 1,-1 0-1,0 1 0,0-1 0,1 0 0,-1 0 0,0 0 0,0 0 1,0 0-1,36-88 26,38-175 22,-11-2 0,-4-54-48,-19 89 161,12-46 31,-48 264-132,-1 23 8,3 34 8,-2 0 0,-2 0 0,-2 0 0,-5 41-76,-11 168 112,-51 930-469,63-976-247,18-1-2673,-13-206 3184,-1-1 0,0 1 0,0 0 0,0 0 0,0 0 0,1 0 0,-1 0 0,0 0 0,0 0 0,0 0 0,1 0 0,-1 0 0,0 0 0,0 0 0,1 0 0,-1 0 0,0 0 0,0 0 0,0 0 0,1 0 0,-1 0 0,0 0 0,0 0 0,0 0 0,1 0 0,-1 0 0,0 0 0,0 0 0,0 0 0,1 1 0,-1-1 0,0 0 0,0 0 0,0 0 0,0 0 0,1 1 93,20-59-3464,-4-30 896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23T17:30:05.8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496 1380 32,'-5'10'765,"0"0"0,0 0 0,-1 0 0,0-1 0,-1 0 0,0 0 0,-1-1 0,1 0 0,-2 0 0,-5 5-765,9-11 331,5-2-155,1-6-91,36-128-165,-20 44 108,-3-1 0,-5-1-1,-4 0 1,-3 1-1,-5-1 1,-10-61-28,9 108 171,3 37 42,1 12 22,13 204 459,-5-87-513,19 651 305,-30-744-496,1-58-1,-3-983-26,4 1001 138,-3 22 38,-5 21-63,2 0 0,1 1 0,1 0 0,1 0 0,2 7-76,-4 29 106,-3 8-53,-8 89 155,-7-1 1,-11 14-209,29-185 10,-21-169-58,62-716 107,-31 864 103,-6 79-95,-14 128 99,-31 131-166,35-247 43,-5-16-27,17-46-16,0 0 0,0 0 1,0-1-1,0 1 1,0 0-1,0-1 0,0 1 1,0 0-1,-1 0 1,1-1-1,0 1 0,-1 0 1,1-1-1,0 1 1,-1 0-1,1-1 0,-1 1 1,1-1-1,-1 1 0,1-1 1,-1 1-1,1-1 1,-1 1-1,0-1 0,1 0 1,-1 1-1,0-1 1,1 0-1,-1 1 0,0-1 1,1 0-1,-1 0 1,0 0-1,0 0 0,1 1 1,-1-1-1,0 0 0,0 0 1,1 0-1,-1-1 1,0 1-1,0 0 0,1 0 1,-1 0-1,0 0 1,1-1-1,-1 1 0,0 0 1,1-1-1,-1 1 1,0-1-1,1 1 0,-1-1 1,1 1-1,-1-1 1,1 1-1,-1-1 0,1 1 1,-1-1-1,1 1 0,-1-1 1,1 0-1,0 1 1,-1-1-1,1 0 0,0 0 1,0 0-1,-16-61-4,16 58 3,-13-108-50,5-1 1,6-68 50,-1-2-27,0 84 32,-5 123 70,-53 422 208,15-311-262,36-135-42,2-9 17,1-2-1,0 1 1,0-1 0,1 0 0,0 0 0,1-1 0,1 0-1,0 0 1,0 0 0,1 0 0,0-1 0,1 1-1,1-1 1,0 0 0,1 1 0,0-4 4,-3-12-3,-19-275 41,24 283 100,3 53-52,35 416 314,-35-407-421,0-40-11,3-21 22,0 1 0,-2-1 0,0 0 0,-1-1 0,-1 1 0,-1-1 0,0 0 0,-1-15 10,1-2 11,26-202 127,-29 233-47,37 773 614,-32-691-705,3-32-5,-3-52-33,61-598-133,-27 369 139,-39 236 32,1-5 6,-1 1 0,1 0-1,0-1 1,0 1-1,1 0 1,-1 0 0,1 0-1,1 0 1,-1 0 0,1 0-1,-1 0 1,1 1 0,1-1-1,-1 1 1,1 0-1,-1 0 1,1 0 0,5-2-6,-6 7 0,0 0 1,1 0 0,-1 1 0,0-1-1,0 1 1,0 0 0,0 0-1,0 0 1,0 1 0,0-1-1,-1 1 1,1-1 0,-1 1-1,0 0 1,0 0 0,0 0 0,0 0-1,0 0 1,-1 1 0,0-1-1,1 0 1,-1 1 0,0 0-1,22 56-9,-2 1 0,-2 1 0,-4 0 0,-2 1 0,-1 18 9,-1-21-46,-8-39-4,-9-52 25,-77-523-28,81 546 112,-3 18 10,-3 10-41,2 1-1,0 1 1,2-1 0,0 1 0,1-1-1,1 1 1,1 18-28,-1 2 36,-18 378 113,20-412-181,1-19-5,9-288-108,-15-84 145,5 375 49,-23 220 68,11-127-229,9-92 48,-25-136-136,25 111 186,-29-255 313,27 252-144,4 29-38,-2 17-4,-6 49-181,2 0 1,3 0-1,3 0 1,2 2 67,-1-41-104,-5-27 51,-43-131 45,42 113 101,4 18-29,2 6-5,1 7-22,5 24-10,3-7-33,-5-27-36,-3-21 78,0 0 0,-1 1 1,-2-1-1,0 0 0,-1 1 1,-2 0-1,0 0 0,-3-4-36,-2-15 137,-8 13 279,26 75-423,1 0 0,3-1 1,2 0-1,1-1 0,15 28 7,-27-66-9,14 35-81,3-12 42,-17-30 10,-27-102-4,16 75 138,7 22-48,27 57 10,-8-16-133,1-2-1,1-1 0,2 0 0,2-1 0,9 7 76,3 3-192,-14-24 102,-17-12 25,-13-13 33,-21-20 70,0 1-1,-2 2 1,0 1-1,-2 1 0,-1 2 1,-9-3-38,33 23 26,-11 7 12,17 5 10,10 18-69,1-1 1,1 1-1,2-1 1,1 0-1,1-1 1,5 6 20,-14-28-43,1-9 54,21-3-6,-15 12-3,0 1-1,0 1 1,-1 0 0,0 0-1,0 1 1,0 0-1,-1 0 1,-1 1-1,1 0 1,-2 0 0,5 7-2,5 5-12,265 379-405,-277-396 348,-4-4 5,0 0 5,-1-5 27,-1-16 32,2 16 27,-2 11 10,1 16-19,0-1-1,1 0 0,1 1 1,1-1-1,1 0 1,5 15-18,-1 11 2,25 193-435,-32-236 311,0-4 20,-6 3 22,-20 10 64,-1 5 27,19-5 42,2 6-48,0 1-1,1 0 1,2 0-1,0 0 1,1 0 0,1 0-1,1 15-4,0-141-443,-72-748-310,77 736 855,1 107-27,-5 10-72,0 1 0,0-1 1,0 1-1,0-1 1,0 1-1,0-1 1,0 1-1,0 0 1,1 0-1,-1 0 0,0 0 1,0 0-1,0 0 1,0 0-1,1 0 1,-1 0-1,0 0 1,0 0-1,0 1 0,0-1 1,0 0-1,0 1 1,0-1-1,1 1 1,-1 0-1,0-1 0,-1 1 1,1 0-1,0-1 1,0 1-1,0 0 1,0 0-1,-1 0 1,1 0-1,0 0 0,-1 0 1,1 0-1,0 0 1,-1 0-1,0 0 1,1 0-4,22 62 69,-22-59-66,19 88 36,-4 2-1,-4 0 0,-4 0 1,-4 1-1,-5 10-38,-11 220 331,-22 65-331,29-342 43,-8 30 106,58-478-143,39-504-716,-84 899 801,11 69 133,4 305 315,-14-131-507,-16 79-32,10-266-107,2-57 32,-2-89 89,3 0 0,5-1-1,6-20-13,-3 18 24,14-204-30,28-112 6,-40 366-32,-3 50 5,5 40 36,-1 0 1,-3 1-1,-2-1 0,-1 1 0,-3 0 0,-1 9-9,1 29 31,2 164 129,-11 0 0,-38 219-160,39-421-32,2-49 75,-4-42-63,1 0 0,3 0 0,1 0 0,3-1 0,3-34 20,-2 19-28,6-647-458,6 123 390,-7 498 101,5 61 43,1 59 64,11 133 97,-2 154-209,-14-208 16,-4 0 0,-6 0 0,-16 92-16,20-191 2,0-3 1,1-1 1,-1 1-1,0-1 0,-1 1 1,0-1-1,0 1 1,0-1-1,-1 0 0,0 0 1,0 0-1,0 0 1,-1-1-1,0 1 1,0-1-1,0 1-3,1-6 0,1-1 0,-1 1 0,1 0 0,0 0 0,-1-1 0,1 0 0,0 1 0,-1-1 0,1 0 0,0 0 0,0 0 0,0 0 0,0-1 0,0 1 0,0 0 0,0-1 0,0 1 0,1-1 0,-1 0 0,0 0 0,1 0 0,0 0 0,-1 0 0,1 0 0,0 0 0,0 0 0,0 0 0,0 0 0,0-1 0,1 1 0,-1 0 0,1-1 0,0 1 0,-1-1 0,-17-56-13,3 0 0,2-1 0,3-1 0,3 0 0,2 0 0,3-33 13,0 52 3,0 3-16,-2-24 3,3-1 0,2 0 1,9-55 9,1 76 0,-4 45 26,2 24-12,-1 1 0,-1 0 0,-2 0-1,0 0 1,-2 0 0,-1 1 0,-1-1-1,-2 6-13,2-20 2,3 112 26,-6 1 0,-5-1 0,-5 0 0,-8 13-28,18-131 0,2 0 0,-1-1-1,0 0 1,0 0 0,0 0 0,-1 0-1,0 0 1,0 0 0,-1 0-1,1-1 1,-1 1 0,-1-1-1,1 0 1,-1 0 0,0 0-1,0 0 1,-1 0 0,3-5-2,-1 0 0,1-1 1,-1 1-1,1-1 0,-1 0 0,1 0 0,-1 0 0,1 0 1,0 0-1,0 0 0,0-1 0,-1 1 0,1-1 0,0 0 0,1 1 1,-1-1-1,0 0 0,0 0 0,1 0 0,-1 0 0,1 0 1,0-1-1,0 1 0,0 0 0,0-1 0,0 1 0,0-1 1,0 1-1,0-3 2,-16-47 2,1-2 1,3 1 0,2-2-1,2 1 1,3-1 0,2-1-1,3 1 1,2-6-3,18-65 69,-8 121-4,-6 6-60,-1 1 1,0-1-1,1 1 1,-1 0-1,0 1 1,0-1 0,-1 1-1,1-1 1,0 1-1,-1 0 1,0 1 0,1-1-1,-1 0 1,0 1-1,-1 0 1,1 0 0,-1 0-1,0 0 1,0 0-1,0 0 1,0 2-6,24 65 20,-3 1 1,-3 1-1,-3 1 0,-4 0 0,0 31-20,-12-96-26,-3-14-1,-40-183-53,-29-184 160,59 347 110,11 66-44,48 287 164,1-57-454,34 84 144,-63-290-38,-6-30-10,-7-44 11,26-329 144,-32 331-107,4-35 4,1 0 0,2 0 0,2 0 0,12-35-4,-20 74 1,-1 1 0,0-1 1,1 0-1,-1 1 0,1-1 0,0 1 1,0-1-1,0 1 0,0-1 1,0 1-1,0 0 0,1 0 0,-1-1 1,1 1-1,-1 0 0,1 0 1,0 1-1,0-1 0,0 0 0,0 0 1,0 1-1,0 0 0,1-1 0,-1 1 1,1 0-1,-1 0 0,0 0 1,1 0-1,-1 0 0,1 1 0,0-1 1,-1 1-1,1 0 0,0 0 0,-1 0 1,1 0-1,-1 0 0,1 0 1,0 1-1,-1-1 0,1 1 0,-1 0 1,1 0-1,-1 0 0,1 0 1,1 1-2,4 8 4,0-1 0,0 1 0,-1 0 0,0 1 0,-1-1 0,0 2 1,-1-1-1,0 0 0,2 10-4,15 51-21,-2 0 1,-3 1-1,-4 1 1,-3 1-1,-3-1 0,-4 1 1,-5 68 20,-1-60-9,-3-1 1,-4 1-1,-3-2 1,-4 0-1,-5 5 9,20-79 10,0 0 1,-1 1-1,0-1 0,0 0 0,0 0 0,-1-1 1,0 1-1,0-1 0,-1 0 0,0 0 1,0 0-1,-2 1-10,-3-18 37,0-36-7,2 0-1,2 0 0,2 0 0,2-1 1,2 0-1,2 0 0,3 1 1,4-17-30,-4 14 21,98-789-143,-89 664-17,-25 139 64,8 36 77,0 1 0,1 0 0,-1 1 0,1-1 0,-1 0 0,1 1-1,-1-1 1,1 1 0,0 0 0,-1-1 0,1 1 0,0 1 0,1-1 0,-1 0 0,0 0 0,0 1 0,1-1-1,-1 0 1,1 1 0,0 0 0,0-1 0,0 1 0,0 0 0,1 0 0,-1-1 0,0 1 0,1 0 0,0 1-2,-27 91 81,4 2 1,4 1-1,5 0 1,4 1-1,3 44-81,4-95 9,-6 332-217,12-393 170,33-308 65,-16 61-5,33-260 41,-21 389-31,-21 132 6,2 17-25,-2 1-1,0 0 1,-1 1 0,0 0 0,-2 0 0,-1 1 0,0 0-1,-2 1 1,0 0 0,1 13-13,18 108 5,-6 0 1,-5 21-6,-8-45-48,-6 1 0,-16 111 48,-25 6-70,40-229 65,1 0 0,-1 0 0,-1 0 0,1 0 0,-1-1 0,-1 1 0,1-1 0,-1 0 0,0 0 0,-1 0 0,0-1 0,0 1 0,0-1 0,-1 0 0,-2 1 5,6-7 0,0 0 0,0-1-1,0 1 1,-1-1-1,1 1 1,0-1-1,0 0 1,1 0 0,-1 0-1,0 0 1,0 0-1,0 0 1,1-1 0,-1 1-1,0 0 1,1-1-1,-1 1 1,1-1-1,0 0 1,0 0 0,-1 1-1,1-1 1,0 0-1,1 0 1,-1 0-1,0 0 1,0 0 0,1 0-1,-1 0 1,1 0-1,0-1 1,0 1 0,0 0-1,0 0 1,0 0-1,0 0 1,0 0-1,1-1 1,-11-81 26,3-1 0,5 0-1,3 1 1,3-1 0,12-50-26,-5 27 5,5 0 0,4 1 1,5 2-1,25-61-5,-17 96-43,-32 68 41,-1 1 1,0 0-1,0 0 0,1 0 0,-1 0 1,1 0-1,-1 0 0,1 0 0,-1 0 1,1 0-1,-1 0 0,1 0 0,0 0 1,0 0-1,0 0 0,-1 1 0,1-1 1,0 0-1,0 1 0,0-1 0,0 0 1,0 1-1,0-1 0,0 1 0,0-1 1,0 1-1,1 0 0,-1 0 0,0-1 1,0 1-1,0 0 0,0 0 0,0 0 1,1 0-1,-1 0 0,0 0 0,0 1 1,0-1-1,0 0 0,0 0 0,0 1 1,0-1-1,1 1 0,-1-1 0,0 1 1,0 0-1,-1-1 0,1 1 0,0 0 1,0-1-1,0 1 0,0 0 0,-1 0 1,1 0-1,0 0 0,-1 0 0,1 0 1,0 0-1,-1 0 0,0 0 0,1 0 1,-1 0-1,1 0 0,-1 1 2,7 19 1,0 1-1,-1 0 1,-2 0-1,0 0 1,-1 0-1,-2 1 1,0-1-1,-1 1 1,-2 2-1,3 13 0,-3 186-13,-9 1 0,-31 151 13,36-343-8,4-58 10,33-258 68,33-142 79,-52 389-122,-8 41-6,0 66-39,-3 0-1,-3 0 1,-7 39 18,2-29-19,0 22 12,-10 141-125,-19 55 132,14-202-6,17-100-26,-2-29 22,2 0 0,1-1 0,1 1 0,2-1-1,1 1 1,2-1 0,1 1 0,3-10 10,-5 34 1,43-275-11,-5 203-22,-29 81 53,-2 6-25,0 0 1,-1 1-1,1-1 1,-2 2-1,1-1 1,-1 1-1,-1-1 0,0 1 1,0 1-1,0-1 1,-1 1-1,1 6 4,2 1 5,0-1-1,-1 2 1,-1-1-1,-1 0 1,0 1-1,-1 0 1,-1 0-1,-1 0 1,-1 0-1,0 0 1,-1 0-1,-1 0 1,-1 0-1,0-1 1,-2 1-1,0-1 1,0 0-1,-2 0 1,-1 1-5,-24 39 32,28-65-16,1-6-14,2 0 0,0 0 0,0-1 0,2 1 0,0 0 0,0 0 0,1-1 0,3-7-2,33-141-31,103-384-125,-128 514 140,-7 59 21,-24 224-85,-14 163-75,26-369 166,-1-28-16,-8-158 53,32-455 203,-8 557-257,-7 40 5,0 1 0,-1-1 0,1 1 0,0-1 0,-1 1 0,1 0 0,-1 0 1,1 0-1,-1-1 0,1 2 0,-1-1 0,0 0 0,1 0 0,-1 0 0,0 1 0,0-1 0,0 0 0,0 1 0,0-1 0,0 1 0,0-1 0,-1 1 0,1 0 0,0-1 0,-1 1 0,1 0 0,-1-1 0,0 1 0,0 0 0,1 0 0,-1-1 0,0 1 0,-1 1 1,14 102-24,-5 0-1,-5 1 1,-4-1-1,-5 0 1,-9 42 24,6-48 26,-5 42 12,13-105-28,1-216-74,51-599 59,-37 651 15,-8 119-26,-4 9 16,0 1 0,0 0 0,0 0-1,0-1 1,0 1 0,0 0-1,0 1 1,0-1 0,-1 0 0,1 0-1,0 1 1,-1-1 0,1 1-1,-1 0 1,1-1 0,-1 1 0,0 0-1,0 0 1,0 0 0,0-1-1,0 1 1,0 0 0,0 1-1,-1-1 1,1 0 0,-1 0 0,1 0-1,-1 0 1,0 0 0,0 0-1,0 1 1,0-1 0,0 0 0,-1 1 0,1 0-1,14 90-26,-13-68 32,-1-19 22,-4-8 0,-14-8-22,14 2-4,-1 0-1,1 0 1,1 0 0,0-1-1,0 1 1,0-1 0,1 0-1,1 1 1,-1-1-1,1 0 1,1 0 0,0 0-1,0 0 1,2-8-1,-4-26-14,-2-20-39,2 22-14,-1-1 0,-3 1 0,-1 0 1,-6-16 66,-20-2-150,23 55 123,-19 2 49,14 10 10,-34 75 37,45-47-51,1 0 0,3 0 0,0-1 0,3 1 1,1 0-1,1 0 0,2-1 0,1 0 0,3-1 0,0 0 0,2 0 0,16 28-18,-19-36 7,180 571 4,-169-531 90,4-1 1,2-1-1,27 45-101,-27-82 54,-22-29-70,-8-26-5,-2 0 1,-1 0 0,-1 1-1,-1 0 1,-1 1 0,-5-9 20,-1-4-44,-142-381-47,63 196 145,77 182 37,14 28-16,10 19-58,11 18-30,-18-22 14,214 320-215,-187-282 185,161 194-183,-170-215 195,1-1 1,0 0 0,1-1-1,1-1 1,0-2-1,1 0 1,0-1-1,1-1 1,1-1-1,17 5 17,-33-12-2,0-1 0,0 0 0,0 0 0,0-1 0,0 0 0,0 0-1,0-1 1,0 0 0,0 0 0,1-1 0,-1 0 0,0-1 0,0 0-1,0 0 1,-1 0 0,1-1 0,0-1 0,-1 1 0,0-1 0,0 0 0,0-1-1,0 1 1,-1-1 0,0-1 0,0 1 0,0-1 0,-1 0 0,1-1-1,-2 1 1,1-1 0,-1 0 0,0 0 0,0 0 0,-1-1 0,0 1 0,0-1-1,0 0 1,-1 0 0,-1 0 0,1 0 0,-1 0 0,-1 0 0,0 0-1,0-1 1,0-2 2,-2 4-4,0 0 0,0 0-1,0 0 1,-1 0 0,0 0 0,0 1-1,-1-1 1,0 1 0,0 0 0,0 0-1,-1 0 1,0 0 0,0 1 0,-1 0-1,1 0 1,-1 0 0,0 1-1,0 0 1,-1 0 0,1 1 0,-1-1-1,0 2 1,0-1 0,0 1 0,0 0-1,0 0 1,0 0 0,-1 1-1,1 1 1,-6-1 4,-23 19 6,28-8 20,7-5-25,-1 0-1,2 0 1,-1 0 0,0 0-1,1 0 1,0 0 0,0 0-1,0 0 1,1 0-1,0 0 1,0 0 0,0-1-1,1 1 1,-1 0 0,1 0-1,0-1 1,2 4-1,9 6 8,0 0 1,0 0 0,2-1-1,-1-1 1,2 0-1,-1-1 1,2-1-1,-1-1 1,1 0-1,3 0-8,21 11 2,2-2 0,0-2 0,1-1-1,0-3 1,1-1 0,42 3-2,-77-12-1,1-1 0,0 0 0,-1 0 0,1-2 0,0 1 0,0-1 0,-1 0-1,1-1 1,-1-1 0,10-3 1,-15-3-21,-5 2 19,-1 1 0,0-1 0,0 1 0,-1 0 0,0-1 0,0 1 0,-1 0 0,1 0 0,-1 0 0,-1 1 0,1-1 0,-1 1 0,0 0 0,0 0 0,0 0 0,-1 0 1,0 1-1,0-1 0,-1 1 2,-25-23-10,-2 2 0,-1 1 0,0 2 0,-2 1 1,0 2-1,-11-2 10,6 6-8,-1 1 0,-1 3 0,0 1 1,0 2-1,-1 2 0,0 2 0,-16 2 8,5-1 16,0-2 1,1-3-1,1-2 1,-28-9-17,30 1 26,0-2 1,1-3 0,-36-22-27,48 22-27,16 4 16,107 27 11,126-13-101,-165 0 65,-1 3 0,1 1 0,0 3 0,40 6 36,13 26 64,-92-31-22,-9-8 39,-7-10-53,0 0 1,-1 0 0,-1 1 0,0 0 0,-1 1 0,0 0 0,-1 1 0,-1 1 0,0 0 0,-1 0 0,1 1 0,-11-3-29,15 4 20,0 1 0,-1 0 0,0 1 0,0 0 0,-1 1 0,0 0 0,0 0 0,0 2 0,-1 0 0,1 0 0,-1 1 0,0 0 0,0 1 0,0 1 0,0 0 0,-1 1 0,1 0 0,0 1 0,0 1 0,0 0 0,0 0 0,0 2 0,0-1 0,-6 4-20,-68 78-37,82-85-6,8-15 49,-1 1 0,2 0-1,0 0 1,1 0 0,0 0 0,1 1 0,0 0-1,1 0 1,0 0 0,2 1 0,2-3-6,0 7 48,-6 6-40,-3 1-7,1-1 0,-1 1 0,1 0 0,-1 0 0,1 1 0,0-1 1,-1 1-1,1-1 0,0 1 0,-1 0 0,1 0 0,0 0 0,-1 0 0,1 0 0,0 1 0,-1-1 1,1 1-1,0 0 0,-1-1 0,1 1 0,-1 1 0,2-1-1,82 95-119,-50-48-45,45 48-167,-73-87 267,1 9 175,-18-19-40,-8-1-48,0 1 1,0 1-1,0 0 1,0 1-1,0 1 1,0 1 0,1 0-1,-1 1 1,1 1-1,0 0 1,0 2-1,-15 7-23,4 7-58,-9 7 15,10-7 11,21-17 0,0 0-5,-14 11-17,14-11 12,5-4-12,0 0 17,0 0 15,3 4 38,110 148 86,-97-130-104,2 4-16,1 0 0,1-1 0,1-1-1,1-1 1,1-1 0,1-1 0,1-1 0,1-1-1,28 15 19,-46-31-9,1 0-1,0-1 1,-1 0-1,1 0 0,0-1 1,0 0-1,-1-1 1,1 1-1,0-2 0,0 1 1,0-1-1,0-1 0,-1 0 1,1 0-1,0-1 1,-1 1-1,0-2 0,0 1 1,0-1-1,0-1 1,0 0-1,-1 0 0,0 0 1,0 0-1,1-3 10,19-12 16,1 7-5,0 10 16,-18 9-1,-8-4-28,1 1-2,-1 1 0,1 0 0,-1-1 0,1 1 0,-1 0 1,0 0-1,0 1 0,-1-1 0,1 0 0,-1 0 0,0 1 0,0-1 0,-1 1 0,1-1 1,-1 1-1,0-1 0,0 1 0,0 0 0,-1-1 0,0 1 4,-4 22-53,-4-20-38,-84-18-251,30 1 220,34 25 122,26-11 9,-1 0 1,1 0-1,0 1 1,1-1 0,-1 1-1,1-1 1,0 1-1,0 0 1,0 0 0,1 0-1,-1 0 1,1 0 0,1 0-1,-1 1 1,1-1-1,-1 0 1,2 0 0,-1 1-1,0-1 1,1 0-1,0 0 1,0 0 0,1 0-1,0 0 1,0 0-10,1 6 12,1-1 1,1 0 0,0 0-1,0 0 1,1-1-1,0 0 1,1 0 0,0-1-1,0 1 1,1-2 0,0 1-1,6 4-12,-9-8-6,-1-1 1,1 0-1,-1 0 1,1 0-1,0-1 0,0 0 1,0 0-1,0 0 1,1 0-1,-1-1 0,0 0 1,1 0-1,-1-1 1,1 1-1,-1-1 0,1 0 1,-1 0-1,0-1 0,1 0 1,-1 0-1,1 0 1,-1-1-1,0 1 0,0-1 1,0-1-1,3 0 6,31-47-192,-40 39 133,-2 9 57,0 0 0,1 0 0,-1 0 0,0 0 0,0 1 0,0-1 0,0 1-1,0 0 1,0 0 0,-1 0 0,1 0 0,0 1 0,0-1 0,-1 1 0,1 0 0,0 0 0,-1 0-1,1 0 1,0 0 0,-1 1 0,1 0 0,0 0 0,0 0 0,-1 0 0,1 0 0,0 0 0,0 1 0,0 0 2,-20 10 30,1 2 1,1 0-1,0 1 1,1 1 0,1 1-1,0 1 1,1 1-31,6-8 26,-136 132 326,123-127-288,14-13-26,-20-3 26,27-5-38,-11-14-31,15 13-48,180 9-241,-160-5 288,0 0 1,-1-2-1,1 0 1,-1-1-1,0-1 0,0-1 1,-1 0-1,1-2 0,-2 0 1,1-1-1,-1-1 1,-1 0-1,0-1 0,-1-1 1,0 0-1,-1-1 1,0-1-1,-1 0 0,-1-1 1,5-9 5,-15 23 0,0 0-1,0 0 1,0-1 0,0 1 0,-1-1-1,1 0 1,-1 0 0,1 1 0,-1-1-1,0 0 1,0 0 0,0 0 0,-1 0-1,1 0 1,-1 0 0,1 0 0,-1-1-1,0 1 1,0 0 0,0 0-1,-1 0 1,1 0 0,-1 0 0,0 0-1,0 0 1,0 0 0,0 0 0,0 0-1,-1 1 1,1-1 0,-1 0 0,0 1-1,0-1 1,0 1 0,0-1 0,0 1-1,0 0 1,0 0 0,-1 0 0,1 0-1,-1 1 1,-2-2 0,-1 3 3,0 0-1,0 0 1,-1 1-1,1 0 0,0 0 1,0 0-1,1 1 1,-1 0-1,0 0 1,0 0-1,1 1 1,0 0-1,-1 0-2,5-2 0,-29 17 23,1 1-1,1 1 1,1 2 0,0 1-1,2 1 1,1 1-1,-3 7-22,-41 37 93,29-30-55,-120 101 121,149-134-159,1 0 0,-2 0 1,1-1-1,0 0 1,-1-1-1,0 0 0,0-1 1,0 0-1,-1-1 1,1 0-1,-1 0 0,1-2 1,-1 1-1,1-1 1,-1-1-1,-10-2 0,-9-5-5,-5-6 63,103 4 6,-47 10-84,0 0 0,-1-2 0,1-1-1,0 0 1,-1-1 0,0-2 0,0 0 0,0 0-1,-1-2 1,0 0 0,0-1 0,-1-1-1,0-1 1,-1 0 0,0-2 0,-1 1-1,0-2 1,-1 0 0,2-4 20,-14 14 4,1-1 0,-1 1 0,0-1 0,-1 1 0,1-1 0,-1 0 0,0 0 0,0 0 0,0 0 0,-1 0 0,0 0 0,0 0 0,0 0 0,0 0 0,-1 1 0,0-1 0,0 0 0,0 0 0,-1 0 0,0 1 0,1-1 0,-2 0 0,1 1 0,0 0 0,-1 0 0,0-1 0,0 2 0,0-1 0,-1 0 0,1 1 0,-1-1 0,0 1 0,0 0 0,0 0-4,-2-2 17,1 1 0,-1 0 1,1 0-1,-1 0 0,-1 1 0,1 0 1,0 0-1,-1 0 0,1 1 0,-1 0 1,0 1-1,0-1 0,1 1 0,-1 0 1,0 1-1,0 0 0,0 0 0,0 1 1,0-1-1,0 1 0,0 1 0,0-1 1,1 1-1,-6 3-17,2 2 9,0 1 1,0 0-1,1 1 1,0 0-1,1 1 1,0 0-1,0 0 1,1 1-1,0 0 1,1 0-1,0 0 0,1 1 1,0 0-1,-2 10-9,-9 17 23,-27 63-82,41-98 27,-2-1 5,-16 11 11,16-11-32,3-10 16,-3-20 21,6 15-10,9-11 10,-2 12-10,26-17-16,18-13-129,-49 32 70,-4-10-21,-4 8 21,-13-16 26,5 14 11,-119-92 150,107 81-64,20 15-41,0 0-1,1-1 1,0 1-1,0-1 1,1 1-1,0-1 1,1 0 0,0 0-1,1 0 1,0 0-1,0 0 1,1 0 0,2-8 14,-1-20-37,18-299-252,-19 288 289,-1 50 1,0-1 0,0 0-1,0 1 1,0-1-1,0 1 1,0-1-1,0 0 1,0 1 0,0-1-1,0 1 1,0-1-1,0 0 1,0 1-1,0-1 1,0 1 0,1-1-1,-1 0 1,0 1-1,0-1 1,0 0-1,1 1 1,-1-1 0,0 0-1,0 1 1,1-1-1,-1 0 1,0 0-1,1 1 1,-1-1 0,0 0-1,1 0 1,-1 1-1,0-1 1,1 0-1,-1 0 1,1 0 0,-1 0-1,0 0 1,1 0-1,-1 0 1,1 0-1,-1 0 1,0 0 0,1 0-1,-1 0 1,1 0-1,-1 0 1,0 0-1,1 0 1,-1 0 0,1 0-1,-1-1 1,0 1-1,1 0 1,-1 0-1,0 0 1,1-1 0,-1 1-1,0 0 1,1 0-1,-1-1 0,0 2 3,24 54 2,-6-28-10,14 8 5,4-20 5,-3-24 22,-27 3-27,0-1 0,0 0 1,-1 0-1,-1-1 0,1 0 0,-1 0 1,0 0-1,-1 0 0,0 0 0,0-1 1,-1 0-1,0 1 0,0-1 0,-1 0 1,0-1-1,5-18 23,-2 8-11,-1 1 1,-1 0 0,-1-1-1,0 0 1,-1 1 0,-2-1 0,0 1-1,-1-1 1,0 1 0,-2 0 0,0 0-1,-1 0 1,-3-3-13,-114-339 192,106 324-186,-10 6 10,-4 15-32,-20-12 21,47 24 16,1-1 11,-9-18 6,9 17 20,3 6 1,0 0-22,2 5 1,10 30 53,130 206 10,-112-174-119,-4 2 0,-2 0 1,-1 8 17,5 27-7,5-3-1,5-1 1,12 17 7,-43-102-20,1 0 0,0 0 0,1-1 0,0 0 0,2-1 0,-1 0 0,2 0 0,7 6 20,-8-15-85,16 0 5,-18-10-22,-7 0 98,0 0-1,-1 0 0,0-1 1,0 1-1,0-1 0,-1 1 1,0-1-1,0 1 0,-1-1 0,0 1 1,0-1-1,-1 1 0,1 0 1,-1-1-1,-1 1 0,0-2 5,-131-219 246,127 214-209,-10-28-15,10-17-76,7 52 47,1-1 2,-1-1 0,1 1 1,1 0-1,-1-1 0,1 1 1,0 0-1,1 0 0,0 0 0,0 1 1,0-1-1,1 1 0,3-4 5,10-11-64,-7 21-27,2 16 71,-1 1 0,0 1-1,-2 0 1,1 0-1,-2 1 1,-1 0-1,0 1 1,-2-1-1,0 2 21,9 22-45,9 38 55,4-1 0,3-2 0,3 0 0,4-3 0,3-1-1,3-2 1,37 46-10,-55-93 18,1 0-1,1-2 0,1-1 0,1-1 0,0-2 1,2 0-1,0-2 0,1-2 0,14 4-17,-16-12 0,0-15-5,-20-4-22,-8 5 18,0-1 1,0 0-1,0 0 0,-1 0 0,0-1 0,-1 1 1,0 0-1,0 0 0,-1 0 0,0 0 1,0 0-1,-1 0 0,0 0 0,0-1 9,0 2-6,0 1 0,0 0 0,0 0 0,-1 0 0,1 0 0,-2 1 0,1-1 0,0 1 0,-1 0 0,0 0 0,0 0 0,-1 0 0,0 1 0,1-1-1,-1 1 1,-1 0 0,1 1 0,0-1 0,-1 1 0,0 0 0,0 1 0,0-1 0,0 1 0,0 0 0,0 1 0,-1 0 0,1-1 0,0 2 0,-1-1 0,1 1-1,-1 0 1,1 1 0,-1-1 0,1 1 0,0 0 0,-1 1 0,0 0 6,-124 70-22,73-34 17,26-22 21,-32-9-10,65 0 26,0-1-24,1 0 0,0 0 0,0 0 0,0 0 1,0 0-1,1 0 0,0-1 0,0 1 0,1-1 0,-1 0 0,1 0 1,0 0-1,1 0 0,-1-1 0,1 0 0,0 0 0,0 0 0,0-1 1,3 3-9,-2-4 0,-1 0 0,1 0 0,0-1 1,-1 0-1,1 0 0,0 0 0,0 0 0,0-1 1,0 0-1,-1 0 0,1-1 0,0 0 1,0 0-1,0 0 0,-1-1 0,1 1 0,-1-1 1,1-1-1,-1 1 0,0-1 0,0 0 1,0 0-1,0 0 0,3-4 0,99-109-123,44-139 22,-142 248 133,14-1 5,-14 15 22,-6 7-44,0 0 1,-1 0-1,0 0 1,-1 1-1,0-1 0,-2 0 1,1 1-1,-2-1 1,0 0-16,-2 10 13,0-1-1,-2 0 1,-1 0 0,-1 0 0,-1-1 0,-1 0 0,0-1 0,-2 0 0,-1-1 0,0 0 0,-1-1-1,-8 6-12,-4 2-204,-59 73 694,61-20-3808,31-82 217,29-12-407,-7-19 332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F318617-B126-4E03-ACC1-A2EB3D1443F8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8AC16EB-43AC-4248-9414-0FD9D745DD5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98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C4409-664C-4FEE-8EBE-9916804D46CA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28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http://elezioni.interno.gov.it/camera/scrutini/20180304/scrutiniCI</a:t>
            </a:r>
          </a:p>
          <a:p>
            <a:endParaRPr lang="en-CA" dirty="0"/>
          </a:p>
          <a:p>
            <a:r>
              <a:rPr lang="en-CA" dirty="0"/>
              <a:t>http://elezionistorico.interno.gov.it/index.php?tpel=C&amp;dtel=24/02/2013&amp;tpa=I&amp;tpe=A&amp;lev0=0&amp;levsut0=0&amp;es0=S&amp;ms=S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C16EB-43AC-4248-9414-0FD9D745DD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59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16EB-43AC-4248-9414-0FD9D745DD5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1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C16EB-43AC-4248-9414-0FD9D745DD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84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C16EB-43AC-4248-9414-0FD9D745DD5D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60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4050" y="1162050"/>
            <a:ext cx="5573713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4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200"/>
            <a:ext cx="10972800" cy="2865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763"/>
            <a:ext cx="10972800" cy="19859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561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563" y="438150"/>
            <a:ext cx="3154362" cy="697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6475" y="438150"/>
            <a:ext cx="9310688" cy="697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04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200"/>
            <a:ext cx="10972800" cy="2865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763"/>
            <a:ext cx="10972800" cy="19859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76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91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051050"/>
            <a:ext cx="12619037" cy="34242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538" y="5507038"/>
            <a:ext cx="12619037" cy="1800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00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6475" y="2190750"/>
            <a:ext cx="6232525" cy="522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2190750"/>
            <a:ext cx="6232525" cy="522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19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438150"/>
            <a:ext cx="12619037" cy="1590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3" y="2017713"/>
            <a:ext cx="6189662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063" y="3006725"/>
            <a:ext cx="6189662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7275" y="2017713"/>
            <a:ext cx="6219825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7275" y="3006725"/>
            <a:ext cx="6219825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493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49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92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5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0736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194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565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563" y="438150"/>
            <a:ext cx="3154362" cy="697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6475" y="438150"/>
            <a:ext cx="9310688" cy="697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64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051050"/>
            <a:ext cx="12619037" cy="34242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538" y="5507038"/>
            <a:ext cx="12619037" cy="1800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42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6475" y="2190750"/>
            <a:ext cx="6232525" cy="522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2190750"/>
            <a:ext cx="6232525" cy="522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50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438150"/>
            <a:ext cx="12619037" cy="1590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3" y="2017713"/>
            <a:ext cx="6189662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063" y="3006725"/>
            <a:ext cx="6189662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7275" y="2017713"/>
            <a:ext cx="6219825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7275" y="3006725"/>
            <a:ext cx="6219825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09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53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27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53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07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95C2-46EA-4E7D-B213-5B3FAA93F5E3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E825-3C25-4526-B84B-F5A57A5857C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17805" y="0"/>
            <a:ext cx="542176" cy="822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Picture2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05" y="5265698"/>
            <a:ext cx="2452688" cy="296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50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1E3FC-E61E-4016-ACA8-B386DE4C810B}" type="datetimeFigureOut">
              <a:rPr lang="en-CA" smtClean="0"/>
              <a:pPr/>
              <a:t>2018-10-01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416DF-813C-4519-88A3-6C830796B91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7516" cy="822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99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" r="5175" b="1"/>
          <a:stretch/>
        </p:blipFill>
        <p:spPr>
          <a:xfrm>
            <a:off x="538379" y="0"/>
            <a:ext cx="14092021" cy="8234242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936952" y="4750737"/>
            <a:ext cx="11894627" cy="2399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2015&gt;The political landscape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746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002B7-4458-4F13-9CC3-49EB14720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43017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5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916AB-9C27-4004-8B20-FA3F5EF6D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608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ivitasinc.com/2013/wp-content/uploads/2013/06/IDEAS-rev2-Jan-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0"/>
          <a:stretch/>
        </p:blipFill>
        <p:spPr bwMode="auto">
          <a:xfrm>
            <a:off x="564026" y="3978506"/>
            <a:ext cx="14038289" cy="4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ivitasinc.com/2013/wp-content/uploads/2013/06/IDEAS-rev2-Jan-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0"/>
          <a:stretch/>
        </p:blipFill>
        <p:spPr bwMode="auto">
          <a:xfrm>
            <a:off x="564026" y="-47616"/>
            <a:ext cx="14084300" cy="42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60AC2-CCE7-40B6-8146-71885716F57F}" type="slidenum">
              <a:rPr lang="en-CA"/>
              <a:pPr>
                <a:defRPr/>
              </a:pPr>
              <a:t>12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2743197" y="5526717"/>
            <a:ext cx="11110823" cy="1157236"/>
          </a:xfrm>
          <a:prstGeom prst="rect">
            <a:avLst/>
          </a:prstGeom>
          <a:noFill/>
        </p:spPr>
        <p:txBody>
          <a:bodyPr wrap="square" lIns="109722" tIns="54862" rIns="109722" bIns="54862" rtlCol="0">
            <a:spAutoFit/>
          </a:bodyPr>
          <a:lstStyle/>
          <a:p>
            <a:pPr marL="548612" indent="-548612">
              <a:spcAft>
                <a:spcPts val="1440"/>
              </a:spcAft>
              <a:buFont typeface="Wingdings" panose="05000000000000000000" pitchFamily="2" charset="2"/>
              <a:buChar char=""/>
            </a:pPr>
            <a:r>
              <a:rPr lang="en-CA" sz="3400" dirty="0">
                <a:solidFill>
                  <a:schemeClr val="tx2">
                    <a:lumMod val="75000"/>
                  </a:schemeClr>
                </a:solidFill>
              </a:rPr>
              <a:t>One should not dismiss the potential rise of populist politics in Canada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4369477"/>
            <a:ext cx="10926791" cy="115724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548612" indent="-548612">
              <a:spcAft>
                <a:spcPts val="1440"/>
              </a:spcAft>
              <a:buFont typeface="Wingdings" panose="05000000000000000000" pitchFamily="2" charset="2"/>
              <a:buChar char=""/>
            </a:pPr>
            <a:r>
              <a:rPr lang="en-CA" sz="3400" dirty="0">
                <a:solidFill>
                  <a:srgbClr val="44546A">
                    <a:lumMod val="75000"/>
                  </a:srgbClr>
                </a:solidFill>
              </a:rPr>
              <a:t>Canadians are re-examining their natural and historic continental affinities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6759964"/>
            <a:ext cx="11110820" cy="115724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548612" indent="-548612">
              <a:spcAft>
                <a:spcPts val="1440"/>
              </a:spcAft>
              <a:buFont typeface="Wingdings" panose="05000000000000000000" pitchFamily="2" charset="2"/>
              <a:buChar char=""/>
            </a:pPr>
            <a:r>
              <a:rPr lang="en-CA" sz="3400" dirty="0">
                <a:solidFill>
                  <a:srgbClr val="44546A">
                    <a:lumMod val="75000"/>
                  </a:srgbClr>
                </a:solidFill>
              </a:rPr>
              <a:t>Think of the Liberals as being perceived as the least imperfect choice from a series of imperfect choices</a:t>
            </a:r>
            <a:endParaRPr lang="en-CA" sz="4800" dirty="0">
              <a:solidFill>
                <a:srgbClr val="44546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73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50" r="5217"/>
          <a:stretch/>
        </p:blipFill>
        <p:spPr>
          <a:xfrm>
            <a:off x="593123" y="0"/>
            <a:ext cx="9156357" cy="8227191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832023" y="268678"/>
            <a:ext cx="5222788" cy="4043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00" b="1" dirty="0">
                <a:solidFill>
                  <a:srgbClr val="FF0000"/>
                </a:solidFill>
              </a:rPr>
              <a:t>The political landscape</a:t>
            </a:r>
            <a:endParaRPr lang="en-US" sz="8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848336" y="927702"/>
            <a:ext cx="4667764" cy="1857203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latin typeface="+mn-lt"/>
              </a:rPr>
            </a:br>
            <a:r>
              <a:rPr lang="en-US" sz="2400" b="1" dirty="0">
                <a:latin typeface="+mn-lt"/>
              </a:rPr>
              <a:t>September 25, 2018</a:t>
            </a:r>
            <a:br>
              <a:rPr lang="en-US" sz="4800" b="1" dirty="0">
                <a:latin typeface="+mn-lt"/>
              </a:rPr>
            </a:br>
            <a:br>
              <a:rPr lang="en-US" sz="4800" b="1" dirty="0"/>
            </a:br>
            <a:r>
              <a:rPr lang="en-US" sz="4800" b="1" dirty="0"/>
              <a:t>@</a:t>
            </a:r>
            <a:r>
              <a:rPr lang="en-US" sz="6000" b="1" dirty="0" err="1"/>
              <a:t>niknanos</a:t>
            </a:r>
            <a:br>
              <a:rPr lang="en-US" b="1" dirty="0"/>
            </a:br>
            <a:r>
              <a:rPr lang="en-US" sz="2000" b="1" dirty="0">
                <a:latin typeface="+mn-lt"/>
              </a:rPr>
              <a:t>Chief Data Scientist, Nanos Research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Chair, Board of Governors,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Carleton University</a:t>
            </a:r>
            <a:br>
              <a:rPr lang="en-US" sz="2000" b="1" dirty="0">
                <a:latin typeface="+mn-lt"/>
              </a:rPr>
            </a:b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Global Scholar, Wilson Center,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Washington DC</a:t>
            </a:r>
            <a:br>
              <a:rPr lang="en-US" sz="2000" b="1" dirty="0">
                <a:latin typeface="+mn-lt"/>
              </a:rPr>
            </a:b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Author, </a:t>
            </a:r>
            <a:r>
              <a:rPr lang="en-US" sz="2000" b="1" i="1" dirty="0">
                <a:latin typeface="+mn-lt"/>
              </a:rPr>
              <a:t>Age of Voter Rage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2A007-2AC5-4B4E-8AAB-9B7410E66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751" y="525982"/>
            <a:ext cx="3861310" cy="24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2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verythingwithatwist.com/wp-content/uploads/2014/02/vitoria-duarte-everythingwithatwist-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438275"/>
            <a:ext cx="5141096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6328" y="7012056"/>
            <a:ext cx="5721469" cy="1590675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</a:rPr>
              <a:t>Painting by artist Duarte Vitoria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7424" y="3015718"/>
            <a:ext cx="8342475" cy="3996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&gt; With macro economic data</a:t>
            </a:r>
          </a:p>
          <a:p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&gt; With the establishment</a:t>
            </a:r>
          </a:p>
          <a:p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&gt; Anxiety about the future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7424" y="1983843"/>
            <a:ext cx="8126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Disconnect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8D41BB-9FAE-4AE9-A0D7-4EBF34936F63}"/>
              </a:ext>
            </a:extLst>
          </p:cNvPr>
          <p:cNvSpPr txBox="1">
            <a:spLocks/>
          </p:cNvSpPr>
          <p:nvPr/>
        </p:nvSpPr>
        <p:spPr>
          <a:xfrm>
            <a:off x="584200" y="0"/>
            <a:ext cx="14046200" cy="14382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>
                <a:solidFill>
                  <a:srgbClr val="C00000"/>
                </a:solidFill>
              </a:rPr>
              <a:t>Age of Voter Rage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86782" y="1771026"/>
            <a:ext cx="4757577" cy="5963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Dutch Election 2017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21%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Rutte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(People’s Party for Freedom and Democracy) 8 seats lost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13% Wilders (Party for Freedom)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5 seats gained</a:t>
            </a: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German Election 2017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32.9% CDU/CSU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12.6% Alternative for Germany (AfD)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German Election 2013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41.5% CDU/CSU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4.7% Alternative for Germany (AfD)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29206" y="1771026"/>
            <a:ext cx="4442869" cy="5963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French Presidential Election 2017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66% Macron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34% Le Pen (Daughter)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French Presidential Election 2002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82% Chirac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18% Le Pen (Father)</a:t>
            </a: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6FB0C58-65A6-4511-9F8B-CFE15D4896B8}"/>
              </a:ext>
            </a:extLst>
          </p:cNvPr>
          <p:cNvSpPr txBox="1">
            <a:spLocks/>
          </p:cNvSpPr>
          <p:nvPr/>
        </p:nvSpPr>
        <p:spPr>
          <a:xfrm>
            <a:off x="10244359" y="1771026"/>
            <a:ext cx="4442869" cy="5963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Italian Election 2018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33% Five Star Movement (+7)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17% League (+13)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 Left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19% Democratic Party (-7)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14% Forza Italia (-8)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Mexican Election 2018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Anti-establishment Obrador 53%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Swedish Election 2018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Sweden Democrats 13% to 18%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C93D9-1A39-4637-9B9F-9B0A95D3A2E7}"/>
              </a:ext>
            </a:extLst>
          </p:cNvPr>
          <p:cNvSpPr txBox="1"/>
          <p:nvPr/>
        </p:nvSpPr>
        <p:spPr>
          <a:xfrm>
            <a:off x="571500" y="315644"/>
            <a:ext cx="14058900" cy="1200329"/>
          </a:xfrm>
          <a:prstGeom prst="rect">
            <a:avLst/>
          </a:prstGeom>
          <a:solidFill>
            <a:schemeClr val="tx2">
              <a:lumMod val="5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Creeping Populism</a:t>
            </a:r>
          </a:p>
        </p:txBody>
      </p:sp>
      <p:pic>
        <p:nvPicPr>
          <p:cNvPr id="11" name="Picture 10" descr="Picture2.png">
            <a:extLst>
              <a:ext uri="{FF2B5EF4-FFF2-40B4-BE49-F238E27FC236}">
                <a16:creationId xmlns:a16="http://schemas.microsoft.com/office/drawing/2014/main" id="{7F06B70B-CFF7-41C4-A9E6-B531753419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05" y="5265698"/>
            <a:ext cx="2452688" cy="296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A4618-3C45-4F52-9129-730F509D8B6A}"/>
              </a:ext>
            </a:extLst>
          </p:cNvPr>
          <p:cNvSpPr txBox="1"/>
          <p:nvPr/>
        </p:nvSpPr>
        <p:spPr>
          <a:xfrm>
            <a:off x="1591722" y="4752975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MAXIME BERNIER</a:t>
            </a:r>
          </a:p>
        </p:txBody>
      </p:sp>
    </p:spTree>
    <p:extLst>
      <p:ext uri="{BB962C8B-B14F-4D97-AF65-F5344CB8AC3E}">
        <p14:creationId xmlns:p14="http://schemas.microsoft.com/office/powerpoint/2010/main" val="29904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296B3D-A298-4527-97F2-E54FB791C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b="12658"/>
          <a:stretch/>
        </p:blipFill>
        <p:spPr>
          <a:xfrm>
            <a:off x="566056" y="0"/>
            <a:ext cx="14064344" cy="8278379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847855" y="1831617"/>
            <a:ext cx="8042145" cy="19738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FF0000"/>
                </a:solidFill>
                <a:latin typeface="+mn-lt"/>
              </a:rPr>
              <a:t>Is Canada susceptible?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14C47-9FD8-4832-937D-F4D0F361772B}"/>
              </a:ext>
            </a:extLst>
          </p:cNvPr>
          <p:cNvSpPr txBox="1"/>
          <p:nvPr/>
        </p:nvSpPr>
        <p:spPr>
          <a:xfrm>
            <a:off x="571500" y="315644"/>
            <a:ext cx="14058900" cy="1200329"/>
          </a:xfrm>
          <a:prstGeom prst="rect">
            <a:avLst/>
          </a:prstGeom>
          <a:solidFill>
            <a:schemeClr val="tx2">
              <a:lumMod val="5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Creeping Populism</a:t>
            </a:r>
          </a:p>
        </p:txBody>
      </p:sp>
    </p:spTree>
    <p:extLst>
      <p:ext uri="{BB962C8B-B14F-4D97-AF65-F5344CB8AC3E}">
        <p14:creationId xmlns:p14="http://schemas.microsoft.com/office/powerpoint/2010/main" val="8476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D77E0-3B52-46BB-B532-704C12A19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0"/>
            <a:ext cx="14078529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2" b="27801"/>
          <a:stretch/>
        </p:blipFill>
        <p:spPr>
          <a:xfrm>
            <a:off x="596609" y="0"/>
            <a:ext cx="14033791" cy="1663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1" y="208911"/>
            <a:ext cx="3578359" cy="1155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1627" y="309454"/>
            <a:ext cx="93238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D20000"/>
                </a:solidFill>
                <a:latin typeface="Franklin Gothic Medium Cond" panose="020B0606030402020204" pitchFamily="34" charset="0"/>
              </a:rPr>
              <a:t>&gt;    POLITICAL TRACKING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F89BD-79CE-49ED-B8E1-9D37EE10E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6" y="2195517"/>
            <a:ext cx="13363303" cy="54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8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9846" b="59543"/>
          <a:stretch/>
        </p:blipFill>
        <p:spPr>
          <a:xfrm>
            <a:off x="571768" y="14605"/>
            <a:ext cx="14058632" cy="163110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673099" y="1831975"/>
            <a:ext cx="13738359" cy="99377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Is Canada susceptible?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EBA30-F59F-458F-945A-6CABE032FC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19430" b="29899"/>
          <a:stretch/>
        </p:blipFill>
        <p:spPr>
          <a:xfrm>
            <a:off x="2563362" y="2825750"/>
            <a:ext cx="11576819" cy="50440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D98FE6-D00F-4811-9A56-A17968F13568}"/>
                  </a:ext>
                </a:extLst>
              </p14:cNvPr>
              <p14:cNvContentPartPr/>
              <p14:nvPr/>
            </p14:nvContentPartPr>
            <p14:xfrm>
              <a:off x="2495520" y="6859080"/>
              <a:ext cx="403200" cy="948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D98FE6-D00F-4811-9A56-A17968F135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1880" y="6751440"/>
                <a:ext cx="510840" cy="11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BB57C3-7ECE-42B4-B7A9-3B0472ABD92F}"/>
                  </a:ext>
                </a:extLst>
              </p14:cNvPr>
              <p14:cNvContentPartPr/>
              <p14:nvPr/>
            </p14:nvContentPartPr>
            <p14:xfrm>
              <a:off x="2653660" y="6860760"/>
              <a:ext cx="319680" cy="89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BB57C3-7ECE-42B4-B7A9-3B0472ABD9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9660" y="6753120"/>
                <a:ext cx="427320" cy="11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5A31F8-97B7-49D4-B429-660EC1454F91}"/>
                  </a:ext>
                </a:extLst>
              </p14:cNvPr>
              <p14:cNvContentPartPr/>
              <p14:nvPr/>
            </p14:nvContentPartPr>
            <p14:xfrm>
              <a:off x="2521540" y="6819360"/>
              <a:ext cx="353520" cy="955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5A31F8-97B7-49D4-B429-660EC1454F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7540" y="6711720"/>
                <a:ext cx="461160" cy="11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8683891-8D57-4595-A926-2F8BF6FC6C78}"/>
                  </a:ext>
                </a:extLst>
              </p14:cNvPr>
              <p14:cNvContentPartPr/>
              <p14:nvPr/>
            </p14:nvContentPartPr>
            <p14:xfrm>
              <a:off x="2557900" y="6832320"/>
              <a:ext cx="1087920" cy="1141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8683891-8D57-4595-A926-2F8BF6FC6C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95260" y="6769680"/>
                <a:ext cx="1213560" cy="12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230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2B859-D972-4AF9-B808-064D1E175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9"/>
          <a:stretch/>
        </p:blipFill>
        <p:spPr>
          <a:xfrm>
            <a:off x="2207622" y="19594"/>
            <a:ext cx="10202091" cy="819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047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3118</TotalTime>
  <Words>291</Words>
  <Application>Microsoft Macintosh PowerPoint</Application>
  <PresentationFormat>Custom</PresentationFormat>
  <Paragraphs>60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Medium Cond</vt:lpstr>
      <vt:lpstr>Wingdings</vt:lpstr>
      <vt:lpstr>Custom Design</vt:lpstr>
      <vt:lpstr>1_Custom Design</vt:lpstr>
      <vt:lpstr>PowerPoint Presentation</vt:lpstr>
      <vt:lpstr>            September 25, 2018  @niknanos Chief Data Scientist, Nanos Research   Chair, Board of Governors, Carleton University  Global Scholar, Wilson Center, Washington DC  Author, Age of Voter Rage</vt:lpstr>
      <vt:lpstr>Painting by artist Duarte Vitoria</vt:lpstr>
      <vt:lpstr>PowerPoint Presentation</vt:lpstr>
      <vt:lpstr>PowerPoint Presentation</vt:lpstr>
      <vt:lpstr>PowerPoint Presentation</vt:lpstr>
      <vt:lpstr>PowerPoint Presentation</vt:lpstr>
      <vt:lpstr>Is Canada susceptible?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Slides</dc:title>
  <dc:creator>EA Account</dc:creator>
  <cp:lastModifiedBy>Maureen Boyd</cp:lastModifiedBy>
  <cp:revision>315</cp:revision>
  <cp:lastPrinted>2016-04-12T13:41:19Z</cp:lastPrinted>
  <dcterms:created xsi:type="dcterms:W3CDTF">2016-01-13T20:26:03Z</dcterms:created>
  <dcterms:modified xsi:type="dcterms:W3CDTF">2018-10-01T14:31:35Z</dcterms:modified>
</cp:coreProperties>
</file>