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7"/>
  </p:notesMasterIdLst>
  <p:sldIdLst>
    <p:sldId id="552" r:id="rId5"/>
    <p:sldId id="265" r:id="rId6"/>
    <p:sldId id="294" r:id="rId7"/>
    <p:sldId id="256" r:id="rId8"/>
    <p:sldId id="445" r:id="rId9"/>
    <p:sldId id="444" r:id="rId10"/>
    <p:sldId id="446" r:id="rId11"/>
    <p:sldId id="447" r:id="rId12"/>
    <p:sldId id="448" r:id="rId13"/>
    <p:sldId id="453" r:id="rId14"/>
    <p:sldId id="449" r:id="rId15"/>
    <p:sldId id="450" r:id="rId16"/>
    <p:sldId id="454" r:id="rId17"/>
    <p:sldId id="456" r:id="rId18"/>
    <p:sldId id="457" r:id="rId19"/>
    <p:sldId id="458" r:id="rId20"/>
    <p:sldId id="455" r:id="rId21"/>
    <p:sldId id="459" r:id="rId22"/>
    <p:sldId id="563" r:id="rId23"/>
    <p:sldId id="565" r:id="rId24"/>
    <p:sldId id="564" r:id="rId25"/>
    <p:sldId id="56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E48910-0CF2-A26D-C266-13E479DF769B}" name="Chanel Fortin" initials="CF" userId="S::chanelfortin@cunet.carleton.ca::e6a191c1-59b9-43f4-bd00-a5d27b3bd278" providerId="AD"/>
  <p188:author id="{C2BCFE8B-1905-0C15-3E4D-81AEFF2BBD3B}" name="Amanda Hodgson" initials="AH" userId="S::amandamhodgson@cunet.carleton.ca::eb764cc7-b933-455b-88ba-01e393747f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6D6"/>
    <a:srgbClr val="D5D5D5"/>
    <a:srgbClr val="9F9FA1"/>
    <a:srgbClr val="3E4040"/>
    <a:srgbClr val="D73C32"/>
    <a:srgbClr val="FBD2D3"/>
    <a:srgbClr val="E91C24"/>
    <a:srgbClr val="969696"/>
    <a:srgbClr val="1E1E1E"/>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7C97E-9BCF-C441-8C26-7817B370BF8E}" v="36" dt="2022-05-11T16:23:25.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98" autoAdjust="0"/>
  </p:normalViewPr>
  <p:slideViewPr>
    <p:cSldViewPr snapToGrid="0">
      <p:cViewPr varScale="1">
        <p:scale>
          <a:sx n="92" d="100"/>
          <a:sy n="92"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8BB4E-BF92-4C65-BC5B-D4B2E90DE006}" type="doc">
      <dgm:prSet loTypeId="urn:microsoft.com/office/officeart/2005/8/layout/cycle8" loCatId="cycle" qsTypeId="urn:microsoft.com/office/officeart/2005/8/quickstyle/simple1" qsCatId="simple" csTypeId="urn:microsoft.com/office/officeart/2005/8/colors/accent1_2" csCatId="accent1" phldr="1"/>
      <dgm:spPr/>
    </dgm:pt>
    <dgm:pt modelId="{D299F893-5482-404F-BAB8-2FF15993CB9C}">
      <dgm:prSet phldrT="[Text]"/>
      <dgm:spPr>
        <a:solidFill>
          <a:schemeClr val="bg1"/>
        </a:solidFill>
        <a:ln>
          <a:solidFill>
            <a:schemeClr val="tx1"/>
          </a:solidFill>
        </a:ln>
      </dgm:spPr>
      <dgm:t>
        <a:bodyPr/>
        <a:lstStyle/>
        <a:p>
          <a:r>
            <a:rPr lang="en-US" b="1" dirty="0">
              <a:solidFill>
                <a:schemeClr val="tx1"/>
              </a:solidFill>
            </a:rPr>
            <a:t>Work diligently to meet them </a:t>
          </a:r>
          <a:endParaRPr lang="en-CA" b="1" dirty="0">
            <a:solidFill>
              <a:schemeClr val="tx1"/>
            </a:solidFill>
          </a:endParaRPr>
        </a:p>
      </dgm:t>
    </dgm:pt>
    <dgm:pt modelId="{79F5A7D8-C186-4481-905D-9C901333A921}" type="parTrans" cxnId="{5EEAF781-51B8-4471-9660-379EF8545A6A}">
      <dgm:prSet/>
      <dgm:spPr/>
      <dgm:t>
        <a:bodyPr/>
        <a:lstStyle/>
        <a:p>
          <a:endParaRPr lang="en-CA" b="1">
            <a:solidFill>
              <a:schemeClr val="tx1"/>
            </a:solidFill>
          </a:endParaRPr>
        </a:p>
      </dgm:t>
    </dgm:pt>
    <dgm:pt modelId="{5D354271-66A8-4D8C-AA2A-4E9DFC4350C2}" type="sibTrans" cxnId="{5EEAF781-51B8-4471-9660-379EF8545A6A}">
      <dgm:prSet/>
      <dgm:spPr/>
      <dgm:t>
        <a:bodyPr/>
        <a:lstStyle/>
        <a:p>
          <a:endParaRPr lang="en-CA" b="1">
            <a:solidFill>
              <a:schemeClr val="tx1"/>
            </a:solidFill>
          </a:endParaRPr>
        </a:p>
      </dgm:t>
    </dgm:pt>
    <dgm:pt modelId="{95BD6C32-61BA-4FD6-9008-9B59C8F5E868}">
      <dgm:prSet phldrT="[Text]"/>
      <dgm:spPr>
        <a:solidFill>
          <a:schemeClr val="bg1"/>
        </a:solidFill>
        <a:ln>
          <a:solidFill>
            <a:schemeClr val="tx1"/>
          </a:solidFill>
        </a:ln>
      </dgm:spPr>
      <dgm:t>
        <a:bodyPr/>
        <a:lstStyle/>
        <a:p>
          <a:r>
            <a:rPr lang="en-US" b="1" dirty="0">
              <a:solidFill>
                <a:schemeClr val="tx1"/>
              </a:solidFill>
            </a:rPr>
            <a:t>Seek feedback </a:t>
          </a:r>
          <a:endParaRPr lang="en-CA" b="1" dirty="0">
            <a:solidFill>
              <a:schemeClr val="tx1"/>
            </a:solidFill>
          </a:endParaRPr>
        </a:p>
      </dgm:t>
    </dgm:pt>
    <dgm:pt modelId="{84900AAE-97AE-4A1D-A05E-29B51AD67D92}" type="parTrans" cxnId="{57DBBF5E-CD43-4723-89CC-36AEF6447CD6}">
      <dgm:prSet/>
      <dgm:spPr/>
      <dgm:t>
        <a:bodyPr/>
        <a:lstStyle/>
        <a:p>
          <a:endParaRPr lang="en-CA" b="1">
            <a:solidFill>
              <a:schemeClr val="tx1"/>
            </a:solidFill>
          </a:endParaRPr>
        </a:p>
      </dgm:t>
    </dgm:pt>
    <dgm:pt modelId="{57195066-F109-4333-9072-B75B54E00EE0}" type="sibTrans" cxnId="{57DBBF5E-CD43-4723-89CC-36AEF6447CD6}">
      <dgm:prSet/>
      <dgm:spPr/>
      <dgm:t>
        <a:bodyPr/>
        <a:lstStyle/>
        <a:p>
          <a:endParaRPr lang="en-CA" b="1">
            <a:solidFill>
              <a:schemeClr val="tx1"/>
            </a:solidFill>
          </a:endParaRPr>
        </a:p>
      </dgm:t>
    </dgm:pt>
    <dgm:pt modelId="{A9EF3E30-575B-424C-9E39-446154B2BDA6}">
      <dgm:prSet phldrT="[Text]"/>
      <dgm:spPr>
        <a:solidFill>
          <a:schemeClr val="bg1"/>
        </a:solidFill>
        <a:ln>
          <a:solidFill>
            <a:schemeClr val="tx1"/>
          </a:solidFill>
        </a:ln>
      </dgm:spPr>
      <dgm:t>
        <a:bodyPr/>
        <a:lstStyle/>
        <a:p>
          <a:r>
            <a:rPr lang="en-US" b="1" dirty="0">
              <a:solidFill>
                <a:schemeClr val="tx1"/>
              </a:solidFill>
            </a:rPr>
            <a:t>Understand the evaluation criteria</a:t>
          </a:r>
          <a:endParaRPr lang="en-CA" b="1" dirty="0">
            <a:solidFill>
              <a:schemeClr val="tx1"/>
            </a:solidFill>
          </a:endParaRPr>
        </a:p>
      </dgm:t>
    </dgm:pt>
    <dgm:pt modelId="{FD58A52C-25D4-4C78-9FD2-8C7B2EC47C83}" type="parTrans" cxnId="{1503B74C-EA54-4757-84A5-64BE0D709266}">
      <dgm:prSet/>
      <dgm:spPr/>
      <dgm:t>
        <a:bodyPr/>
        <a:lstStyle/>
        <a:p>
          <a:endParaRPr lang="en-CA" b="1">
            <a:solidFill>
              <a:schemeClr val="tx1"/>
            </a:solidFill>
          </a:endParaRPr>
        </a:p>
      </dgm:t>
    </dgm:pt>
    <dgm:pt modelId="{33EB2BA6-793A-45F1-9D61-B3045A384B64}" type="sibTrans" cxnId="{1503B74C-EA54-4757-84A5-64BE0D709266}">
      <dgm:prSet/>
      <dgm:spPr/>
      <dgm:t>
        <a:bodyPr/>
        <a:lstStyle/>
        <a:p>
          <a:endParaRPr lang="en-CA" b="1">
            <a:solidFill>
              <a:schemeClr val="tx1"/>
            </a:solidFill>
          </a:endParaRPr>
        </a:p>
      </dgm:t>
    </dgm:pt>
    <dgm:pt modelId="{0FFA759C-14C8-40E0-AD82-23DCB81F76DC}" type="pres">
      <dgm:prSet presAssocID="{02B8BB4E-BF92-4C65-BC5B-D4B2E90DE006}" presName="compositeShape" presStyleCnt="0">
        <dgm:presLayoutVars>
          <dgm:chMax val="7"/>
          <dgm:dir/>
          <dgm:resizeHandles val="exact"/>
        </dgm:presLayoutVars>
      </dgm:prSet>
      <dgm:spPr/>
    </dgm:pt>
    <dgm:pt modelId="{D9EC73B6-78EE-4A23-87AB-15DE1B116CE1}" type="pres">
      <dgm:prSet presAssocID="{02B8BB4E-BF92-4C65-BC5B-D4B2E90DE006}" presName="wedge1" presStyleLbl="node1" presStyleIdx="0" presStyleCnt="3"/>
      <dgm:spPr/>
    </dgm:pt>
    <dgm:pt modelId="{40851781-9BDD-4ACA-9E56-4FA3CADB987B}" type="pres">
      <dgm:prSet presAssocID="{02B8BB4E-BF92-4C65-BC5B-D4B2E90DE006}" presName="dummy1a" presStyleCnt="0"/>
      <dgm:spPr/>
    </dgm:pt>
    <dgm:pt modelId="{90154C0E-0DA1-4B7D-90A1-659A8305C643}" type="pres">
      <dgm:prSet presAssocID="{02B8BB4E-BF92-4C65-BC5B-D4B2E90DE006}" presName="dummy1b" presStyleCnt="0"/>
      <dgm:spPr/>
    </dgm:pt>
    <dgm:pt modelId="{BBAD710F-FB49-4104-9518-6B5C2DE72BF7}" type="pres">
      <dgm:prSet presAssocID="{02B8BB4E-BF92-4C65-BC5B-D4B2E90DE006}" presName="wedge1Tx" presStyleLbl="node1" presStyleIdx="0" presStyleCnt="3">
        <dgm:presLayoutVars>
          <dgm:chMax val="0"/>
          <dgm:chPref val="0"/>
          <dgm:bulletEnabled val="1"/>
        </dgm:presLayoutVars>
      </dgm:prSet>
      <dgm:spPr/>
    </dgm:pt>
    <dgm:pt modelId="{72A4D3DF-4A4A-4833-B5CE-5D083F063BDD}" type="pres">
      <dgm:prSet presAssocID="{02B8BB4E-BF92-4C65-BC5B-D4B2E90DE006}" presName="wedge2" presStyleLbl="node1" presStyleIdx="1" presStyleCnt="3"/>
      <dgm:spPr/>
    </dgm:pt>
    <dgm:pt modelId="{6B194801-EB0D-4D05-B7B8-B9E54DAA8211}" type="pres">
      <dgm:prSet presAssocID="{02B8BB4E-BF92-4C65-BC5B-D4B2E90DE006}" presName="dummy2a" presStyleCnt="0"/>
      <dgm:spPr/>
    </dgm:pt>
    <dgm:pt modelId="{863B6A5D-A9A2-452C-9234-2630576CB7FE}" type="pres">
      <dgm:prSet presAssocID="{02B8BB4E-BF92-4C65-BC5B-D4B2E90DE006}" presName="dummy2b" presStyleCnt="0"/>
      <dgm:spPr/>
    </dgm:pt>
    <dgm:pt modelId="{CDDE0AAD-B5FD-4CA2-81E8-6757AE9E92F3}" type="pres">
      <dgm:prSet presAssocID="{02B8BB4E-BF92-4C65-BC5B-D4B2E90DE006}" presName="wedge2Tx" presStyleLbl="node1" presStyleIdx="1" presStyleCnt="3">
        <dgm:presLayoutVars>
          <dgm:chMax val="0"/>
          <dgm:chPref val="0"/>
          <dgm:bulletEnabled val="1"/>
        </dgm:presLayoutVars>
      </dgm:prSet>
      <dgm:spPr/>
    </dgm:pt>
    <dgm:pt modelId="{B3D22DC0-4D8A-4C85-A26F-F931DA4BEDAD}" type="pres">
      <dgm:prSet presAssocID="{02B8BB4E-BF92-4C65-BC5B-D4B2E90DE006}" presName="wedge3" presStyleLbl="node1" presStyleIdx="2" presStyleCnt="3"/>
      <dgm:spPr/>
    </dgm:pt>
    <dgm:pt modelId="{EB33EF09-9305-435E-8876-7766A626878D}" type="pres">
      <dgm:prSet presAssocID="{02B8BB4E-BF92-4C65-BC5B-D4B2E90DE006}" presName="dummy3a" presStyleCnt="0"/>
      <dgm:spPr/>
    </dgm:pt>
    <dgm:pt modelId="{2571E2D5-0938-447B-93FA-F94D72790E61}" type="pres">
      <dgm:prSet presAssocID="{02B8BB4E-BF92-4C65-BC5B-D4B2E90DE006}" presName="dummy3b" presStyleCnt="0"/>
      <dgm:spPr/>
    </dgm:pt>
    <dgm:pt modelId="{036ACCAD-7DDA-469C-A649-71C59E4905BD}" type="pres">
      <dgm:prSet presAssocID="{02B8BB4E-BF92-4C65-BC5B-D4B2E90DE006}" presName="wedge3Tx" presStyleLbl="node1" presStyleIdx="2" presStyleCnt="3">
        <dgm:presLayoutVars>
          <dgm:chMax val="0"/>
          <dgm:chPref val="0"/>
          <dgm:bulletEnabled val="1"/>
        </dgm:presLayoutVars>
      </dgm:prSet>
      <dgm:spPr/>
    </dgm:pt>
    <dgm:pt modelId="{39940FCE-0160-4DEF-8EE8-F8BE982C2D7B}" type="pres">
      <dgm:prSet presAssocID="{5D354271-66A8-4D8C-AA2A-4E9DFC4350C2}" presName="arrowWedge1" presStyleLbl="fgSibTrans2D1" presStyleIdx="0" presStyleCnt="3"/>
      <dgm:spPr>
        <a:solidFill>
          <a:schemeClr val="tx1"/>
        </a:solidFill>
      </dgm:spPr>
    </dgm:pt>
    <dgm:pt modelId="{E929454C-1514-458D-A5B4-1D76FF1CCAC2}" type="pres">
      <dgm:prSet presAssocID="{57195066-F109-4333-9072-B75B54E00EE0}" presName="arrowWedge2" presStyleLbl="fgSibTrans2D1" presStyleIdx="1" presStyleCnt="3"/>
      <dgm:spPr>
        <a:solidFill>
          <a:schemeClr val="tx1"/>
        </a:solidFill>
      </dgm:spPr>
    </dgm:pt>
    <dgm:pt modelId="{B68B5062-C356-4500-80B6-528EEDD73A58}" type="pres">
      <dgm:prSet presAssocID="{33EB2BA6-793A-45F1-9D61-B3045A384B64}" presName="arrowWedge3" presStyleLbl="fgSibTrans2D1" presStyleIdx="2" presStyleCnt="3"/>
      <dgm:spPr>
        <a:solidFill>
          <a:schemeClr val="tx1"/>
        </a:solidFill>
      </dgm:spPr>
    </dgm:pt>
  </dgm:ptLst>
  <dgm:cxnLst>
    <dgm:cxn modelId="{C95A151C-A3B8-43EF-8F1A-AC795C528709}" type="presOf" srcId="{D299F893-5482-404F-BAB8-2FF15993CB9C}" destId="{BBAD710F-FB49-4104-9518-6B5C2DE72BF7}" srcOrd="1" destOrd="0" presId="urn:microsoft.com/office/officeart/2005/8/layout/cycle8"/>
    <dgm:cxn modelId="{65D73F3E-CA76-47E7-83A6-EBF83AFA1DBA}" type="presOf" srcId="{95BD6C32-61BA-4FD6-9008-9B59C8F5E868}" destId="{72A4D3DF-4A4A-4833-B5CE-5D083F063BDD}" srcOrd="0" destOrd="0" presId="urn:microsoft.com/office/officeart/2005/8/layout/cycle8"/>
    <dgm:cxn modelId="{57DBBF5E-CD43-4723-89CC-36AEF6447CD6}" srcId="{02B8BB4E-BF92-4C65-BC5B-D4B2E90DE006}" destId="{95BD6C32-61BA-4FD6-9008-9B59C8F5E868}" srcOrd="1" destOrd="0" parTransId="{84900AAE-97AE-4A1D-A05E-29B51AD67D92}" sibTransId="{57195066-F109-4333-9072-B75B54E00EE0}"/>
    <dgm:cxn modelId="{90110F46-D7B6-456C-8485-1FF1BE739BA8}" type="presOf" srcId="{A9EF3E30-575B-424C-9E39-446154B2BDA6}" destId="{B3D22DC0-4D8A-4C85-A26F-F931DA4BEDAD}" srcOrd="0" destOrd="0" presId="urn:microsoft.com/office/officeart/2005/8/layout/cycle8"/>
    <dgm:cxn modelId="{1503B74C-EA54-4757-84A5-64BE0D709266}" srcId="{02B8BB4E-BF92-4C65-BC5B-D4B2E90DE006}" destId="{A9EF3E30-575B-424C-9E39-446154B2BDA6}" srcOrd="2" destOrd="0" parTransId="{FD58A52C-25D4-4C78-9FD2-8C7B2EC47C83}" sibTransId="{33EB2BA6-793A-45F1-9D61-B3045A384B64}"/>
    <dgm:cxn modelId="{88742575-FE28-4533-ABF0-EEF3E5602E7C}" type="presOf" srcId="{02B8BB4E-BF92-4C65-BC5B-D4B2E90DE006}" destId="{0FFA759C-14C8-40E0-AD82-23DCB81F76DC}" srcOrd="0" destOrd="0" presId="urn:microsoft.com/office/officeart/2005/8/layout/cycle8"/>
    <dgm:cxn modelId="{5EEAF781-51B8-4471-9660-379EF8545A6A}" srcId="{02B8BB4E-BF92-4C65-BC5B-D4B2E90DE006}" destId="{D299F893-5482-404F-BAB8-2FF15993CB9C}" srcOrd="0" destOrd="0" parTransId="{79F5A7D8-C186-4481-905D-9C901333A921}" sibTransId="{5D354271-66A8-4D8C-AA2A-4E9DFC4350C2}"/>
    <dgm:cxn modelId="{B6FD9F88-CE66-4FD4-9594-A83FCE5ABE86}" type="presOf" srcId="{D299F893-5482-404F-BAB8-2FF15993CB9C}" destId="{D9EC73B6-78EE-4A23-87AB-15DE1B116CE1}" srcOrd="0" destOrd="0" presId="urn:microsoft.com/office/officeart/2005/8/layout/cycle8"/>
    <dgm:cxn modelId="{2CF859D9-3D7F-4326-84EF-073E6433F5C8}" type="presOf" srcId="{95BD6C32-61BA-4FD6-9008-9B59C8F5E868}" destId="{CDDE0AAD-B5FD-4CA2-81E8-6757AE9E92F3}" srcOrd="1" destOrd="0" presId="urn:microsoft.com/office/officeart/2005/8/layout/cycle8"/>
    <dgm:cxn modelId="{1709C5DA-F59A-4101-8AF9-402995994D1D}" type="presOf" srcId="{A9EF3E30-575B-424C-9E39-446154B2BDA6}" destId="{036ACCAD-7DDA-469C-A649-71C59E4905BD}" srcOrd="1" destOrd="0" presId="urn:microsoft.com/office/officeart/2005/8/layout/cycle8"/>
    <dgm:cxn modelId="{A73837F1-A0F6-4972-86A6-0E11A350ED59}" type="presParOf" srcId="{0FFA759C-14C8-40E0-AD82-23DCB81F76DC}" destId="{D9EC73B6-78EE-4A23-87AB-15DE1B116CE1}" srcOrd="0" destOrd="0" presId="urn:microsoft.com/office/officeart/2005/8/layout/cycle8"/>
    <dgm:cxn modelId="{6404550D-828A-4DCA-B192-1C48F26D99F3}" type="presParOf" srcId="{0FFA759C-14C8-40E0-AD82-23DCB81F76DC}" destId="{40851781-9BDD-4ACA-9E56-4FA3CADB987B}" srcOrd="1" destOrd="0" presId="urn:microsoft.com/office/officeart/2005/8/layout/cycle8"/>
    <dgm:cxn modelId="{4400293C-30A3-4838-9A15-61EE2954CCD1}" type="presParOf" srcId="{0FFA759C-14C8-40E0-AD82-23DCB81F76DC}" destId="{90154C0E-0DA1-4B7D-90A1-659A8305C643}" srcOrd="2" destOrd="0" presId="urn:microsoft.com/office/officeart/2005/8/layout/cycle8"/>
    <dgm:cxn modelId="{56C3605A-3F6A-4D46-8B45-A6B8366F360E}" type="presParOf" srcId="{0FFA759C-14C8-40E0-AD82-23DCB81F76DC}" destId="{BBAD710F-FB49-4104-9518-6B5C2DE72BF7}" srcOrd="3" destOrd="0" presId="urn:microsoft.com/office/officeart/2005/8/layout/cycle8"/>
    <dgm:cxn modelId="{556AB3EB-2979-4CB5-A151-CEFC30149696}" type="presParOf" srcId="{0FFA759C-14C8-40E0-AD82-23DCB81F76DC}" destId="{72A4D3DF-4A4A-4833-B5CE-5D083F063BDD}" srcOrd="4" destOrd="0" presId="urn:microsoft.com/office/officeart/2005/8/layout/cycle8"/>
    <dgm:cxn modelId="{FF74B7BD-5B3C-405C-9316-2E6581BC781F}" type="presParOf" srcId="{0FFA759C-14C8-40E0-AD82-23DCB81F76DC}" destId="{6B194801-EB0D-4D05-B7B8-B9E54DAA8211}" srcOrd="5" destOrd="0" presId="urn:microsoft.com/office/officeart/2005/8/layout/cycle8"/>
    <dgm:cxn modelId="{15073AC4-DB1E-4956-A997-7608B836E197}" type="presParOf" srcId="{0FFA759C-14C8-40E0-AD82-23DCB81F76DC}" destId="{863B6A5D-A9A2-452C-9234-2630576CB7FE}" srcOrd="6" destOrd="0" presId="urn:microsoft.com/office/officeart/2005/8/layout/cycle8"/>
    <dgm:cxn modelId="{2C3BFA2D-9748-4133-9FC6-E47C4B4D160A}" type="presParOf" srcId="{0FFA759C-14C8-40E0-AD82-23DCB81F76DC}" destId="{CDDE0AAD-B5FD-4CA2-81E8-6757AE9E92F3}" srcOrd="7" destOrd="0" presId="urn:microsoft.com/office/officeart/2005/8/layout/cycle8"/>
    <dgm:cxn modelId="{5B8DF633-884E-4B07-ABA8-D54F919A2A97}" type="presParOf" srcId="{0FFA759C-14C8-40E0-AD82-23DCB81F76DC}" destId="{B3D22DC0-4D8A-4C85-A26F-F931DA4BEDAD}" srcOrd="8" destOrd="0" presId="urn:microsoft.com/office/officeart/2005/8/layout/cycle8"/>
    <dgm:cxn modelId="{550958C6-6B4F-4787-8691-94B452AAF861}" type="presParOf" srcId="{0FFA759C-14C8-40E0-AD82-23DCB81F76DC}" destId="{EB33EF09-9305-435E-8876-7766A626878D}" srcOrd="9" destOrd="0" presId="urn:microsoft.com/office/officeart/2005/8/layout/cycle8"/>
    <dgm:cxn modelId="{50AD6E4A-1D53-496B-A02A-5B81D82289EA}" type="presParOf" srcId="{0FFA759C-14C8-40E0-AD82-23DCB81F76DC}" destId="{2571E2D5-0938-447B-93FA-F94D72790E61}" srcOrd="10" destOrd="0" presId="urn:microsoft.com/office/officeart/2005/8/layout/cycle8"/>
    <dgm:cxn modelId="{D1FECC80-1F71-40D5-A5D3-C6AD7CE295D6}" type="presParOf" srcId="{0FFA759C-14C8-40E0-AD82-23DCB81F76DC}" destId="{036ACCAD-7DDA-469C-A649-71C59E4905BD}" srcOrd="11" destOrd="0" presId="urn:microsoft.com/office/officeart/2005/8/layout/cycle8"/>
    <dgm:cxn modelId="{1FFC9084-0597-42D1-B182-39625B719037}" type="presParOf" srcId="{0FFA759C-14C8-40E0-AD82-23DCB81F76DC}" destId="{39940FCE-0160-4DEF-8EE8-F8BE982C2D7B}" srcOrd="12" destOrd="0" presId="urn:microsoft.com/office/officeart/2005/8/layout/cycle8"/>
    <dgm:cxn modelId="{6DEE34CC-8536-4BA7-8C2B-EA13FEF3EE2D}" type="presParOf" srcId="{0FFA759C-14C8-40E0-AD82-23DCB81F76DC}" destId="{E929454C-1514-458D-A5B4-1D76FF1CCAC2}" srcOrd="13" destOrd="0" presId="urn:microsoft.com/office/officeart/2005/8/layout/cycle8"/>
    <dgm:cxn modelId="{CB63C6B8-EBEF-473F-84B1-43A6B98BA5EF}" type="presParOf" srcId="{0FFA759C-14C8-40E0-AD82-23DCB81F76DC}" destId="{B68B5062-C356-4500-80B6-528EEDD73A5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73B6-78EE-4A23-87AB-15DE1B116CE1}">
      <dsp:nvSpPr>
        <dsp:cNvPr id="0" name=""/>
        <dsp:cNvSpPr/>
      </dsp:nvSpPr>
      <dsp:spPr>
        <a:xfrm>
          <a:off x="1147990" y="208405"/>
          <a:ext cx="2693242" cy="2693242"/>
        </a:xfrm>
        <a:prstGeom prst="pie">
          <a:avLst>
            <a:gd name="adj1" fmla="val 16200000"/>
            <a:gd name="adj2" fmla="val 180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Work diligently to meet them </a:t>
          </a:r>
          <a:endParaRPr lang="en-CA" sz="1300" b="1" kern="1200" dirty="0">
            <a:solidFill>
              <a:schemeClr val="tx1"/>
            </a:solidFill>
          </a:endParaRPr>
        </a:p>
      </dsp:txBody>
      <dsp:txXfrm>
        <a:off x="2567393" y="779116"/>
        <a:ext cx="961872" cy="801560"/>
      </dsp:txXfrm>
    </dsp:sp>
    <dsp:sp modelId="{72A4D3DF-4A4A-4833-B5CE-5D083F063BDD}">
      <dsp:nvSpPr>
        <dsp:cNvPr id="0" name=""/>
        <dsp:cNvSpPr/>
      </dsp:nvSpPr>
      <dsp:spPr>
        <a:xfrm>
          <a:off x="1092522" y="304592"/>
          <a:ext cx="2693242" cy="2693242"/>
        </a:xfrm>
        <a:prstGeom prst="pie">
          <a:avLst>
            <a:gd name="adj1" fmla="val 1800000"/>
            <a:gd name="adj2" fmla="val 900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Seek feedback </a:t>
          </a:r>
          <a:endParaRPr lang="en-CA" sz="1300" b="1" kern="1200" dirty="0">
            <a:solidFill>
              <a:schemeClr val="tx1"/>
            </a:solidFill>
          </a:endParaRPr>
        </a:p>
      </dsp:txBody>
      <dsp:txXfrm>
        <a:off x="1733770" y="2051994"/>
        <a:ext cx="1442808" cy="705373"/>
      </dsp:txXfrm>
    </dsp:sp>
    <dsp:sp modelId="{B3D22DC0-4D8A-4C85-A26F-F931DA4BEDAD}">
      <dsp:nvSpPr>
        <dsp:cNvPr id="0" name=""/>
        <dsp:cNvSpPr/>
      </dsp:nvSpPr>
      <dsp:spPr>
        <a:xfrm>
          <a:off x="1037054" y="208405"/>
          <a:ext cx="2693242" cy="2693242"/>
        </a:xfrm>
        <a:prstGeom prst="pie">
          <a:avLst>
            <a:gd name="adj1" fmla="val 9000000"/>
            <a:gd name="adj2" fmla="val 1620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Understand the evaluation criteria</a:t>
          </a:r>
          <a:endParaRPr lang="en-CA" sz="1300" b="1" kern="1200" dirty="0">
            <a:solidFill>
              <a:schemeClr val="tx1"/>
            </a:solidFill>
          </a:endParaRPr>
        </a:p>
      </dsp:txBody>
      <dsp:txXfrm>
        <a:off x="1349022" y="779116"/>
        <a:ext cx="961872" cy="801560"/>
      </dsp:txXfrm>
    </dsp:sp>
    <dsp:sp modelId="{39940FCE-0160-4DEF-8EE8-F8BE982C2D7B}">
      <dsp:nvSpPr>
        <dsp:cNvPr id="0" name=""/>
        <dsp:cNvSpPr/>
      </dsp:nvSpPr>
      <dsp:spPr>
        <a:xfrm>
          <a:off x="981488" y="41681"/>
          <a:ext cx="3026691" cy="3026691"/>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E929454C-1514-458D-A5B4-1D76FF1CCAC2}">
      <dsp:nvSpPr>
        <dsp:cNvPr id="0" name=""/>
        <dsp:cNvSpPr/>
      </dsp:nvSpPr>
      <dsp:spPr>
        <a:xfrm>
          <a:off x="925798" y="137698"/>
          <a:ext cx="3026691" cy="3026691"/>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68B5062-C356-4500-80B6-528EEDD73A58}">
      <dsp:nvSpPr>
        <dsp:cNvPr id="0" name=""/>
        <dsp:cNvSpPr/>
      </dsp:nvSpPr>
      <dsp:spPr>
        <a:xfrm>
          <a:off x="870107" y="41681"/>
          <a:ext cx="3026691" cy="3026691"/>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2D86D-6893-5343-9561-2E68EE77E17C}"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F4369-76AC-214A-993D-8146C865FA37}" type="slidenum">
              <a:rPr lang="en-US" smtClean="0"/>
              <a:t>‹#›</a:t>
            </a:fld>
            <a:endParaRPr lang="en-US"/>
          </a:p>
        </p:txBody>
      </p:sp>
    </p:spTree>
    <p:extLst>
      <p:ext uri="{BB962C8B-B14F-4D97-AF65-F5344CB8AC3E}">
        <p14:creationId xmlns:p14="http://schemas.microsoft.com/office/powerpoint/2010/main" val="289956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F4369-76AC-214A-993D-8146C865FA37}" type="slidenum">
              <a:rPr lang="en-US" smtClean="0"/>
              <a:t>2</a:t>
            </a:fld>
            <a:endParaRPr lang="en-US"/>
          </a:p>
        </p:txBody>
      </p:sp>
    </p:spTree>
    <p:extLst>
      <p:ext uri="{BB962C8B-B14F-4D97-AF65-F5344CB8AC3E}">
        <p14:creationId xmlns:p14="http://schemas.microsoft.com/office/powerpoint/2010/main" val="296988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03BAD11-98DB-4131-B58F-40C0AF20B446}" type="slidenum">
              <a:rPr lang="en-CA" smtClean="0"/>
              <a:t>8</a:t>
            </a:fld>
            <a:endParaRPr lang="en-CA" dirty="0"/>
          </a:p>
        </p:txBody>
      </p:sp>
    </p:spTree>
    <p:extLst>
      <p:ext uri="{BB962C8B-B14F-4D97-AF65-F5344CB8AC3E}">
        <p14:creationId xmlns:p14="http://schemas.microsoft.com/office/powerpoint/2010/main" val="163313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42F4369-76AC-214A-993D-8146C865FA37}" type="slidenum">
              <a:rPr lang="en-US" smtClean="0"/>
              <a:t>19</a:t>
            </a:fld>
            <a:endParaRPr lang="en-US"/>
          </a:p>
        </p:txBody>
      </p:sp>
    </p:spTree>
    <p:extLst>
      <p:ext uri="{BB962C8B-B14F-4D97-AF65-F5344CB8AC3E}">
        <p14:creationId xmlns:p14="http://schemas.microsoft.com/office/powerpoint/2010/main" val="387829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42F4369-76AC-214A-993D-8146C865FA37}" type="slidenum">
              <a:rPr lang="en-US" smtClean="0"/>
              <a:t>22</a:t>
            </a:fld>
            <a:endParaRPr lang="en-US"/>
          </a:p>
        </p:txBody>
      </p:sp>
    </p:spTree>
    <p:extLst>
      <p:ext uri="{BB962C8B-B14F-4D97-AF65-F5344CB8AC3E}">
        <p14:creationId xmlns:p14="http://schemas.microsoft.com/office/powerpoint/2010/main" val="3011819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sp>
        <p:nvSpPr>
          <p:cNvPr id="4" name="Content Placeholder 3"/>
          <p:cNvSpPr>
            <a:spLocks noGrp="1"/>
          </p:cNvSpPr>
          <p:nvPr>
            <p:ph sz="half" idx="2"/>
          </p:nvPr>
        </p:nvSpPr>
        <p:spPr>
          <a:xfrm>
            <a:off x="571500" y="1542299"/>
            <a:ext cx="8055666" cy="2834655"/>
          </a:xfrm>
        </p:spPr>
        <p:txBody>
          <a:bodyPr lIns="0" tIns="0" rIns="0" bIns="0">
            <a:noAutofit/>
          </a:bodyPr>
          <a:lstStyle>
            <a:lvl1pPr marL="171446" indent="-171446">
              <a:buClr>
                <a:schemeClr val="accent1"/>
              </a:buClr>
              <a:buFont typeface="Arial" panose="020B0604020202020204" pitchFamily="34" charset="0"/>
              <a:buChar char="•"/>
              <a:defRPr sz="1800"/>
            </a:lvl1pPr>
            <a:lvl2pPr marL="514337" indent="-171446">
              <a:spcBef>
                <a:spcPts val="600"/>
              </a:spcBef>
              <a:buClr>
                <a:schemeClr val="accent1"/>
              </a:buClr>
              <a:buFont typeface="Arial" panose="020B0604020202020204" pitchFamily="34" charset="0"/>
              <a:buChar char="•"/>
              <a:defRPr sz="1800"/>
            </a:lvl2pPr>
            <a:lvl3pPr marL="857228" indent="-171446">
              <a:buClr>
                <a:schemeClr val="accent1"/>
              </a:buClr>
              <a:buFont typeface="Arial" panose="020B0604020202020204" pitchFamily="34" charset="0"/>
              <a:buChar char="•"/>
              <a:defRPr sz="1800"/>
            </a:lvl3pPr>
            <a:lvl4pPr marL="1200120" indent="-171446">
              <a:buClr>
                <a:schemeClr val="accent1"/>
              </a:buClr>
              <a:buFont typeface="Arial" panose="020B0604020202020204" pitchFamily="34" charset="0"/>
              <a:buChar char="•"/>
              <a:defRPr sz="1800"/>
            </a:lvl4pPr>
            <a:lvl5pPr marL="1543012" indent="-171446">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7" y="4322619"/>
            <a:ext cx="1677694" cy="820882"/>
          </a:xfrm>
          <a:prstGeom prst="rect">
            <a:avLst/>
          </a:prstGeom>
        </p:spPr>
      </p:pic>
      <p:sp>
        <p:nvSpPr>
          <p:cNvPr id="2" name="Title 1"/>
          <p:cNvSpPr>
            <a:spLocks noGrp="1"/>
          </p:cNvSpPr>
          <p:nvPr>
            <p:ph type="title"/>
          </p:nvPr>
        </p:nvSpPr>
        <p:spPr>
          <a:xfrm>
            <a:off x="571499" y="766546"/>
            <a:ext cx="8055666" cy="720000"/>
          </a:xfrm>
        </p:spPr>
        <p:txBody>
          <a:bodyPr lIns="0" tIns="0" rIns="0" bIns="0" anchor="t">
            <a:noAutofit/>
          </a:bodyPr>
          <a:lstStyle>
            <a:lvl1pPr>
              <a:defRPr sz="2400"/>
            </a:lvl1pPr>
          </a:lstStyle>
          <a:p>
            <a:r>
              <a:rPr lang="en-US"/>
              <a:t>Click to edit Master title style</a:t>
            </a:r>
          </a:p>
        </p:txBody>
      </p:sp>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7" y="4322619"/>
            <a:ext cx="1677694" cy="820882"/>
          </a:xfrm>
          <a:prstGeom prst="rect">
            <a:avLst/>
          </a:prstGeom>
        </p:spPr>
      </p:pic>
    </p:spTree>
    <p:extLst>
      <p:ext uri="{BB962C8B-B14F-4D97-AF65-F5344CB8AC3E}">
        <p14:creationId xmlns:p14="http://schemas.microsoft.com/office/powerpoint/2010/main" val="179264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pic>
        <p:nvPicPr>
          <p:cNvPr id="7" name="Picture 6" descr="A red surface with a black background&#10;&#10;Description automatically generated with medium confidence">
            <a:extLst>
              <a:ext uri="{FF2B5EF4-FFF2-40B4-BE49-F238E27FC236}">
                <a16:creationId xmlns:a16="http://schemas.microsoft.com/office/drawing/2014/main" id="{B49692BE-6321-0E46-9AE2-E491AAD3172B}"/>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p:nvPicPr>
        <p:blipFill>
          <a:blip r:embed="rId2"/>
          <a:stretch>
            <a:fillRect/>
          </a:stretch>
        </p:blipFill>
        <p:spPr>
          <a:xfrm>
            <a:off x="0" y="1"/>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432594"/>
            <a:ext cx="8000008" cy="640832"/>
          </a:xfrm>
        </p:spPr>
        <p:txBody>
          <a:bodyPr lIns="0" tIns="0" rIns="0" bIns="0" anchor="t">
            <a:noAutofit/>
          </a:bodyPr>
          <a:lstStyle>
            <a:lvl1pPr>
              <a:defRPr sz="2400"/>
            </a:lvl1pPr>
          </a:lstStyle>
          <a:p>
            <a:r>
              <a:rPr lang="en-US"/>
              <a:t>Click to edit Master title style</a:t>
            </a:r>
          </a:p>
        </p:txBody>
      </p:sp>
      <p:sp>
        <p:nvSpPr>
          <p:cNvPr id="3" name="Text Placeholder 2"/>
          <p:cNvSpPr>
            <a:spLocks noGrp="1"/>
          </p:cNvSpPr>
          <p:nvPr>
            <p:ph type="body" idx="1"/>
          </p:nvPr>
        </p:nvSpPr>
        <p:spPr>
          <a:xfrm>
            <a:off x="571499" y="1074019"/>
            <a:ext cx="8000007" cy="432000"/>
          </a:xfrm>
        </p:spPr>
        <p:txBody>
          <a:bodyPr lIns="0" tIns="0" rIns="0" bIns="0" anchor="t">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1499" y="1598215"/>
            <a:ext cx="8000007" cy="267496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638433-1023-2B48-8BC8-E864724D79B8}"/>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68254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Sub-Head - No Wav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ABDF25-55E1-8740-9525-1A0949824DF8}"/>
              </a:ext>
            </a:extLst>
          </p:cNvPr>
          <p:cNvPicPr>
            <a:picLocks noChangeAspect="1"/>
          </p:cNvPicPr>
          <p:nvPr/>
        </p:nvPicPr>
        <p:blipFill>
          <a:blip r:embed="rId2"/>
          <a:stretch>
            <a:fillRect/>
          </a:stretch>
        </p:blipFill>
        <p:spPr>
          <a:xfrm>
            <a:off x="7466306" y="4322618"/>
            <a:ext cx="1677694" cy="820882"/>
          </a:xfrm>
          <a:prstGeom prst="rect">
            <a:avLst/>
          </a:prstGeom>
        </p:spPr>
      </p:pic>
      <p:pic>
        <p:nvPicPr>
          <p:cNvPr id="10" name="Picture 9">
            <a:extLst>
              <a:ext uri="{FF2B5EF4-FFF2-40B4-BE49-F238E27FC236}">
                <a16:creationId xmlns:a16="http://schemas.microsoft.com/office/drawing/2014/main" id="{A0ECCC5F-AEF6-D149-86B6-908FB0DB07E3}"/>
              </a:ext>
            </a:extLst>
          </p:cNvPr>
          <p:cNvPicPr>
            <a:picLocks noChangeAspect="1"/>
          </p:cNvPicPr>
          <p:nvPr userDrawn="1"/>
        </p:nvPicPr>
        <p:blipFill>
          <a:blip r:embed="rId2"/>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8CD4D76-E938-C0FE-42AF-118C28DAC013}"/>
              </a:ext>
            </a:extLst>
          </p:cNvPr>
          <p:cNvSpPr>
            <a:spLocks noGrp="1"/>
          </p:cNvSpPr>
          <p:nvPr>
            <p:ph type="title"/>
          </p:nvPr>
        </p:nvSpPr>
        <p:spPr>
          <a:xfrm>
            <a:off x="571499" y="432594"/>
            <a:ext cx="8000008" cy="640832"/>
          </a:xfrm>
        </p:spPr>
        <p:txBody>
          <a:bodyPr lIns="0" tIns="0" rIns="0" bIns="0" anchor="t">
            <a:noAutofit/>
          </a:bodyPr>
          <a:lstStyle>
            <a:lvl1pPr>
              <a:defRPr sz="2400"/>
            </a:lvl1pPr>
          </a:lstStyle>
          <a:p>
            <a:r>
              <a:rPr lang="en-US"/>
              <a:t>Click to edit Master title style</a:t>
            </a:r>
          </a:p>
        </p:txBody>
      </p:sp>
      <p:sp>
        <p:nvSpPr>
          <p:cNvPr id="8" name="Text Placeholder 2">
            <a:extLst>
              <a:ext uri="{FF2B5EF4-FFF2-40B4-BE49-F238E27FC236}">
                <a16:creationId xmlns:a16="http://schemas.microsoft.com/office/drawing/2014/main" id="{B19F14C5-836D-38F0-C562-10D4C0A48BF5}"/>
              </a:ext>
            </a:extLst>
          </p:cNvPr>
          <p:cNvSpPr>
            <a:spLocks noGrp="1"/>
          </p:cNvSpPr>
          <p:nvPr>
            <p:ph type="body" idx="1"/>
          </p:nvPr>
        </p:nvSpPr>
        <p:spPr>
          <a:xfrm>
            <a:off x="571499" y="1074019"/>
            <a:ext cx="8000007" cy="432000"/>
          </a:xfrm>
        </p:spPr>
        <p:txBody>
          <a:bodyPr lIns="0" tIns="0" rIns="0" bIns="0" anchor="t">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3">
            <a:extLst>
              <a:ext uri="{FF2B5EF4-FFF2-40B4-BE49-F238E27FC236}">
                <a16:creationId xmlns:a16="http://schemas.microsoft.com/office/drawing/2014/main" id="{0CB51878-5E70-757A-DBDD-496B01533BF2}"/>
              </a:ext>
            </a:extLst>
          </p:cNvPr>
          <p:cNvSpPr>
            <a:spLocks noGrp="1"/>
          </p:cNvSpPr>
          <p:nvPr>
            <p:ph sz="half" idx="2"/>
          </p:nvPr>
        </p:nvSpPr>
        <p:spPr>
          <a:xfrm>
            <a:off x="571499" y="1598215"/>
            <a:ext cx="8000007" cy="267496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72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B6336-F657-744C-A4FC-6471C335AF66}"/>
              </a:ext>
            </a:extLst>
          </p:cNvPr>
          <p:cNvPicPr>
            <a:picLocks noChangeAspect="1"/>
          </p:cNvPicPr>
          <p:nvPr userDrawn="1"/>
        </p:nvPicPr>
        <p:blipFill>
          <a:blip r:embed="rId2"/>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3CDDC454-CEBE-BF44-9F5E-79A5F5000B72}"/>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0" name="Title 1">
            <a:extLst>
              <a:ext uri="{FF2B5EF4-FFF2-40B4-BE49-F238E27FC236}">
                <a16:creationId xmlns:a16="http://schemas.microsoft.com/office/drawing/2014/main" id="{D3DF195C-0123-544A-9FE1-F77D58D7798E}"/>
              </a:ext>
            </a:extLst>
          </p:cNvPr>
          <p:cNvSpPr>
            <a:spLocks noGrp="1"/>
          </p:cNvSpPr>
          <p:nvPr>
            <p:ph type="ctrTitle"/>
          </p:nvPr>
        </p:nvSpPr>
        <p:spPr>
          <a:xfrm>
            <a:off x="572400" y="421148"/>
            <a:ext cx="5712714" cy="1790700"/>
          </a:xfrm>
        </p:spPr>
        <p:txBody>
          <a:bodyPr lIns="0" tIns="0" rIns="0" bIns="0" anchor="b">
            <a:normAutofit/>
          </a:bodyPr>
          <a:lstStyle>
            <a:lvl1pPr algn="l">
              <a:defRPr sz="2800" b="1">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69D0CE7-454F-8B45-AFE8-72DC7B79C1DC}"/>
              </a:ext>
            </a:extLst>
          </p:cNvPr>
          <p:cNvSpPr>
            <a:spLocks noGrp="1"/>
          </p:cNvSpPr>
          <p:nvPr>
            <p:ph type="subTitle" idx="1"/>
          </p:nvPr>
        </p:nvSpPr>
        <p:spPr>
          <a:xfrm>
            <a:off x="572400"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0675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ew Se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7A851-3FA5-3E49-A8C9-477469ED45BE}"/>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572400" y="421148"/>
            <a:ext cx="5712714" cy="1790700"/>
          </a:xfrm>
        </p:spPr>
        <p:txBody>
          <a:bodyPr lIns="0" tIns="0" rIns="0" bIns="0" anchor="b">
            <a:normAutofit/>
          </a:bodyPr>
          <a:lstStyle>
            <a:lvl1pPr algn="l">
              <a:defRPr sz="2800" b="1">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572400"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F11690E5-33BD-B648-A36E-4CF380D48FA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390800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Thank You">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0AB93D99-7BA8-A74A-BFBE-AE69998D07B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956EF556-0843-9F49-B24F-0155AC1D426B}"/>
              </a:ext>
            </a:extLst>
          </p:cNvPr>
          <p:cNvPicPr>
            <a:picLocks noChangeAspect="1"/>
          </p:cNvPicPr>
          <p:nvPr userDrawn="1"/>
        </p:nvPicPr>
        <p:blipFill>
          <a:blip r:embed="rId3"/>
          <a:stretch>
            <a:fillRect/>
          </a:stretch>
        </p:blipFill>
        <p:spPr>
          <a:xfrm>
            <a:off x="5732600" y="2525197"/>
            <a:ext cx="2990851" cy="1463398"/>
          </a:xfrm>
          <a:prstGeom prst="rect">
            <a:avLst/>
          </a:prstGeom>
        </p:spPr>
      </p:pic>
      <p:sp>
        <p:nvSpPr>
          <p:cNvPr id="9" name="Title 1">
            <a:extLst>
              <a:ext uri="{FF2B5EF4-FFF2-40B4-BE49-F238E27FC236}">
                <a16:creationId xmlns:a16="http://schemas.microsoft.com/office/drawing/2014/main" id="{E8A62ABC-8BF6-4141-81B1-2579AA5B2935}"/>
              </a:ext>
            </a:extLst>
          </p:cNvPr>
          <p:cNvSpPr>
            <a:spLocks noGrp="1"/>
          </p:cNvSpPr>
          <p:nvPr>
            <p:ph type="title" hasCustomPrompt="1"/>
          </p:nvPr>
        </p:nvSpPr>
        <p:spPr>
          <a:xfrm>
            <a:off x="2319306" y="1286908"/>
            <a:ext cx="5968416" cy="994172"/>
          </a:xfrm>
        </p:spPr>
        <p:txBody>
          <a:bodyPr lIns="0" tIns="0" rIns="0" bIns="0">
            <a:normAutofit/>
          </a:bodyPr>
          <a:lstStyle>
            <a:lvl1pPr algn="r">
              <a:defRPr sz="3600">
                <a:solidFill>
                  <a:schemeClr val="bg1"/>
                </a:solidFill>
              </a:defRPr>
            </a:lvl1pPr>
          </a:lstStyle>
          <a:p>
            <a:r>
              <a:rPr lang="en-US"/>
              <a:t>Thank you!</a:t>
            </a:r>
          </a:p>
        </p:txBody>
      </p:sp>
    </p:spTree>
    <p:extLst>
      <p:ext uri="{BB962C8B-B14F-4D97-AF65-F5344CB8AC3E}">
        <p14:creationId xmlns:p14="http://schemas.microsoft.com/office/powerpoint/2010/main" val="212699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ptos" panose="020B0004020202020204" pitchFamily="34" charset="0"/>
              </a:defRPr>
            </a:lvl1p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ptos" panose="020B00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atin typeface="Aptos" panose="020B0004020202020204" pitchFamily="34" charset="0"/>
              </a:defRPr>
            </a:lvl1pPr>
          </a:lstStyle>
          <a:p>
            <a:fld id="{C4345292-9C7F-485C-AB73-C58CB03C10E5}" type="datetimeFigureOut">
              <a:rPr lang="en-CA" smtClean="0"/>
              <a:pPr/>
              <a:t>2025-08-25</a:t>
            </a:fld>
            <a:endParaRPr lang="en-CA" dirty="0"/>
          </a:p>
        </p:txBody>
      </p:sp>
      <p:sp>
        <p:nvSpPr>
          <p:cNvPr id="5" name="Footer Placeholder 4"/>
          <p:cNvSpPr>
            <a:spLocks noGrp="1"/>
          </p:cNvSpPr>
          <p:nvPr>
            <p:ph type="ftr" sz="quarter" idx="11"/>
          </p:nvPr>
        </p:nvSpPr>
        <p:spPr/>
        <p:txBody>
          <a:bodyPr/>
          <a:lstStyle>
            <a:lvl1pPr>
              <a:defRPr>
                <a:latin typeface="Aptos" panose="020B0004020202020204" pitchFamily="34" charset="0"/>
              </a:defRPr>
            </a:lvl1pPr>
          </a:lstStyle>
          <a:p>
            <a:endParaRPr lang="en-CA" dirty="0"/>
          </a:p>
        </p:txBody>
      </p:sp>
      <p:sp>
        <p:nvSpPr>
          <p:cNvPr id="6" name="Slide Number Placeholder 5"/>
          <p:cNvSpPr>
            <a:spLocks noGrp="1"/>
          </p:cNvSpPr>
          <p:nvPr>
            <p:ph type="sldNum" sz="quarter" idx="12"/>
          </p:nvPr>
        </p:nvSpPr>
        <p:spPr/>
        <p:txBody>
          <a:bodyPr/>
          <a:lstStyle>
            <a:lvl1pPr>
              <a:defRPr>
                <a:latin typeface="Aptos" panose="020B0004020202020204" pitchFamily="34" charset="0"/>
              </a:defRPr>
            </a:lvl1pPr>
          </a:lstStyle>
          <a:p>
            <a:fld id="{6D29C6CB-6768-4BF9-9D82-AFB5F707A768}" type="slidenum">
              <a:rPr lang="en-CA" smtClean="0"/>
              <a:pPr/>
              <a:t>‹#›</a:t>
            </a:fld>
            <a:endParaRPr lang="en-CA" dirty="0"/>
          </a:p>
        </p:txBody>
      </p:sp>
    </p:spTree>
    <p:extLst>
      <p:ext uri="{BB962C8B-B14F-4D97-AF65-F5344CB8AC3E}">
        <p14:creationId xmlns:p14="http://schemas.microsoft.com/office/powerpoint/2010/main" val="35996268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345292-9C7F-485C-AB73-C58CB03C10E5}" type="datetimeFigureOut">
              <a:rPr lang="en-CA" smtClean="0"/>
              <a:t>2025-08-25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D29C6CB-6768-4BF9-9D82-AFB5F707A768}" type="slidenum">
              <a:rPr lang="en-CA" smtClean="0"/>
              <a:t>‹#›</a:t>
            </a:fld>
            <a:endParaRPr lang="en-CA" dirty="0"/>
          </a:p>
        </p:txBody>
      </p:sp>
    </p:spTree>
    <p:extLst>
      <p:ext uri="{BB962C8B-B14F-4D97-AF65-F5344CB8AC3E}">
        <p14:creationId xmlns:p14="http://schemas.microsoft.com/office/powerpoint/2010/main" val="15301616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318D61-AA28-884F-8603-88CE9AA11362}"/>
              </a:ext>
            </a:extLst>
          </p:cNvPr>
          <p:cNvPicPr>
            <a:picLocks noChangeAspect="1"/>
          </p:cNvPicPr>
          <p:nvPr/>
        </p:nvPicPr>
        <p:blipFill>
          <a:blip r:embed="rId2"/>
          <a:src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963EF1BD-8D0B-7F4B-AD8D-5355F779ED2A}"/>
              </a:ext>
            </a:extLst>
          </p:cNvPr>
          <p:cNvPicPr>
            <a:picLocks noChangeAspect="1"/>
          </p:cNvPicPr>
          <p:nvPr/>
        </p:nvPicPr>
        <p:blipFill>
          <a:blip r:embed="rId3"/>
          <a:stretch>
            <a:fillRect/>
          </a:stretch>
        </p:blipFill>
        <p:spPr>
          <a:xfrm>
            <a:off x="7028030" y="4108174"/>
            <a:ext cx="2115970" cy="1035326"/>
          </a:xfrm>
          <a:prstGeom prst="rect">
            <a:avLst/>
          </a:prstGeom>
        </p:spPr>
      </p:pic>
      <p:pic>
        <p:nvPicPr>
          <p:cNvPr id="8" name="Picture 7">
            <a:extLst>
              <a:ext uri="{FF2B5EF4-FFF2-40B4-BE49-F238E27FC236}">
                <a16:creationId xmlns:a16="http://schemas.microsoft.com/office/drawing/2014/main" id="{F44C9917-AF55-324C-8742-139D2E63A718}"/>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1" name="Title 1">
            <a:extLst>
              <a:ext uri="{FF2B5EF4-FFF2-40B4-BE49-F238E27FC236}">
                <a16:creationId xmlns:a16="http://schemas.microsoft.com/office/drawing/2014/main" id="{50CBDDD8-0ABA-F01D-C333-DE025D597E0A}"/>
              </a:ext>
            </a:extLst>
          </p:cNvPr>
          <p:cNvSpPr>
            <a:spLocks noGrp="1"/>
          </p:cNvSpPr>
          <p:nvPr>
            <p:ph type="ctrTitle"/>
          </p:nvPr>
        </p:nvSpPr>
        <p:spPr>
          <a:xfrm>
            <a:off x="572400" y="816086"/>
            <a:ext cx="5712714" cy="1790700"/>
          </a:xfrm>
        </p:spPr>
        <p:txBody>
          <a:bodyPr lIns="0" tIns="0" rIns="0" bIns="0" anchor="b">
            <a:normAutofit/>
          </a:bodyPr>
          <a:lstStyle>
            <a:lvl1pPr algn="l">
              <a:defRPr sz="3200" b="1"/>
            </a:lvl1pPr>
          </a:lstStyle>
          <a:p>
            <a:r>
              <a:rPr lang="en-US"/>
              <a:t>Click to edit Master title style</a:t>
            </a:r>
          </a:p>
        </p:txBody>
      </p:sp>
      <p:sp>
        <p:nvSpPr>
          <p:cNvPr id="13" name="Subtitle 2">
            <a:extLst>
              <a:ext uri="{FF2B5EF4-FFF2-40B4-BE49-F238E27FC236}">
                <a16:creationId xmlns:a16="http://schemas.microsoft.com/office/drawing/2014/main" id="{6061ED09-2334-CDD8-1B95-BA1575C77C76}"/>
              </a:ext>
            </a:extLst>
          </p:cNvPr>
          <p:cNvSpPr>
            <a:spLocks noGrp="1"/>
          </p:cNvSpPr>
          <p:nvPr>
            <p:ph type="subTitle" idx="1"/>
          </p:nvPr>
        </p:nvSpPr>
        <p:spPr>
          <a:xfrm>
            <a:off x="572400" y="2685098"/>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0410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pic>
        <p:nvPicPr>
          <p:cNvPr id="6" name="Picture 5" descr="A red surface with a black background&#10;&#10;Description automatically generated with medium confidence">
            <a:extLst>
              <a:ext uri="{FF2B5EF4-FFF2-40B4-BE49-F238E27FC236}">
                <a16:creationId xmlns:a16="http://schemas.microsoft.com/office/drawing/2014/main" id="{B56F3CAD-7BF3-0042-BA33-8A5869BCA96A}"/>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p:nvPicPr>
        <p:blipFill>
          <a:blip r:embed="rId2"/>
          <a:stretch>
            <a:fillRect/>
          </a:stretch>
        </p:blipFill>
        <p:spPr>
          <a:xfrm>
            <a:off x="0" y="7952"/>
            <a:ext cx="9144000" cy="5143500"/>
          </a:xfrm>
          <a:prstGeom prst="rect">
            <a:avLst/>
          </a:prstGeom>
        </p:spPr>
      </p:pic>
      <p:sp>
        <p:nvSpPr>
          <p:cNvPr id="4" name="Content Placeholder 3"/>
          <p:cNvSpPr>
            <a:spLocks noGrp="1"/>
          </p:cNvSpPr>
          <p:nvPr>
            <p:ph sz="half" idx="2"/>
          </p:nvPr>
        </p:nvSpPr>
        <p:spPr>
          <a:xfrm>
            <a:off x="571500" y="1208347"/>
            <a:ext cx="8055666" cy="3118897"/>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spcBef>
                <a:spcPts val="600"/>
              </a:spcBef>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432594"/>
            <a:ext cx="8055666" cy="720000"/>
          </a:xfrm>
        </p:spPr>
        <p:txBody>
          <a:bodyPr lIns="0" tIns="0" rIns="0" bIns="0" anchor="t">
            <a:noAutofit/>
          </a:bodyPr>
          <a:lstStyle>
            <a:lvl1pPr>
              <a:defRPr sz="2400"/>
            </a:lvl1pPr>
          </a:lstStyle>
          <a:p>
            <a:r>
              <a:rPr lang="en-US"/>
              <a:t>Click to edit Master title style</a:t>
            </a:r>
          </a:p>
        </p:txBody>
      </p:sp>
      <p:pic>
        <p:nvPicPr>
          <p:cNvPr id="7" name="Picture 6">
            <a:extLst>
              <a:ext uri="{FF2B5EF4-FFF2-40B4-BE49-F238E27FC236}">
                <a16:creationId xmlns:a16="http://schemas.microsoft.com/office/drawing/2014/main" id="{8B63426E-A262-4642-AE65-DD6A1210B85C}"/>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372744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sp>
        <p:nvSpPr>
          <p:cNvPr id="4" name="Content Placeholder 3"/>
          <p:cNvSpPr>
            <a:spLocks noGrp="1"/>
          </p:cNvSpPr>
          <p:nvPr>
            <p:ph sz="half" idx="2"/>
          </p:nvPr>
        </p:nvSpPr>
        <p:spPr>
          <a:xfrm>
            <a:off x="571500" y="1542299"/>
            <a:ext cx="8055666" cy="283465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spcBef>
                <a:spcPts val="600"/>
              </a:spcBef>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766546"/>
            <a:ext cx="8055666" cy="720000"/>
          </a:xfrm>
        </p:spPr>
        <p:txBody>
          <a:bodyPr lIns="0" tIns="0" rIns="0" bIns="0" anchor="t">
            <a:noAutofit/>
          </a:bodyPr>
          <a:lstStyle>
            <a:lvl1pPr>
              <a:defRPr sz="2400"/>
            </a:lvl1pPr>
          </a:lstStyle>
          <a:p>
            <a:r>
              <a:rPr lang="en-US"/>
              <a:t>Click to edit Master title style</a:t>
            </a:r>
          </a:p>
        </p:txBody>
      </p:sp>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62439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Box">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71DAD6E7-F2BA-1747-9462-F567163DF419}"/>
              </a:ext>
            </a:extLst>
          </p:cNvPr>
          <p:cNvPicPr>
            <a:picLocks noChangeAspect="1"/>
          </p:cNvPicPr>
          <p:nvPr/>
        </p:nvPicPr>
        <p:blipFill>
          <a:blip r:embed="rId2"/>
          <a:stretch>
            <a:fillRect/>
          </a:stretch>
        </p:blipFill>
        <p:spPr>
          <a:xfrm>
            <a:off x="0" y="0"/>
            <a:ext cx="9144000" cy="5143500"/>
          </a:xfrm>
          <a:prstGeom prst="rect">
            <a:avLst/>
          </a:prstGeom>
        </p:spPr>
      </p:pic>
      <p:pic>
        <p:nvPicPr>
          <p:cNvPr id="8" name="Picture 7" descr="A red surface with a black background&#10;&#10;Description automatically generated with medium confidence">
            <a:extLst>
              <a:ext uri="{FF2B5EF4-FFF2-40B4-BE49-F238E27FC236}">
                <a16:creationId xmlns:a16="http://schemas.microsoft.com/office/drawing/2014/main" id="{E8AE9AE1-A44A-4D48-B520-62BEEBBC10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Content Placeholder 3"/>
          <p:cNvSpPr>
            <a:spLocks noGrp="1"/>
          </p:cNvSpPr>
          <p:nvPr>
            <p:ph sz="half" idx="2"/>
          </p:nvPr>
        </p:nvSpPr>
        <p:spPr>
          <a:xfrm>
            <a:off x="572401" y="1306799"/>
            <a:ext cx="4425268" cy="3116710"/>
          </a:xfrm>
        </p:spPr>
        <p:txBody>
          <a:bodyPr lIns="0" tIns="0" rIns="0" bIns="0">
            <a:noAutofit/>
          </a:bodyPr>
          <a:lstStyle>
            <a:lvl1pPr marL="0" indent="0">
              <a:buFontTx/>
              <a:buNone/>
              <a:defRPr sz="18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a:t>Click to edit Master text styles</a:t>
            </a:r>
          </a:p>
        </p:txBody>
      </p:sp>
      <p:pic>
        <p:nvPicPr>
          <p:cNvPr id="12" name="Picture 11">
            <a:extLst>
              <a:ext uri="{FF2B5EF4-FFF2-40B4-BE49-F238E27FC236}">
                <a16:creationId xmlns:a16="http://schemas.microsoft.com/office/drawing/2014/main" id="{A1A77C94-F7E3-3E47-A799-43D7A9072E55}"/>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2400" y="432000"/>
            <a:ext cx="7999199" cy="723600"/>
          </a:xfrm>
        </p:spPr>
        <p:txBody>
          <a:bodyPr lIns="0" tIns="0" rIns="0" bIns="0" anchor="t">
            <a:noAutofit/>
          </a:bodyPr>
          <a:lstStyle>
            <a:lvl1pPr>
              <a:defRPr sz="2400"/>
            </a:lvl1pPr>
          </a:lstStyle>
          <a:p>
            <a:r>
              <a:rPr lang="en-US"/>
              <a:t>Click to edit Master title style</a:t>
            </a:r>
          </a:p>
        </p:txBody>
      </p:sp>
      <p:sp>
        <p:nvSpPr>
          <p:cNvPr id="6" name="Content Placeholder 5"/>
          <p:cNvSpPr>
            <a:spLocks noGrp="1"/>
          </p:cNvSpPr>
          <p:nvPr>
            <p:ph sz="quarter" idx="4"/>
          </p:nvPr>
        </p:nvSpPr>
        <p:spPr>
          <a:xfrm>
            <a:off x="5474825" y="1306800"/>
            <a:ext cx="3096774" cy="2376608"/>
          </a:xfrm>
          <a:solidFill>
            <a:srgbClr val="E91C24"/>
          </a:solidFill>
        </p:spPr>
        <p:txBody>
          <a:bodyPr lIns="360000" tIns="360000" rIns="360000" bIns="360000" anchor="ctr">
            <a:noAutofit/>
          </a:bodyPr>
          <a:lstStyle>
            <a:lvl1pPr marL="0" indent="0" algn="l">
              <a:spcBef>
                <a:spcPts val="150"/>
              </a:spcBef>
              <a:buFontTx/>
              <a:buNone/>
              <a:defRPr sz="1800" b="1">
                <a:solidFill>
                  <a:schemeClr val="bg1"/>
                </a:solidFill>
              </a:defRPr>
            </a:lvl1pPr>
            <a:lvl2pPr marL="6350" indent="0">
              <a:tabLst/>
              <a:defRPr>
                <a:solidFill>
                  <a:schemeClr val="bg1"/>
                </a:solidFill>
              </a:defRPr>
            </a:lvl2pPr>
            <a:lvl3pPr marL="6350" indent="0">
              <a:tabLst/>
              <a:defRPr>
                <a:solidFill>
                  <a:schemeClr val="bg1"/>
                </a:solidFill>
              </a:defRPr>
            </a:lvl3pPr>
            <a:lvl4pPr marL="6350" indent="0">
              <a:tabLst/>
              <a:defRPr>
                <a:solidFill>
                  <a:schemeClr val="bg1"/>
                </a:solidFill>
              </a:defRPr>
            </a:lvl4pPr>
            <a:lvl5pPr marL="6350" indent="0">
              <a:tabLst/>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7975C065-D2BE-C24B-B99D-C1198C6269F9}"/>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13182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Box -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00B5EC0-FD09-7B35-0E6D-DC0C62DF220C}"/>
              </a:ext>
            </a:extLst>
          </p:cNvPr>
          <p:cNvSpPr>
            <a:spLocks noGrp="1"/>
          </p:cNvSpPr>
          <p:nvPr>
            <p:ph type="title"/>
          </p:nvPr>
        </p:nvSpPr>
        <p:spPr>
          <a:xfrm>
            <a:off x="572400" y="797761"/>
            <a:ext cx="8242679" cy="663703"/>
          </a:xfrm>
        </p:spPr>
        <p:txBody>
          <a:bodyPr lIns="0" tIns="0" rIns="0" bIns="0" anchor="t">
            <a:noAutofit/>
          </a:bodyPr>
          <a:lstStyle>
            <a:lvl1pPr>
              <a:defRPr sz="2400"/>
            </a:lvl1pPr>
          </a:lstStyle>
          <a:p>
            <a:r>
              <a:rPr lang="en-US"/>
              <a:t>Click to edit Master title style</a:t>
            </a:r>
          </a:p>
        </p:txBody>
      </p:sp>
      <p:sp>
        <p:nvSpPr>
          <p:cNvPr id="12" name="Content Placeholder 3">
            <a:extLst>
              <a:ext uri="{FF2B5EF4-FFF2-40B4-BE49-F238E27FC236}">
                <a16:creationId xmlns:a16="http://schemas.microsoft.com/office/drawing/2014/main" id="{182CFFC4-66BE-2AFD-72A5-E6B8F8FF99B3}"/>
              </a:ext>
            </a:extLst>
          </p:cNvPr>
          <p:cNvSpPr>
            <a:spLocks noGrp="1"/>
          </p:cNvSpPr>
          <p:nvPr>
            <p:ph sz="half" idx="2"/>
          </p:nvPr>
        </p:nvSpPr>
        <p:spPr>
          <a:xfrm>
            <a:off x="572401" y="1593050"/>
            <a:ext cx="4425268" cy="3116710"/>
          </a:xfrm>
        </p:spPr>
        <p:txBody>
          <a:bodyPr lIns="0" tIns="0" rIns="0" bIns="0">
            <a:noAutofit/>
          </a:bodyPr>
          <a:lstStyle>
            <a:lvl1pPr marL="0" indent="0">
              <a:buFontTx/>
              <a:buNone/>
              <a:defRPr sz="18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a:t>Click to edit Master text styles</a:t>
            </a:r>
          </a:p>
        </p:txBody>
      </p:sp>
      <p:sp>
        <p:nvSpPr>
          <p:cNvPr id="13" name="Content Placeholder 5">
            <a:extLst>
              <a:ext uri="{FF2B5EF4-FFF2-40B4-BE49-F238E27FC236}">
                <a16:creationId xmlns:a16="http://schemas.microsoft.com/office/drawing/2014/main" id="{186B4E04-E03C-6E30-02EF-AF7692F14D5B}"/>
              </a:ext>
            </a:extLst>
          </p:cNvPr>
          <p:cNvSpPr>
            <a:spLocks noGrp="1"/>
          </p:cNvSpPr>
          <p:nvPr>
            <p:ph sz="quarter" idx="4"/>
          </p:nvPr>
        </p:nvSpPr>
        <p:spPr>
          <a:xfrm>
            <a:off x="5474825" y="1593051"/>
            <a:ext cx="3340254" cy="2376608"/>
          </a:xfrm>
          <a:solidFill>
            <a:srgbClr val="E91C24"/>
          </a:solidFill>
        </p:spPr>
        <p:txBody>
          <a:bodyPr lIns="360000" tIns="360000" rIns="360000" bIns="360000" anchor="ctr">
            <a:noAutofit/>
          </a:bodyPr>
          <a:lstStyle>
            <a:lvl1pPr marL="0" indent="0" algn="l">
              <a:spcBef>
                <a:spcPts val="150"/>
              </a:spcBef>
              <a:buFontTx/>
              <a:buNone/>
              <a:defRPr sz="1800" b="1">
                <a:solidFill>
                  <a:schemeClr val="bg1"/>
                </a:solidFill>
              </a:defRPr>
            </a:lvl1pPr>
            <a:lvl2pPr marL="6350" indent="0">
              <a:tabLst/>
              <a:defRPr>
                <a:solidFill>
                  <a:schemeClr val="bg1"/>
                </a:solidFill>
              </a:defRPr>
            </a:lvl2pPr>
            <a:lvl3pPr marL="6350" indent="0">
              <a:tabLst/>
              <a:defRPr>
                <a:solidFill>
                  <a:schemeClr val="bg1"/>
                </a:solidFill>
              </a:defRPr>
            </a:lvl3pPr>
            <a:lvl4pPr marL="6350" indent="0">
              <a:tabLst/>
              <a:defRPr>
                <a:solidFill>
                  <a:schemeClr val="bg1"/>
                </a:solidFill>
              </a:defRPr>
            </a:lvl4pPr>
            <a:lvl5pPr marL="6350" indent="0">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78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BD62C7B2-F881-304C-8673-2B7AE442965A}"/>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2401" y="432000"/>
            <a:ext cx="7999200" cy="663703"/>
          </a:xfrm>
        </p:spPr>
        <p:txBody>
          <a:bodyPr lIns="0" tIns="0" rIns="0" bIns="0" anchor="t">
            <a:noAutofit/>
          </a:bodyPr>
          <a:lstStyle>
            <a:lvl1pPr>
              <a:defRPr sz="2400"/>
            </a:lvl1pPr>
          </a:lstStyle>
          <a:p>
            <a:r>
              <a:rPr lang="en-US"/>
              <a:t>Click to edit Master title style</a:t>
            </a:r>
          </a:p>
        </p:txBody>
      </p:sp>
      <p:sp>
        <p:nvSpPr>
          <p:cNvPr id="4" name="Content Placeholder 3"/>
          <p:cNvSpPr>
            <a:spLocks noGrp="1"/>
          </p:cNvSpPr>
          <p:nvPr>
            <p:ph sz="half" idx="2"/>
          </p:nvPr>
        </p:nvSpPr>
        <p:spPr>
          <a:xfrm>
            <a:off x="572400" y="1221827"/>
            <a:ext cx="3716522" cy="3026980"/>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55079" y="1221827"/>
            <a:ext cx="3716521" cy="3026980"/>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05F7907-417B-9845-A5F7-7A6C2442283A}"/>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19096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00B5EC0-FD09-7B35-0E6D-DC0C62DF220C}"/>
              </a:ext>
            </a:extLst>
          </p:cNvPr>
          <p:cNvSpPr>
            <a:spLocks noGrp="1"/>
          </p:cNvSpPr>
          <p:nvPr>
            <p:ph type="title"/>
          </p:nvPr>
        </p:nvSpPr>
        <p:spPr>
          <a:xfrm>
            <a:off x="572401" y="797761"/>
            <a:ext cx="7999200" cy="663703"/>
          </a:xfrm>
        </p:spPr>
        <p:txBody>
          <a:bodyPr lIns="0" tIns="0" rIns="0" bIns="0" anchor="t">
            <a:noAutofit/>
          </a:bodyPr>
          <a:lstStyle>
            <a:lvl1pPr>
              <a:defRPr sz="2400"/>
            </a:lvl1pPr>
          </a:lstStyle>
          <a:p>
            <a:r>
              <a:rPr lang="en-US"/>
              <a:t>Click to edit Master title style</a:t>
            </a:r>
          </a:p>
        </p:txBody>
      </p:sp>
      <p:sp>
        <p:nvSpPr>
          <p:cNvPr id="10" name="Content Placeholder 3">
            <a:extLst>
              <a:ext uri="{FF2B5EF4-FFF2-40B4-BE49-F238E27FC236}">
                <a16:creationId xmlns:a16="http://schemas.microsoft.com/office/drawing/2014/main" id="{86B374BF-327C-A1C5-95C4-C9A2DE524A13}"/>
              </a:ext>
            </a:extLst>
          </p:cNvPr>
          <p:cNvSpPr>
            <a:spLocks noGrp="1"/>
          </p:cNvSpPr>
          <p:nvPr>
            <p:ph sz="half" idx="2"/>
          </p:nvPr>
        </p:nvSpPr>
        <p:spPr>
          <a:xfrm>
            <a:off x="572400" y="1587588"/>
            <a:ext cx="3716522" cy="2758151"/>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0A48466F-4618-BC73-3718-4121D1F66C67}"/>
              </a:ext>
            </a:extLst>
          </p:cNvPr>
          <p:cNvSpPr>
            <a:spLocks noGrp="1"/>
          </p:cNvSpPr>
          <p:nvPr>
            <p:ph sz="quarter" idx="4"/>
          </p:nvPr>
        </p:nvSpPr>
        <p:spPr>
          <a:xfrm>
            <a:off x="4855079" y="1587588"/>
            <a:ext cx="3716521" cy="2758151"/>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7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No Wave">
    <p:spTree>
      <p:nvGrpSpPr>
        <p:cNvPr id="1" name=""/>
        <p:cNvGrpSpPr/>
        <p:nvPr/>
      </p:nvGrpSpPr>
      <p:grpSpPr>
        <a:xfrm>
          <a:off x="0" y="0"/>
          <a:ext cx="0" cy="0"/>
          <a:chOff x="0" y="0"/>
          <a:chExt cx="0" cy="0"/>
        </a:xfrm>
      </p:grpSpPr>
      <p:sp>
        <p:nvSpPr>
          <p:cNvPr id="2" name="Title 1"/>
          <p:cNvSpPr>
            <a:spLocks noGrp="1"/>
          </p:cNvSpPr>
          <p:nvPr>
            <p:ph type="title"/>
          </p:nvPr>
        </p:nvSpPr>
        <p:spPr>
          <a:xfrm>
            <a:off x="572400" y="432000"/>
            <a:ext cx="7999199" cy="671586"/>
          </a:xfrm>
        </p:spPr>
        <p:txBody>
          <a:bodyPr lIns="0" tIns="0" rIns="0" bIns="0" anchor="t">
            <a:noAutofit/>
          </a:bodyPr>
          <a:lstStyle>
            <a:lvl1pPr>
              <a:defRPr sz="2400"/>
            </a:lvl1pPr>
          </a:lstStyle>
          <a:p>
            <a:r>
              <a:rPr lang="en-US"/>
              <a:t>Click to edit Master title style</a:t>
            </a:r>
          </a:p>
        </p:txBody>
      </p:sp>
      <p:sp>
        <p:nvSpPr>
          <p:cNvPr id="4" name="Content Placeholder 3"/>
          <p:cNvSpPr>
            <a:spLocks noGrp="1"/>
          </p:cNvSpPr>
          <p:nvPr>
            <p:ph sz="half" idx="2"/>
          </p:nvPr>
        </p:nvSpPr>
        <p:spPr>
          <a:xfrm>
            <a:off x="572400" y="1213945"/>
            <a:ext cx="3716522" cy="3152356"/>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55079" y="1213945"/>
            <a:ext cx="3716521" cy="3152356"/>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0ABDF25-55E1-8740-9525-1A0949824DF8}"/>
              </a:ext>
            </a:extLst>
          </p:cNvPr>
          <p:cNvPicPr>
            <a:picLocks noChangeAspect="1"/>
          </p:cNvPicPr>
          <p:nvPr/>
        </p:nvPicPr>
        <p:blipFill>
          <a:blip r:embed="rId2"/>
          <a:stretch>
            <a:fillRect/>
          </a:stretch>
        </p:blipFill>
        <p:spPr>
          <a:xfrm>
            <a:off x="7466306" y="4322618"/>
            <a:ext cx="1677694" cy="820882"/>
          </a:xfrm>
          <a:prstGeom prst="rect">
            <a:avLst/>
          </a:prstGeom>
        </p:spPr>
      </p:pic>
      <p:pic>
        <p:nvPicPr>
          <p:cNvPr id="10" name="Picture 9">
            <a:extLst>
              <a:ext uri="{FF2B5EF4-FFF2-40B4-BE49-F238E27FC236}">
                <a16:creationId xmlns:a16="http://schemas.microsoft.com/office/drawing/2014/main" id="{A0ECCC5F-AEF6-D149-86B6-908FB0DB07E3}"/>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2760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150511"/>
      </p:ext>
    </p:extLst>
  </p:cSld>
  <p:clrMap bg1="lt1" tx1="dk1" bg2="lt2" tx2="dk2" accent1="accent1" accent2="accent2" accent3="accent3" accent4="accent4" accent5="accent5" accent6="accent6" hlink="hlink" folHlink="folHlink"/>
  <p:sldLayoutIdLst>
    <p:sldLayoutId id="2147484467" r:id="rId1"/>
    <p:sldLayoutId id="2147483695" r:id="rId2"/>
    <p:sldLayoutId id="2147483704" r:id="rId3"/>
    <p:sldLayoutId id="2147483730" r:id="rId4"/>
    <p:sldLayoutId id="2147483724" r:id="rId5"/>
    <p:sldLayoutId id="2147483732" r:id="rId6"/>
    <p:sldLayoutId id="2147483726" r:id="rId7"/>
    <p:sldLayoutId id="2147483731" r:id="rId8"/>
    <p:sldLayoutId id="2147483716" r:id="rId9"/>
    <p:sldLayoutId id="2147483703" r:id="rId10"/>
    <p:sldLayoutId id="2147483729" r:id="rId11"/>
    <p:sldLayoutId id="2147483663" r:id="rId12"/>
    <p:sldLayoutId id="2147484527" r:id="rId13"/>
    <p:sldLayoutId id="2147483667" r:id="rId14"/>
    <p:sldLayoutId id="2147484528" r:id="rId15"/>
    <p:sldLayoutId id="2147484529" r:id="rId16"/>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4CD3-B10C-EB4C-59A9-AF5EB6F43965}"/>
              </a:ext>
            </a:extLst>
          </p:cNvPr>
          <p:cNvSpPr>
            <a:spLocks noGrp="1"/>
          </p:cNvSpPr>
          <p:nvPr>
            <p:ph type="ctrTitle"/>
          </p:nvPr>
        </p:nvSpPr>
        <p:spPr/>
        <p:txBody>
          <a:bodyPr/>
          <a:lstStyle/>
          <a:p>
            <a:r>
              <a:rPr lang="en-US" dirty="0">
                <a:latin typeface="Arial"/>
                <a:cs typeface="Arial"/>
              </a:rPr>
              <a:t>Welcome to </a:t>
            </a:r>
            <a:br>
              <a:rPr lang="en-US" dirty="0">
                <a:latin typeface="Arial"/>
                <a:cs typeface="Arial"/>
              </a:rPr>
            </a:br>
            <a:r>
              <a:rPr lang="en-US" dirty="0">
                <a:latin typeface="Arial"/>
                <a:cs typeface="Arial"/>
              </a:rPr>
              <a:t>PMC Fall Orientation!</a:t>
            </a:r>
            <a:endParaRPr lang="en-CA" dirty="0"/>
          </a:p>
        </p:txBody>
      </p:sp>
      <p:sp>
        <p:nvSpPr>
          <p:cNvPr id="3" name="Subtitle 2">
            <a:extLst>
              <a:ext uri="{FF2B5EF4-FFF2-40B4-BE49-F238E27FC236}">
                <a16:creationId xmlns:a16="http://schemas.microsoft.com/office/drawing/2014/main" id="{597317C9-AC3F-5191-9DC6-1119C5F18C83}"/>
              </a:ext>
            </a:extLst>
          </p:cNvPr>
          <p:cNvSpPr>
            <a:spLocks noGrp="1"/>
          </p:cNvSpPr>
          <p:nvPr>
            <p:ph type="subTitle" idx="1"/>
          </p:nvPr>
        </p:nvSpPr>
        <p:spPr/>
        <p:txBody>
          <a:bodyPr/>
          <a:lstStyle/>
          <a:p>
            <a:r>
              <a:rPr lang="en-US" dirty="0"/>
              <a:t>Hosted by Hunter Calder, Student Support Officer</a:t>
            </a:r>
            <a:endParaRPr lang="en-CA" dirty="0"/>
          </a:p>
        </p:txBody>
      </p:sp>
    </p:spTree>
    <p:extLst>
      <p:ext uri="{BB962C8B-B14F-4D97-AF65-F5344CB8AC3E}">
        <p14:creationId xmlns:p14="http://schemas.microsoft.com/office/powerpoint/2010/main" val="36857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AED7-52E8-0B09-997A-A00E47456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818B1-07F4-C5ED-69A1-C50CA07D7854}"/>
              </a:ext>
            </a:extLst>
          </p:cNvPr>
          <p:cNvSpPr>
            <a:spLocks noGrp="1"/>
          </p:cNvSpPr>
          <p:nvPr>
            <p:ph idx="1"/>
          </p:nvPr>
        </p:nvSpPr>
        <p:spPr>
          <a:xfrm>
            <a:off x="4938138" y="538933"/>
            <a:ext cx="2808312" cy="2012663"/>
          </a:xfrm>
        </p:spPr>
        <p:txBody>
          <a:bodyPr>
            <a:noAutofit/>
          </a:bodyPr>
          <a:lstStyle/>
          <a:p>
            <a:r>
              <a:rPr lang="en-CA" dirty="0">
                <a:latin typeface="Aptos" panose="020B0004020202020204" pitchFamily="34" charset="0"/>
              </a:rPr>
              <a:t>The consequences for missing these activities are immediate, but they are not for your classes</a:t>
            </a:r>
          </a:p>
          <a:p>
            <a:pPr marL="385763" indent="-385763">
              <a:buFont typeface="+mj-lt"/>
              <a:buAutoNum type="arabicParenR"/>
            </a:pPr>
            <a:endParaRPr lang="en-CA" dirty="0">
              <a:latin typeface="Aptos" panose="020B0004020202020204" pitchFamily="34" charset="0"/>
            </a:endParaRPr>
          </a:p>
          <a:p>
            <a:endParaRPr lang="en-CA" dirty="0">
              <a:latin typeface="Aptos" panose="020B0004020202020204" pitchFamily="34" charset="0"/>
            </a:endParaRPr>
          </a:p>
        </p:txBody>
      </p:sp>
      <p:grpSp>
        <p:nvGrpSpPr>
          <p:cNvPr id="12" name="Group 11">
            <a:extLst>
              <a:ext uri="{FF2B5EF4-FFF2-40B4-BE49-F238E27FC236}">
                <a16:creationId xmlns:a16="http://schemas.microsoft.com/office/drawing/2014/main" id="{0ACBBF35-A20D-6A67-51EB-70570480B3B6}"/>
              </a:ext>
            </a:extLst>
          </p:cNvPr>
          <p:cNvGrpSpPr/>
          <p:nvPr/>
        </p:nvGrpSpPr>
        <p:grpSpPr>
          <a:xfrm>
            <a:off x="1445716" y="291244"/>
            <a:ext cx="3186354" cy="2547715"/>
            <a:chOff x="467544" y="1476708"/>
            <a:chExt cx="4068452" cy="3208095"/>
          </a:xfrm>
        </p:grpSpPr>
        <p:pic>
          <p:nvPicPr>
            <p:cNvPr id="1028" name="Picture 4" descr="Free Stock Photo of Young Adult Couple Holding Hands | Download Free Images  and Free Illustrations">
              <a:extLst>
                <a:ext uri="{FF2B5EF4-FFF2-40B4-BE49-F238E27FC236}">
                  <a16:creationId xmlns:a16="http://schemas.microsoft.com/office/drawing/2014/main" id="{01D052D4-2337-B342-8687-D9251A4202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89699"/>
              <a:ext cx="2055660" cy="13140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5276115-3152-3AFE-0966-5C436B7CEFD7}"/>
                </a:ext>
              </a:extLst>
            </p:cNvPr>
            <p:cNvPicPr>
              <a:picLocks noChangeAspect="1"/>
            </p:cNvPicPr>
            <p:nvPr/>
          </p:nvPicPr>
          <p:blipFill>
            <a:blip r:embed="rId3"/>
            <a:stretch>
              <a:fillRect/>
            </a:stretch>
          </p:blipFill>
          <p:spPr>
            <a:xfrm>
              <a:off x="2421686" y="1476708"/>
              <a:ext cx="2114310" cy="2114310"/>
            </a:xfrm>
            <a:prstGeom prst="rect">
              <a:avLst/>
            </a:prstGeom>
          </p:spPr>
        </p:pic>
        <p:pic>
          <p:nvPicPr>
            <p:cNvPr id="1026" name="Picture 2" descr="Ravens men's basketball closes out 2021 with two wins against York - The  Charlatan, Carleton's independent newspaper">
              <a:extLst>
                <a:ext uri="{FF2B5EF4-FFF2-40B4-BE49-F238E27FC236}">
                  <a16:creationId xmlns:a16="http://schemas.microsoft.com/office/drawing/2014/main" id="{11090D28-F895-5A07-1335-1AC3422B50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994491"/>
              <a:ext cx="2535468" cy="16903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Natural light streams through tall windows into a modern lecture hall, creating an inspiring learning atmosphere. Students lean forward in their seats, deeply engaged in the educational experience. The contemporary space features clean architectural lines and comfortable seating arranged in rising tiers, while warm wooden elements add a welcoming touch to the professional environment. The room buzzes with focused energy as learners absorb knowledge in this state-of-the-art educational setting.">
            <a:extLst>
              <a:ext uri="{FF2B5EF4-FFF2-40B4-BE49-F238E27FC236}">
                <a16:creationId xmlns:a16="http://schemas.microsoft.com/office/drawing/2014/main" id="{57620923-F5BB-85ED-61C8-C4FA4E636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611" y="2943817"/>
            <a:ext cx="2886354" cy="164934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0BA19EBD-48F2-61DA-464B-AB02BCEB9B8A}"/>
              </a:ext>
            </a:extLst>
          </p:cNvPr>
          <p:cNvSpPr txBox="1">
            <a:spLocks/>
          </p:cNvSpPr>
          <p:nvPr/>
        </p:nvSpPr>
        <p:spPr>
          <a:xfrm>
            <a:off x="1400036" y="3126950"/>
            <a:ext cx="3171965" cy="147849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100" dirty="0">
                <a:latin typeface="Aptos" panose="020B0004020202020204" pitchFamily="34" charset="0"/>
              </a:rPr>
              <a:t>It requires commitment, but students who meet their goals do find it rewarding</a:t>
            </a:r>
          </a:p>
          <a:p>
            <a:pPr marL="385763" indent="-385763">
              <a:buFont typeface="+mj-lt"/>
              <a:buAutoNum type="arabicParenR"/>
            </a:pPr>
            <a:endParaRPr lang="en-CA" sz="2100" dirty="0">
              <a:latin typeface="Aptos" panose="020B0004020202020204" pitchFamily="34" charset="0"/>
            </a:endParaRPr>
          </a:p>
          <a:p>
            <a:endParaRPr lang="en-CA" sz="2100" dirty="0">
              <a:latin typeface="Aptos" panose="020B0004020202020204" pitchFamily="34" charset="0"/>
            </a:endParaRPr>
          </a:p>
        </p:txBody>
      </p:sp>
      <p:sp>
        <p:nvSpPr>
          <p:cNvPr id="2" name="Title 1">
            <a:extLst>
              <a:ext uri="{FF2B5EF4-FFF2-40B4-BE49-F238E27FC236}">
                <a16:creationId xmlns:a16="http://schemas.microsoft.com/office/drawing/2014/main" id="{1F146423-505A-D50B-9ADC-2B780D3AC351}"/>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4" name="Straight Connector 3">
            <a:extLst>
              <a:ext uri="{FF2B5EF4-FFF2-40B4-BE49-F238E27FC236}">
                <a16:creationId xmlns:a16="http://schemas.microsoft.com/office/drawing/2014/main" id="{341B4E96-472D-2ABF-0A13-5A9CF66C7A91}"/>
              </a:ext>
            </a:extLst>
          </p:cNvPr>
          <p:cNvCxnSpPr>
            <a:cxnSpLocks/>
          </p:cNvCxnSpPr>
          <p:nvPr/>
        </p:nvCxnSpPr>
        <p:spPr>
          <a:xfrm>
            <a:off x="4473374"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5" name="Slide Number Placeholder 8">
            <a:extLst>
              <a:ext uri="{FF2B5EF4-FFF2-40B4-BE49-F238E27FC236}">
                <a16:creationId xmlns:a16="http://schemas.microsoft.com/office/drawing/2014/main" id="{042E79E2-0739-BD26-19C7-3B3035FA6B76}"/>
              </a:ext>
            </a:extLst>
          </p:cNvPr>
          <p:cNvSpPr>
            <a:spLocks noGrp="1"/>
          </p:cNvSpPr>
          <p:nvPr>
            <p:ph type="sldNum" sz="quarter" idx="12"/>
          </p:nvPr>
        </p:nvSpPr>
        <p:spPr>
          <a:xfrm>
            <a:off x="7974378" y="4730083"/>
            <a:ext cx="432048" cy="273844"/>
          </a:xfrm>
        </p:spPr>
        <p:txBody>
          <a:bodyPr/>
          <a:lstStyle/>
          <a:p>
            <a:fld id="{6D29C6CB-6768-4BF9-9D82-AFB5F707A768}" type="slidenum">
              <a:rPr lang="en-CA" sz="1200" b="1" smtClean="0">
                <a:solidFill>
                  <a:srgbClr val="FF0000"/>
                </a:solidFill>
              </a:rPr>
              <a:t>10</a:t>
            </a:fld>
            <a:endParaRPr lang="en-CA" sz="1200" b="1" dirty="0">
              <a:solidFill>
                <a:srgbClr val="FF0000"/>
              </a:solidFill>
            </a:endParaRPr>
          </a:p>
        </p:txBody>
      </p:sp>
    </p:spTree>
    <p:extLst>
      <p:ext uri="{BB962C8B-B14F-4D97-AF65-F5344CB8AC3E}">
        <p14:creationId xmlns:p14="http://schemas.microsoft.com/office/powerpoint/2010/main" val="279518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B4EC2-446F-F83F-F0F2-39CBF467F6A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C403076-085D-18C1-F7EA-16C013634527}"/>
              </a:ext>
            </a:extLst>
          </p:cNvPr>
          <p:cNvPicPr>
            <a:picLocks noChangeAspect="1"/>
          </p:cNvPicPr>
          <p:nvPr/>
        </p:nvPicPr>
        <p:blipFill>
          <a:blip r:embed="rId2"/>
          <a:stretch>
            <a:fillRect/>
          </a:stretch>
        </p:blipFill>
        <p:spPr>
          <a:xfrm>
            <a:off x="1929069" y="1198450"/>
            <a:ext cx="5285862" cy="2075378"/>
          </a:xfrm>
          <a:prstGeom prst="rect">
            <a:avLst/>
          </a:prstGeom>
        </p:spPr>
      </p:pic>
      <p:sp>
        <p:nvSpPr>
          <p:cNvPr id="14" name="TextBox 13">
            <a:extLst>
              <a:ext uri="{FF2B5EF4-FFF2-40B4-BE49-F238E27FC236}">
                <a16:creationId xmlns:a16="http://schemas.microsoft.com/office/drawing/2014/main" id="{A6EF3D6A-0091-A073-35F3-725CBCA41D68}"/>
              </a:ext>
            </a:extLst>
          </p:cNvPr>
          <p:cNvSpPr txBox="1"/>
          <p:nvPr/>
        </p:nvSpPr>
        <p:spPr>
          <a:xfrm>
            <a:off x="1709682" y="3489853"/>
            <a:ext cx="5724636" cy="992579"/>
          </a:xfrm>
          <a:prstGeom prst="rect">
            <a:avLst/>
          </a:prstGeom>
          <a:noFill/>
        </p:spPr>
        <p:txBody>
          <a:bodyPr wrap="square">
            <a:spAutoFit/>
          </a:bodyPr>
          <a:lstStyle/>
          <a:p>
            <a:pPr marL="342900" indent="-342900">
              <a:buFont typeface="Arial" panose="020B0604020202020204" pitchFamily="34" charset="0"/>
              <a:buChar char="•"/>
            </a:pPr>
            <a:r>
              <a:rPr lang="en-CA" sz="1950" dirty="0">
                <a:latin typeface="Aptos" panose="020B0004020202020204" pitchFamily="34" charset="0"/>
              </a:rPr>
              <a:t>Encoding hypothesis </a:t>
            </a:r>
            <a:r>
              <a:rPr lang="en-CA" sz="1200" dirty="0">
                <a:latin typeface="Aptos" panose="020B0004020202020204" pitchFamily="34" charset="0"/>
              </a:rPr>
              <a:t>(Kiewra, 1991)</a:t>
            </a:r>
          </a:p>
          <a:p>
            <a:pPr marL="342900" indent="-342900">
              <a:buFont typeface="Arial" panose="020B0604020202020204" pitchFamily="34" charset="0"/>
              <a:buChar char="•"/>
            </a:pPr>
            <a:r>
              <a:rPr lang="en-CA" sz="1950" dirty="0">
                <a:latin typeface="Aptos" panose="020B0004020202020204" pitchFamily="34" charset="0"/>
              </a:rPr>
              <a:t>Keep up to date with materials and evaluations</a:t>
            </a:r>
          </a:p>
          <a:p>
            <a:pPr marL="342900" indent="-342900">
              <a:buFont typeface="Arial" panose="020B0604020202020204" pitchFamily="34" charset="0"/>
              <a:buChar char="•"/>
            </a:pPr>
            <a:r>
              <a:rPr lang="en-CA" sz="1950" dirty="0">
                <a:latin typeface="Aptos" panose="020B0004020202020204" pitchFamily="34" charset="0"/>
              </a:rPr>
              <a:t>Opportunities for networking</a:t>
            </a:r>
          </a:p>
        </p:txBody>
      </p:sp>
      <p:sp>
        <p:nvSpPr>
          <p:cNvPr id="17" name="Title 4">
            <a:extLst>
              <a:ext uri="{FF2B5EF4-FFF2-40B4-BE49-F238E27FC236}">
                <a16:creationId xmlns:a16="http://schemas.microsoft.com/office/drawing/2014/main" id="{B701FF04-CCFE-626F-729B-65E479697D4B}"/>
              </a:ext>
            </a:extLst>
          </p:cNvPr>
          <p:cNvSpPr>
            <a:spLocks noGrp="1"/>
          </p:cNvSpPr>
          <p:nvPr>
            <p:ph type="title"/>
          </p:nvPr>
        </p:nvSpPr>
        <p:spPr>
          <a:xfrm>
            <a:off x="1485900" y="205979"/>
            <a:ext cx="6172200" cy="722441"/>
          </a:xfrm>
        </p:spPr>
        <p:txBody>
          <a:bodyPr>
            <a:noAutofit/>
          </a:bodyPr>
          <a:lstStyle/>
          <a:p>
            <a:r>
              <a:rPr lang="en-CA" sz="2400" dirty="0">
                <a:latin typeface="Aptos" panose="020B0004020202020204" pitchFamily="34" charset="0"/>
              </a:rPr>
              <a:t>Attend Class</a:t>
            </a:r>
            <a:endParaRPr lang="en-CA" sz="2400" dirty="0"/>
          </a:p>
        </p:txBody>
      </p:sp>
      <p:sp>
        <p:nvSpPr>
          <p:cNvPr id="21" name="TextBox 20">
            <a:extLst>
              <a:ext uri="{FF2B5EF4-FFF2-40B4-BE49-F238E27FC236}">
                <a16:creationId xmlns:a16="http://schemas.microsoft.com/office/drawing/2014/main" id="{0F30A088-7A41-7C5F-D970-0E6D50B945C5}"/>
              </a:ext>
            </a:extLst>
          </p:cNvPr>
          <p:cNvSpPr txBox="1"/>
          <p:nvPr/>
        </p:nvSpPr>
        <p:spPr>
          <a:xfrm>
            <a:off x="1817694" y="1002292"/>
            <a:ext cx="1782198" cy="276999"/>
          </a:xfrm>
          <a:prstGeom prst="rect">
            <a:avLst/>
          </a:prstGeom>
          <a:noFill/>
        </p:spPr>
        <p:txBody>
          <a:bodyPr wrap="square">
            <a:spAutoFit/>
          </a:bodyPr>
          <a:lstStyle/>
          <a:p>
            <a:pPr algn="r"/>
            <a:r>
              <a:rPr lang="en-CA" sz="1200" b="1" dirty="0">
                <a:latin typeface="Aptos" panose="020B0004020202020204" pitchFamily="34" charset="0"/>
              </a:rPr>
              <a:t>Kassarnig et al. (2017)</a:t>
            </a:r>
            <a:endParaRPr lang="en-CA" sz="1200" dirty="0"/>
          </a:p>
        </p:txBody>
      </p:sp>
      <p:sp>
        <p:nvSpPr>
          <p:cNvPr id="2" name="Title 1">
            <a:extLst>
              <a:ext uri="{FF2B5EF4-FFF2-40B4-BE49-F238E27FC236}">
                <a16:creationId xmlns:a16="http://schemas.microsoft.com/office/drawing/2014/main" id="{656F41DF-95B3-1D0E-1130-E8D807FDB634}"/>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3" name="Straight Connector 2">
            <a:extLst>
              <a:ext uri="{FF2B5EF4-FFF2-40B4-BE49-F238E27FC236}">
                <a16:creationId xmlns:a16="http://schemas.microsoft.com/office/drawing/2014/main" id="{4E5E7F8A-64AE-167F-916D-9E4BC35CB445}"/>
              </a:ext>
            </a:extLst>
          </p:cNvPr>
          <p:cNvCxnSpPr>
            <a:cxnSpLocks/>
          </p:cNvCxnSpPr>
          <p:nvPr/>
        </p:nvCxnSpPr>
        <p:spPr>
          <a:xfrm>
            <a:off x="4255722"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4" name="Slide Number Placeholder 8">
            <a:extLst>
              <a:ext uri="{FF2B5EF4-FFF2-40B4-BE49-F238E27FC236}">
                <a16:creationId xmlns:a16="http://schemas.microsoft.com/office/drawing/2014/main" id="{3AE9B657-AF21-48B5-5924-472BD8ECC511}"/>
              </a:ext>
            </a:extLst>
          </p:cNvPr>
          <p:cNvSpPr>
            <a:spLocks noGrp="1"/>
          </p:cNvSpPr>
          <p:nvPr>
            <p:ph type="sldNum" sz="quarter" idx="12"/>
          </p:nvPr>
        </p:nvSpPr>
        <p:spPr>
          <a:xfrm>
            <a:off x="7658100" y="4730083"/>
            <a:ext cx="432048" cy="273844"/>
          </a:xfrm>
        </p:spPr>
        <p:txBody>
          <a:bodyPr/>
          <a:lstStyle/>
          <a:p>
            <a:fld id="{6D29C6CB-6768-4BF9-9D82-AFB5F707A768}" type="slidenum">
              <a:rPr lang="en-CA" sz="1200" b="1" smtClean="0">
                <a:solidFill>
                  <a:srgbClr val="FF0000"/>
                </a:solidFill>
              </a:rPr>
              <a:t>11</a:t>
            </a:fld>
            <a:endParaRPr lang="en-CA" sz="1200" b="1" dirty="0">
              <a:solidFill>
                <a:srgbClr val="FF0000"/>
              </a:solidFill>
            </a:endParaRPr>
          </a:p>
        </p:txBody>
      </p:sp>
    </p:spTree>
    <p:extLst>
      <p:ext uri="{BB962C8B-B14F-4D97-AF65-F5344CB8AC3E}">
        <p14:creationId xmlns:p14="http://schemas.microsoft.com/office/powerpoint/2010/main" val="79675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139E-5683-76ED-2AF3-45ED8F66C0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AA104-8454-3339-5822-D7A2E6B80963}"/>
              </a:ext>
            </a:extLst>
          </p:cNvPr>
          <p:cNvSpPr>
            <a:spLocks noGrp="1"/>
          </p:cNvSpPr>
          <p:nvPr>
            <p:ph idx="1"/>
          </p:nvPr>
        </p:nvSpPr>
        <p:spPr>
          <a:xfrm>
            <a:off x="5436096" y="3142629"/>
            <a:ext cx="2052228" cy="455236"/>
          </a:xfrm>
        </p:spPr>
        <p:txBody>
          <a:bodyPr>
            <a:noAutofit/>
          </a:bodyPr>
          <a:lstStyle/>
          <a:p>
            <a:pPr marL="0" indent="0" algn="r">
              <a:buNone/>
            </a:pPr>
            <a:r>
              <a:rPr lang="en-CA" dirty="0">
                <a:latin typeface="Aptos" panose="020B0004020202020204" pitchFamily="34" charset="0"/>
              </a:rPr>
              <a:t>Just being there is not enough</a:t>
            </a:r>
          </a:p>
          <a:p>
            <a:pPr marL="0" indent="0">
              <a:buNone/>
            </a:pPr>
            <a:endParaRPr lang="en-CA" dirty="0">
              <a:latin typeface="Aptos" panose="020B0004020202020204" pitchFamily="34" charset="0"/>
            </a:endParaRPr>
          </a:p>
          <a:p>
            <a:endParaRPr lang="en-CA" dirty="0">
              <a:latin typeface="Aptos" panose="020B0004020202020204" pitchFamily="34" charset="0"/>
            </a:endParaRPr>
          </a:p>
        </p:txBody>
      </p:sp>
      <p:sp>
        <p:nvSpPr>
          <p:cNvPr id="7" name="Title 6">
            <a:extLst>
              <a:ext uri="{FF2B5EF4-FFF2-40B4-BE49-F238E27FC236}">
                <a16:creationId xmlns:a16="http://schemas.microsoft.com/office/drawing/2014/main" id="{8F34B3A2-D0A1-0DBC-26BE-2190622984AC}"/>
              </a:ext>
            </a:extLst>
          </p:cNvPr>
          <p:cNvSpPr>
            <a:spLocks noGrp="1"/>
          </p:cNvSpPr>
          <p:nvPr>
            <p:ph type="title"/>
          </p:nvPr>
        </p:nvSpPr>
        <p:spPr>
          <a:xfrm>
            <a:off x="5544108" y="1120434"/>
            <a:ext cx="2113992" cy="857250"/>
          </a:xfrm>
        </p:spPr>
        <p:txBody>
          <a:bodyPr>
            <a:noAutofit/>
          </a:bodyPr>
          <a:lstStyle/>
          <a:p>
            <a:pPr algn="l"/>
            <a:r>
              <a:rPr lang="en-CA" sz="2400" dirty="0">
                <a:latin typeface="Aptos" panose="020B0004020202020204" pitchFamily="34" charset="0"/>
              </a:rPr>
              <a:t>Hopefully, you have loftier goals than not failing…</a:t>
            </a:r>
            <a:endParaRPr lang="en-CA" sz="2400" dirty="0"/>
          </a:p>
        </p:txBody>
      </p:sp>
      <p:pic>
        <p:nvPicPr>
          <p:cNvPr id="12" name="Picture 11">
            <a:extLst>
              <a:ext uri="{FF2B5EF4-FFF2-40B4-BE49-F238E27FC236}">
                <a16:creationId xmlns:a16="http://schemas.microsoft.com/office/drawing/2014/main" id="{AB847D39-7737-049B-5265-5700F7BCF339}"/>
              </a:ext>
            </a:extLst>
          </p:cNvPr>
          <p:cNvPicPr>
            <a:picLocks noChangeAspect="1"/>
          </p:cNvPicPr>
          <p:nvPr/>
        </p:nvPicPr>
        <p:blipFill>
          <a:blip r:embed="rId2"/>
          <a:stretch>
            <a:fillRect/>
          </a:stretch>
        </p:blipFill>
        <p:spPr>
          <a:xfrm>
            <a:off x="1439652" y="272766"/>
            <a:ext cx="3861048" cy="4189194"/>
          </a:xfrm>
          <a:prstGeom prst="rect">
            <a:avLst/>
          </a:prstGeom>
        </p:spPr>
      </p:pic>
      <p:sp>
        <p:nvSpPr>
          <p:cNvPr id="2" name="Title 1">
            <a:extLst>
              <a:ext uri="{FF2B5EF4-FFF2-40B4-BE49-F238E27FC236}">
                <a16:creationId xmlns:a16="http://schemas.microsoft.com/office/drawing/2014/main" id="{4A8BF4AF-612B-FB9E-052D-85AEDF125325}"/>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4" name="Straight Connector 3">
            <a:extLst>
              <a:ext uri="{FF2B5EF4-FFF2-40B4-BE49-F238E27FC236}">
                <a16:creationId xmlns:a16="http://schemas.microsoft.com/office/drawing/2014/main" id="{9A416392-2BF8-8B16-332B-ED4DA1FE0FFE}"/>
              </a:ext>
            </a:extLst>
          </p:cNvPr>
          <p:cNvCxnSpPr>
            <a:cxnSpLocks/>
          </p:cNvCxnSpPr>
          <p:nvPr/>
        </p:nvCxnSpPr>
        <p:spPr>
          <a:xfrm>
            <a:off x="4255722"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5" name="Slide Number Placeholder 8">
            <a:extLst>
              <a:ext uri="{FF2B5EF4-FFF2-40B4-BE49-F238E27FC236}">
                <a16:creationId xmlns:a16="http://schemas.microsoft.com/office/drawing/2014/main" id="{ED4B4723-B30F-1ABB-652A-92614F0F0E54}"/>
              </a:ext>
            </a:extLst>
          </p:cNvPr>
          <p:cNvSpPr>
            <a:spLocks noGrp="1"/>
          </p:cNvSpPr>
          <p:nvPr>
            <p:ph type="sldNum" sz="quarter" idx="12"/>
          </p:nvPr>
        </p:nvSpPr>
        <p:spPr>
          <a:xfrm>
            <a:off x="7658100" y="4730083"/>
            <a:ext cx="432048" cy="273844"/>
          </a:xfrm>
        </p:spPr>
        <p:txBody>
          <a:bodyPr/>
          <a:lstStyle/>
          <a:p>
            <a:fld id="{6D29C6CB-6768-4BF9-9D82-AFB5F707A768}" type="slidenum">
              <a:rPr lang="en-CA" sz="1200" b="1" smtClean="0">
                <a:solidFill>
                  <a:srgbClr val="FF0000"/>
                </a:solidFill>
              </a:rPr>
              <a:t>12</a:t>
            </a:fld>
            <a:endParaRPr lang="en-CA" sz="1200" b="1" dirty="0">
              <a:solidFill>
                <a:srgbClr val="FF0000"/>
              </a:solidFill>
            </a:endParaRPr>
          </a:p>
        </p:txBody>
      </p:sp>
    </p:spTree>
    <p:extLst>
      <p:ext uri="{BB962C8B-B14F-4D97-AF65-F5344CB8AC3E}">
        <p14:creationId xmlns:p14="http://schemas.microsoft.com/office/powerpoint/2010/main" val="153624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B70BE-5948-7C5A-7F07-5230628542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838EF-1BEB-019D-F912-F68B0CA5DBB1}"/>
              </a:ext>
            </a:extLst>
          </p:cNvPr>
          <p:cNvSpPr>
            <a:spLocks noGrp="1"/>
          </p:cNvSpPr>
          <p:nvPr>
            <p:ph idx="1"/>
          </p:nvPr>
        </p:nvSpPr>
        <p:spPr>
          <a:xfrm>
            <a:off x="1478142" y="858282"/>
            <a:ext cx="6172200" cy="2469552"/>
          </a:xfrm>
        </p:spPr>
        <p:txBody>
          <a:bodyPr>
            <a:noAutofit/>
          </a:bodyPr>
          <a:lstStyle/>
          <a:p>
            <a:r>
              <a:rPr lang="en-CA" sz="1950" dirty="0">
                <a:latin typeface="Aptos" panose="020B0004020202020204" pitchFamily="34" charset="0"/>
              </a:rPr>
              <a:t>Follow your course programs</a:t>
            </a:r>
          </a:p>
          <a:p>
            <a:r>
              <a:rPr lang="en-CA" sz="1950" dirty="0">
                <a:latin typeface="Aptos" panose="020B0004020202020204" pitchFamily="34" charset="0"/>
              </a:rPr>
              <a:t>Do the assigned preparatory work in advance (e.g., the readings)</a:t>
            </a:r>
          </a:p>
          <a:p>
            <a:r>
              <a:rPr lang="en-CA" sz="1950" dirty="0">
                <a:latin typeface="Aptos" panose="020B0004020202020204" pitchFamily="34" charset="0"/>
              </a:rPr>
              <a:t>In class, take notes if possible – Avoid distractions</a:t>
            </a:r>
          </a:p>
          <a:p>
            <a:r>
              <a:rPr lang="en-CA" sz="1950" dirty="0">
                <a:latin typeface="Aptos" panose="020B0004020202020204" pitchFamily="34" charset="0"/>
              </a:rPr>
              <a:t>After class, review your notes – Help yourself - Seek support if needed</a:t>
            </a:r>
          </a:p>
        </p:txBody>
      </p:sp>
      <p:sp>
        <p:nvSpPr>
          <p:cNvPr id="5" name="Title 4">
            <a:extLst>
              <a:ext uri="{FF2B5EF4-FFF2-40B4-BE49-F238E27FC236}">
                <a16:creationId xmlns:a16="http://schemas.microsoft.com/office/drawing/2014/main" id="{AC570101-EDE8-E54B-72C7-561B2774A9B8}"/>
              </a:ext>
            </a:extLst>
          </p:cNvPr>
          <p:cNvSpPr>
            <a:spLocks noGrp="1"/>
          </p:cNvSpPr>
          <p:nvPr>
            <p:ph type="title"/>
          </p:nvPr>
        </p:nvSpPr>
        <p:spPr>
          <a:xfrm>
            <a:off x="1485900" y="97966"/>
            <a:ext cx="6172200" cy="529568"/>
          </a:xfrm>
        </p:spPr>
        <p:txBody>
          <a:bodyPr>
            <a:normAutofit fontScale="90000"/>
          </a:bodyPr>
          <a:lstStyle/>
          <a:p>
            <a:r>
              <a:rPr lang="en-US" b="1" dirty="0"/>
              <a:t>Engage with the course content</a:t>
            </a:r>
            <a:endParaRPr lang="en-CA" b="1" dirty="0"/>
          </a:p>
        </p:txBody>
      </p:sp>
      <p:pic>
        <p:nvPicPr>
          <p:cNvPr id="6" name="Picture 5">
            <a:extLst>
              <a:ext uri="{FF2B5EF4-FFF2-40B4-BE49-F238E27FC236}">
                <a16:creationId xmlns:a16="http://schemas.microsoft.com/office/drawing/2014/main" id="{8C949C0A-C0EE-FD40-155D-0C606933B9E2}"/>
              </a:ext>
            </a:extLst>
          </p:cNvPr>
          <p:cNvPicPr>
            <a:picLocks noChangeAspect="1"/>
          </p:cNvPicPr>
          <p:nvPr/>
        </p:nvPicPr>
        <p:blipFill>
          <a:blip r:embed="rId2"/>
          <a:stretch>
            <a:fillRect/>
          </a:stretch>
        </p:blipFill>
        <p:spPr>
          <a:xfrm>
            <a:off x="1601671" y="3219024"/>
            <a:ext cx="1076066" cy="1241577"/>
          </a:xfrm>
          <a:prstGeom prst="rect">
            <a:avLst/>
          </a:prstGeom>
          <a:ln>
            <a:solidFill>
              <a:schemeClr val="tx1"/>
            </a:solidFill>
          </a:ln>
        </p:spPr>
      </p:pic>
      <p:pic>
        <p:nvPicPr>
          <p:cNvPr id="1028" name="Picture 4" descr="Natural History: Runtz, Michael ...">
            <a:extLst>
              <a:ext uri="{FF2B5EF4-FFF2-40B4-BE49-F238E27FC236}">
                <a16:creationId xmlns:a16="http://schemas.microsoft.com/office/drawing/2014/main" id="{4B329B5A-8C2F-0471-0B07-2E03A85B3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058" y="3131663"/>
            <a:ext cx="1147190" cy="1445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Stock Photo of A person typing on a laptop | Download Free Images and  Free Illustrations">
            <a:extLst>
              <a:ext uri="{FF2B5EF4-FFF2-40B4-BE49-F238E27FC236}">
                <a16:creationId xmlns:a16="http://schemas.microsoft.com/office/drawing/2014/main" id="{14816439-59C0-29EA-7DD3-62119DB266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570" y="3039992"/>
            <a:ext cx="1066428" cy="15996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B31E0B6-395D-1F77-0349-9146469DF593}"/>
              </a:ext>
            </a:extLst>
          </p:cNvPr>
          <p:cNvPicPr>
            <a:picLocks noChangeAspect="1"/>
          </p:cNvPicPr>
          <p:nvPr/>
        </p:nvPicPr>
        <p:blipFill>
          <a:blip r:embed="rId5"/>
          <a:stretch>
            <a:fillRect/>
          </a:stretch>
        </p:blipFill>
        <p:spPr>
          <a:xfrm>
            <a:off x="6084168" y="3079558"/>
            <a:ext cx="1460507" cy="1533532"/>
          </a:xfrm>
          <a:prstGeom prst="rect">
            <a:avLst/>
          </a:prstGeom>
        </p:spPr>
      </p:pic>
      <p:sp>
        <p:nvSpPr>
          <p:cNvPr id="19" name="Title 1">
            <a:extLst>
              <a:ext uri="{FF2B5EF4-FFF2-40B4-BE49-F238E27FC236}">
                <a16:creationId xmlns:a16="http://schemas.microsoft.com/office/drawing/2014/main" id="{9860A2F4-EB84-C3CA-2F38-D624751F8F76}"/>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20" name="Straight Connector 19">
            <a:extLst>
              <a:ext uri="{FF2B5EF4-FFF2-40B4-BE49-F238E27FC236}">
                <a16:creationId xmlns:a16="http://schemas.microsoft.com/office/drawing/2014/main" id="{DD02A89A-BC51-1EFE-0FD1-208AFFC2F115}"/>
              </a:ext>
            </a:extLst>
          </p:cNvPr>
          <p:cNvCxnSpPr>
            <a:cxnSpLocks/>
          </p:cNvCxnSpPr>
          <p:nvPr/>
        </p:nvCxnSpPr>
        <p:spPr>
          <a:xfrm>
            <a:off x="4255722"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21" name="Slide Number Placeholder 8">
            <a:extLst>
              <a:ext uri="{FF2B5EF4-FFF2-40B4-BE49-F238E27FC236}">
                <a16:creationId xmlns:a16="http://schemas.microsoft.com/office/drawing/2014/main" id="{181EFAB6-8479-DF82-9C22-3A7F30618077}"/>
              </a:ext>
            </a:extLst>
          </p:cNvPr>
          <p:cNvSpPr>
            <a:spLocks noGrp="1"/>
          </p:cNvSpPr>
          <p:nvPr>
            <p:ph type="sldNum" sz="quarter" idx="12"/>
          </p:nvPr>
        </p:nvSpPr>
        <p:spPr>
          <a:xfrm>
            <a:off x="7658100" y="4730083"/>
            <a:ext cx="432048" cy="273844"/>
          </a:xfrm>
        </p:spPr>
        <p:txBody>
          <a:bodyPr/>
          <a:lstStyle/>
          <a:p>
            <a:fld id="{6D29C6CB-6768-4BF9-9D82-AFB5F707A768}" type="slidenum">
              <a:rPr lang="en-CA" sz="1200" b="1" smtClean="0">
                <a:solidFill>
                  <a:srgbClr val="FF0000"/>
                </a:solidFill>
              </a:rPr>
              <a:t>13</a:t>
            </a:fld>
            <a:endParaRPr lang="en-CA" sz="1200" b="1" dirty="0">
              <a:solidFill>
                <a:srgbClr val="FF0000"/>
              </a:solidFill>
            </a:endParaRPr>
          </a:p>
        </p:txBody>
      </p:sp>
      <p:sp>
        <p:nvSpPr>
          <p:cNvPr id="22" name="TextBox 21">
            <a:extLst>
              <a:ext uri="{FF2B5EF4-FFF2-40B4-BE49-F238E27FC236}">
                <a16:creationId xmlns:a16="http://schemas.microsoft.com/office/drawing/2014/main" id="{A98A5072-7FF7-844B-44EA-9F4C133CB8BD}"/>
              </a:ext>
            </a:extLst>
          </p:cNvPr>
          <p:cNvSpPr txBox="1"/>
          <p:nvPr/>
        </p:nvSpPr>
        <p:spPr>
          <a:xfrm>
            <a:off x="5663998" y="4621147"/>
            <a:ext cx="1782198" cy="276999"/>
          </a:xfrm>
          <a:prstGeom prst="rect">
            <a:avLst/>
          </a:prstGeom>
          <a:noFill/>
        </p:spPr>
        <p:txBody>
          <a:bodyPr wrap="square">
            <a:spAutoFit/>
          </a:bodyPr>
          <a:lstStyle/>
          <a:p>
            <a:pPr algn="r"/>
            <a:r>
              <a:rPr lang="en-CA" sz="1200" b="1" dirty="0">
                <a:latin typeface="Aptos" panose="020B0004020202020204" pitchFamily="34" charset="0"/>
              </a:rPr>
              <a:t>Roeddiger et al. (2016)</a:t>
            </a:r>
            <a:endParaRPr lang="en-CA" sz="1200" dirty="0"/>
          </a:p>
        </p:txBody>
      </p:sp>
    </p:spTree>
    <p:extLst>
      <p:ext uri="{BB962C8B-B14F-4D97-AF65-F5344CB8AC3E}">
        <p14:creationId xmlns:p14="http://schemas.microsoft.com/office/powerpoint/2010/main" val="314485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4F59-4909-E0E3-4785-BDDC28781332}"/>
            </a:ext>
          </a:extLst>
        </p:cNvPr>
        <p:cNvGrpSpPr/>
        <p:nvPr/>
      </p:nvGrpSpPr>
      <p:grpSpPr>
        <a:xfrm>
          <a:off x="0" y="0"/>
          <a:ext cx="0" cy="0"/>
          <a:chOff x="0" y="0"/>
          <a:chExt cx="0" cy="0"/>
        </a:xfrm>
      </p:grpSpPr>
      <p:pic>
        <p:nvPicPr>
          <p:cNvPr id="1026" name="Picture 2" descr="Cinemas Greatest Scenes: When Rocky runs up the steps of the Philadelphia  Museum of Art. – Rearview Mirror">
            <a:extLst>
              <a:ext uri="{FF2B5EF4-FFF2-40B4-BE49-F238E27FC236}">
                <a16:creationId xmlns:a16="http://schemas.microsoft.com/office/drawing/2014/main" id="{4E8D6D7B-9E73-5AD5-BBA2-E82451EF1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90" r="17327"/>
          <a:stretch>
            <a:fillRect/>
          </a:stretch>
        </p:blipFill>
        <p:spPr bwMode="auto">
          <a:xfrm>
            <a:off x="2561826" y="7"/>
            <a:ext cx="5439173"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2DE37E-0487-C8F4-4FEE-9B883C708AD0}"/>
              </a:ext>
            </a:extLst>
          </p:cNvPr>
          <p:cNvSpPr>
            <a:spLocks noGrp="1"/>
          </p:cNvSpPr>
          <p:nvPr>
            <p:ph idx="1"/>
          </p:nvPr>
        </p:nvSpPr>
        <p:spPr>
          <a:xfrm>
            <a:off x="411845" y="1491630"/>
            <a:ext cx="2149981" cy="2160240"/>
          </a:xfrm>
        </p:spPr>
        <p:txBody>
          <a:bodyPr>
            <a:normAutofit/>
          </a:bodyPr>
          <a:lstStyle/>
          <a:p>
            <a:pPr marL="0" indent="0">
              <a:buNone/>
            </a:pPr>
            <a:r>
              <a:rPr lang="en-CA" b="1" dirty="0">
                <a:latin typeface="Aptos" panose="020B0004020202020204" pitchFamily="34" charset="0"/>
              </a:rPr>
              <a:t>Embrace the struggle - </a:t>
            </a:r>
          </a:p>
          <a:p>
            <a:pPr marL="0" indent="0">
              <a:buNone/>
            </a:pPr>
            <a:r>
              <a:rPr lang="en-CA" b="1" dirty="0">
                <a:latin typeface="Aptos" panose="020B0004020202020204" pitchFamily="34" charset="0"/>
              </a:rPr>
              <a:t>Sometimes your courses will be hard</a:t>
            </a:r>
          </a:p>
          <a:p>
            <a:endParaRPr lang="en-CA" dirty="0">
              <a:latin typeface="Aptos" panose="020B0004020202020204" pitchFamily="34" charset="0"/>
            </a:endParaRPr>
          </a:p>
        </p:txBody>
      </p:sp>
    </p:spTree>
    <p:extLst>
      <p:ext uri="{BB962C8B-B14F-4D97-AF65-F5344CB8AC3E}">
        <p14:creationId xmlns:p14="http://schemas.microsoft.com/office/powerpoint/2010/main" val="365328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BBF5-F2E3-089D-EF26-5BC0933A21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7A35B3-234D-E854-1745-88C160036B3A}"/>
              </a:ext>
            </a:extLst>
          </p:cNvPr>
          <p:cNvSpPr>
            <a:spLocks noGrp="1"/>
          </p:cNvSpPr>
          <p:nvPr>
            <p:ph type="title"/>
          </p:nvPr>
        </p:nvSpPr>
        <p:spPr>
          <a:xfrm>
            <a:off x="1485900" y="259984"/>
            <a:ext cx="6172200" cy="529568"/>
          </a:xfrm>
        </p:spPr>
        <p:txBody>
          <a:bodyPr>
            <a:normAutofit fontScale="90000"/>
          </a:bodyPr>
          <a:lstStyle/>
          <a:p>
            <a:r>
              <a:rPr lang="en-US" b="1" dirty="0"/>
              <a:t>Know how you are being evaluated</a:t>
            </a:r>
            <a:endParaRPr lang="en-CA" b="1" dirty="0"/>
          </a:p>
        </p:txBody>
      </p:sp>
      <p:graphicFrame>
        <p:nvGraphicFramePr>
          <p:cNvPr id="11" name="Diagram 10">
            <a:extLst>
              <a:ext uri="{FF2B5EF4-FFF2-40B4-BE49-F238E27FC236}">
                <a16:creationId xmlns:a16="http://schemas.microsoft.com/office/drawing/2014/main" id="{0C88C882-3E10-6616-F938-06DF88A82054}"/>
              </a:ext>
            </a:extLst>
          </p:cNvPr>
          <p:cNvGraphicFramePr/>
          <p:nvPr/>
        </p:nvGraphicFramePr>
        <p:xfrm>
          <a:off x="557808" y="1275606"/>
          <a:ext cx="4878288" cy="3206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16D21225-3C2E-2977-B981-B17ACC9DB6FC}"/>
              </a:ext>
            </a:extLst>
          </p:cNvPr>
          <p:cNvPicPr>
            <a:picLocks noChangeAspect="1"/>
          </p:cNvPicPr>
          <p:nvPr/>
        </p:nvPicPr>
        <p:blipFill>
          <a:blip r:embed="rId7"/>
          <a:stretch>
            <a:fillRect/>
          </a:stretch>
        </p:blipFill>
        <p:spPr>
          <a:xfrm>
            <a:off x="4731252" y="1437625"/>
            <a:ext cx="2713995" cy="2839643"/>
          </a:xfrm>
          <a:prstGeom prst="rect">
            <a:avLst/>
          </a:prstGeom>
        </p:spPr>
      </p:pic>
      <p:sp>
        <p:nvSpPr>
          <p:cNvPr id="17" name="Title 1">
            <a:extLst>
              <a:ext uri="{FF2B5EF4-FFF2-40B4-BE49-F238E27FC236}">
                <a16:creationId xmlns:a16="http://schemas.microsoft.com/office/drawing/2014/main" id="{0FBDB0E1-BE9F-CF49-30F5-7E9E41C1D76F}"/>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18" name="Straight Connector 17">
            <a:extLst>
              <a:ext uri="{FF2B5EF4-FFF2-40B4-BE49-F238E27FC236}">
                <a16:creationId xmlns:a16="http://schemas.microsoft.com/office/drawing/2014/main" id="{A0A79CFE-92DB-B8AB-6154-46D65CA8C8A7}"/>
              </a:ext>
            </a:extLst>
          </p:cNvPr>
          <p:cNvCxnSpPr>
            <a:cxnSpLocks/>
          </p:cNvCxnSpPr>
          <p:nvPr/>
        </p:nvCxnSpPr>
        <p:spPr>
          <a:xfrm>
            <a:off x="4255722"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19" name="Slide Number Placeholder 8">
            <a:extLst>
              <a:ext uri="{FF2B5EF4-FFF2-40B4-BE49-F238E27FC236}">
                <a16:creationId xmlns:a16="http://schemas.microsoft.com/office/drawing/2014/main" id="{C81539C2-4448-9CCA-9764-57B7A46C2FE6}"/>
              </a:ext>
            </a:extLst>
          </p:cNvPr>
          <p:cNvSpPr>
            <a:spLocks noGrp="1"/>
          </p:cNvSpPr>
          <p:nvPr>
            <p:ph type="sldNum" sz="quarter" idx="12"/>
          </p:nvPr>
        </p:nvSpPr>
        <p:spPr>
          <a:xfrm>
            <a:off x="7658100" y="4730083"/>
            <a:ext cx="432048" cy="273844"/>
          </a:xfrm>
        </p:spPr>
        <p:txBody>
          <a:bodyPr/>
          <a:lstStyle/>
          <a:p>
            <a:fld id="{6D29C6CB-6768-4BF9-9D82-AFB5F707A768}" type="slidenum">
              <a:rPr lang="en-CA" sz="1200" b="1" smtClean="0">
                <a:solidFill>
                  <a:srgbClr val="FF0000"/>
                </a:solidFill>
              </a:rPr>
              <a:t>15</a:t>
            </a:fld>
            <a:endParaRPr lang="en-CA" sz="1200" b="1" dirty="0">
              <a:solidFill>
                <a:srgbClr val="FF0000"/>
              </a:solidFill>
            </a:endParaRPr>
          </a:p>
        </p:txBody>
      </p:sp>
    </p:spTree>
    <p:extLst>
      <p:ext uri="{BB962C8B-B14F-4D97-AF65-F5344CB8AC3E}">
        <p14:creationId xmlns:p14="http://schemas.microsoft.com/office/powerpoint/2010/main" val="54343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29F7-B25D-0409-0310-DC02D462F0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683CFC-7AD5-5E37-14ED-2A97C281083F}"/>
              </a:ext>
            </a:extLst>
          </p:cNvPr>
          <p:cNvSpPr>
            <a:spLocks noGrp="1"/>
          </p:cNvSpPr>
          <p:nvPr>
            <p:ph type="title"/>
          </p:nvPr>
        </p:nvSpPr>
        <p:spPr>
          <a:xfrm>
            <a:off x="1485900" y="195486"/>
            <a:ext cx="6172200" cy="529568"/>
          </a:xfrm>
        </p:spPr>
        <p:txBody>
          <a:bodyPr>
            <a:noAutofit/>
          </a:bodyPr>
          <a:lstStyle/>
          <a:p>
            <a:r>
              <a:rPr lang="en-CA" sz="2400" dirty="0">
                <a:latin typeface="Aptos" panose="020B0004020202020204" pitchFamily="34" charset="0"/>
              </a:rPr>
              <a:t>Take responsibility </a:t>
            </a:r>
            <a:br>
              <a:rPr lang="en-CA" sz="2400" dirty="0">
                <a:latin typeface="Aptos" panose="020B0004020202020204" pitchFamily="34" charset="0"/>
              </a:rPr>
            </a:br>
            <a:r>
              <a:rPr lang="en-CA" sz="2400" dirty="0">
                <a:latin typeface="Aptos" panose="020B0004020202020204" pitchFamily="34" charset="0"/>
              </a:rPr>
              <a:t>for your academic experience</a:t>
            </a:r>
          </a:p>
        </p:txBody>
      </p:sp>
      <p:sp>
        <p:nvSpPr>
          <p:cNvPr id="17" name="Title 1">
            <a:extLst>
              <a:ext uri="{FF2B5EF4-FFF2-40B4-BE49-F238E27FC236}">
                <a16:creationId xmlns:a16="http://schemas.microsoft.com/office/drawing/2014/main" id="{0EADC40D-DC73-3D79-2D8F-0BF4AD6660DD}"/>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18" name="Straight Connector 17">
            <a:extLst>
              <a:ext uri="{FF2B5EF4-FFF2-40B4-BE49-F238E27FC236}">
                <a16:creationId xmlns:a16="http://schemas.microsoft.com/office/drawing/2014/main" id="{372380F8-53B2-9E5A-B629-8DDD48E7801F}"/>
              </a:ext>
            </a:extLst>
          </p:cNvPr>
          <p:cNvCxnSpPr>
            <a:cxnSpLocks/>
          </p:cNvCxnSpPr>
          <p:nvPr/>
        </p:nvCxnSpPr>
        <p:spPr>
          <a:xfrm>
            <a:off x="4255722"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19" name="Slide Number Placeholder 8">
            <a:extLst>
              <a:ext uri="{FF2B5EF4-FFF2-40B4-BE49-F238E27FC236}">
                <a16:creationId xmlns:a16="http://schemas.microsoft.com/office/drawing/2014/main" id="{9A90DAD1-A5E4-51C9-D7B8-8B6D8B330C9C}"/>
              </a:ext>
            </a:extLst>
          </p:cNvPr>
          <p:cNvSpPr>
            <a:spLocks noGrp="1"/>
          </p:cNvSpPr>
          <p:nvPr>
            <p:ph type="sldNum" sz="quarter" idx="12"/>
          </p:nvPr>
        </p:nvSpPr>
        <p:spPr>
          <a:xfrm>
            <a:off x="7647368" y="4730083"/>
            <a:ext cx="432048" cy="273844"/>
          </a:xfrm>
        </p:spPr>
        <p:txBody>
          <a:bodyPr/>
          <a:lstStyle/>
          <a:p>
            <a:fld id="{6D29C6CB-6768-4BF9-9D82-AFB5F707A768}" type="slidenum">
              <a:rPr lang="en-CA" sz="1200" b="1" smtClean="0">
                <a:solidFill>
                  <a:srgbClr val="FF0000"/>
                </a:solidFill>
              </a:rPr>
              <a:t>16</a:t>
            </a:fld>
            <a:endParaRPr lang="en-CA" sz="1200" b="1" dirty="0">
              <a:solidFill>
                <a:srgbClr val="FF0000"/>
              </a:solidFill>
            </a:endParaRPr>
          </a:p>
        </p:txBody>
      </p:sp>
      <p:sp>
        <p:nvSpPr>
          <p:cNvPr id="2" name="Content Placeholder 2">
            <a:extLst>
              <a:ext uri="{FF2B5EF4-FFF2-40B4-BE49-F238E27FC236}">
                <a16:creationId xmlns:a16="http://schemas.microsoft.com/office/drawing/2014/main" id="{B0FD80E1-C735-BDD2-A292-F01417981794}"/>
              </a:ext>
            </a:extLst>
          </p:cNvPr>
          <p:cNvSpPr>
            <a:spLocks noGrp="1"/>
          </p:cNvSpPr>
          <p:nvPr>
            <p:ph idx="1"/>
          </p:nvPr>
        </p:nvSpPr>
        <p:spPr>
          <a:xfrm>
            <a:off x="1478142" y="924567"/>
            <a:ext cx="6172200" cy="1161129"/>
          </a:xfrm>
        </p:spPr>
        <p:txBody>
          <a:bodyPr>
            <a:noAutofit/>
          </a:bodyPr>
          <a:lstStyle/>
          <a:p>
            <a:r>
              <a:rPr lang="en-CA" dirty="0">
                <a:latin typeface="Aptos" panose="020B0004020202020204" pitchFamily="34" charset="0"/>
              </a:rPr>
              <a:t>Carleton has an exceptionally rich set of resources available to help you succeed, but it is up to you to seek them out when needed:</a:t>
            </a:r>
          </a:p>
          <a:p>
            <a:endParaRPr lang="en-CA" dirty="0">
              <a:latin typeface="Aptos" panose="020B0004020202020204" pitchFamily="34" charset="0"/>
            </a:endParaRPr>
          </a:p>
        </p:txBody>
      </p:sp>
      <p:sp>
        <p:nvSpPr>
          <p:cNvPr id="4" name="TextBox 3">
            <a:extLst>
              <a:ext uri="{FF2B5EF4-FFF2-40B4-BE49-F238E27FC236}">
                <a16:creationId xmlns:a16="http://schemas.microsoft.com/office/drawing/2014/main" id="{1DA14E75-8727-1114-3435-69B8002C3A9E}"/>
              </a:ext>
            </a:extLst>
          </p:cNvPr>
          <p:cNvSpPr txBox="1"/>
          <p:nvPr/>
        </p:nvSpPr>
        <p:spPr>
          <a:xfrm>
            <a:off x="1439652" y="2184123"/>
            <a:ext cx="4482498" cy="2192908"/>
          </a:xfrm>
          <a:prstGeom prst="rect">
            <a:avLst/>
          </a:prstGeom>
          <a:noFill/>
        </p:spPr>
        <p:txBody>
          <a:bodyPr wrap="square">
            <a:spAutoFit/>
          </a:bodyPr>
          <a:lstStyle/>
          <a:p>
            <a:pPr marL="536972" indent="-267891">
              <a:buFont typeface="Arial" panose="020B0604020202020204" pitchFamily="34" charset="0"/>
              <a:buChar char="•"/>
            </a:pPr>
            <a:r>
              <a:rPr lang="en-CA" sz="1950" dirty="0">
                <a:latin typeface="Aptos" panose="020B0004020202020204" pitchFamily="34" charset="0"/>
              </a:rPr>
              <a:t>Peers, TAs, and Professors</a:t>
            </a:r>
          </a:p>
          <a:p>
            <a:pPr marL="536972" indent="-267891">
              <a:buFont typeface="Arial" panose="020B0604020202020204" pitchFamily="34" charset="0"/>
              <a:buChar char="•"/>
            </a:pPr>
            <a:r>
              <a:rPr lang="en-CA" sz="1950" dirty="0">
                <a:latin typeface="Aptos" panose="020B0004020202020204" pitchFamily="34" charset="0"/>
              </a:rPr>
              <a:t>Departmental advising, Academic Advising Centre &amp; Registrar’s Office</a:t>
            </a:r>
          </a:p>
          <a:p>
            <a:pPr marL="536972" indent="-267891">
              <a:buFont typeface="Arial" panose="020B0604020202020204" pitchFamily="34" charset="0"/>
              <a:buChar char="•"/>
            </a:pPr>
            <a:r>
              <a:rPr lang="en-US" sz="1950" dirty="0">
                <a:latin typeface="Aptos" panose="020B0004020202020204" pitchFamily="34" charset="0"/>
              </a:rPr>
              <a:t>Centre for Student Academic Support (CSAS)</a:t>
            </a:r>
          </a:p>
          <a:p>
            <a:pPr marL="536972" indent="-267891">
              <a:buFont typeface="Arial" panose="020B0604020202020204" pitchFamily="34" charset="0"/>
              <a:buChar char="•"/>
            </a:pPr>
            <a:r>
              <a:rPr lang="en-US" sz="1950" dirty="0">
                <a:latin typeface="Aptos" panose="020B0004020202020204" pitchFamily="34" charset="0"/>
              </a:rPr>
              <a:t>The Paul Menton Centre</a:t>
            </a:r>
          </a:p>
          <a:p>
            <a:pPr marL="536972" indent="-267891">
              <a:buFont typeface="Arial" panose="020B0604020202020204" pitchFamily="34" charset="0"/>
              <a:buChar char="•"/>
            </a:pPr>
            <a:r>
              <a:rPr lang="en-US" sz="1950" dirty="0">
                <a:latin typeface="Aptos" panose="020B0004020202020204" pitchFamily="34" charset="0"/>
              </a:rPr>
              <a:t>Health and Counselling Services</a:t>
            </a:r>
          </a:p>
        </p:txBody>
      </p:sp>
      <p:pic>
        <p:nvPicPr>
          <p:cNvPr id="4098" name="Picture 2" descr="Reaching,out,helping,cooperation,cooperate - free image from needpix.com">
            <a:extLst>
              <a:ext uri="{FF2B5EF4-FFF2-40B4-BE49-F238E27FC236}">
                <a16:creationId xmlns:a16="http://schemas.microsoft.com/office/drawing/2014/main" id="{A1B8A1CD-3946-0A01-0C2E-9DA4A0900C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8022" y="2312857"/>
            <a:ext cx="1827094" cy="211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0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7DBB-52AB-CA2A-F19F-AEEF78EECD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72FB75-E4CE-DBD2-F55E-6E39DA7178B8}"/>
              </a:ext>
            </a:extLst>
          </p:cNvPr>
          <p:cNvSpPr>
            <a:spLocks noGrp="1"/>
          </p:cNvSpPr>
          <p:nvPr>
            <p:ph type="title"/>
          </p:nvPr>
        </p:nvSpPr>
        <p:spPr>
          <a:xfrm>
            <a:off x="1645900" y="2777982"/>
            <a:ext cx="2440046" cy="1799035"/>
          </a:xfrm>
        </p:spPr>
        <p:txBody>
          <a:bodyPr>
            <a:normAutofit/>
          </a:bodyPr>
          <a:lstStyle/>
          <a:p>
            <a:r>
              <a:rPr lang="en-US" sz="2625" dirty="0"/>
              <a:t>Five tips for a successful academic journey</a:t>
            </a:r>
            <a:endParaRPr lang="en-CA" sz="2625" dirty="0"/>
          </a:p>
        </p:txBody>
      </p:sp>
      <p:pic>
        <p:nvPicPr>
          <p:cNvPr id="22" name="Picture 21">
            <a:extLst>
              <a:ext uri="{FF2B5EF4-FFF2-40B4-BE49-F238E27FC236}">
                <a16:creationId xmlns:a16="http://schemas.microsoft.com/office/drawing/2014/main" id="{15E2EF66-8BF4-B929-1A05-709E4683F203}"/>
              </a:ext>
            </a:extLst>
          </p:cNvPr>
          <p:cNvPicPr>
            <a:picLocks noChangeAspect="1"/>
          </p:cNvPicPr>
          <p:nvPr/>
        </p:nvPicPr>
        <p:blipFill>
          <a:blip r:embed="rId2"/>
          <a:srcRect t="4187"/>
          <a:stretch>
            <a:fillRect/>
          </a:stretch>
        </p:blipFill>
        <p:spPr>
          <a:xfrm>
            <a:off x="1143001" y="7"/>
            <a:ext cx="6857999" cy="2365511"/>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a:extLst>
              <a:ext uri="{FF2B5EF4-FFF2-40B4-BE49-F238E27FC236}">
                <a16:creationId xmlns:a16="http://schemas.microsoft.com/office/drawing/2014/main" id="{DAE633D5-0BB5-3BB4-1226-1FDF274A1A20}"/>
              </a:ext>
            </a:extLst>
          </p:cNvPr>
          <p:cNvSpPr>
            <a:spLocks noGrp="1"/>
          </p:cNvSpPr>
          <p:nvPr>
            <p:ph idx="1"/>
          </p:nvPr>
        </p:nvSpPr>
        <p:spPr>
          <a:xfrm>
            <a:off x="4355976" y="3094974"/>
            <a:ext cx="3227543" cy="1799035"/>
          </a:xfrm>
        </p:spPr>
        <p:txBody>
          <a:bodyPr anchor="ctr">
            <a:noAutofit/>
          </a:bodyPr>
          <a:lstStyle/>
          <a:p>
            <a:pPr marL="385763" indent="-385763">
              <a:buFont typeface="+mj-lt"/>
              <a:buAutoNum type="arabicPeriod"/>
            </a:pPr>
            <a:r>
              <a:rPr lang="en-CA" sz="1800" dirty="0">
                <a:latin typeface="Aptos" panose="020B0004020202020204" pitchFamily="34" charset="0"/>
              </a:rPr>
              <a:t>Schedule your time</a:t>
            </a:r>
          </a:p>
          <a:p>
            <a:pPr marL="385763" indent="-385763">
              <a:buFont typeface="+mj-lt"/>
              <a:buAutoNum type="arabicPeriod"/>
            </a:pPr>
            <a:r>
              <a:rPr lang="en-CA" sz="1800" dirty="0">
                <a:latin typeface="Aptos" panose="020B0004020202020204" pitchFamily="34" charset="0"/>
              </a:rPr>
              <a:t>Attend class</a:t>
            </a:r>
            <a:endParaRPr lang="en-CA" sz="1800" b="1" dirty="0">
              <a:latin typeface="Aptos" panose="020B0004020202020204" pitchFamily="34" charset="0"/>
            </a:endParaRPr>
          </a:p>
          <a:p>
            <a:pPr marL="385763" indent="-385763">
              <a:buFont typeface="+mj-lt"/>
              <a:buAutoNum type="arabicPeriod"/>
            </a:pPr>
            <a:r>
              <a:rPr lang="en-CA" sz="1800" dirty="0">
                <a:latin typeface="Aptos" panose="020B0004020202020204" pitchFamily="34" charset="0"/>
              </a:rPr>
              <a:t>Be engaged</a:t>
            </a:r>
          </a:p>
          <a:p>
            <a:pPr marL="385763" indent="-385763">
              <a:buFont typeface="+mj-lt"/>
              <a:buAutoNum type="arabicPeriod"/>
            </a:pPr>
            <a:r>
              <a:rPr lang="en-CA" sz="1800" dirty="0">
                <a:latin typeface="Aptos" panose="020B0004020202020204" pitchFamily="34" charset="0"/>
              </a:rPr>
              <a:t>Know how you are being evaluated</a:t>
            </a:r>
          </a:p>
          <a:p>
            <a:pPr marL="385763" indent="-385763">
              <a:buFont typeface="+mj-lt"/>
              <a:buAutoNum type="arabicPeriod"/>
            </a:pPr>
            <a:r>
              <a:rPr lang="en-CA" sz="1800" dirty="0">
                <a:latin typeface="Aptos" panose="020B0004020202020204" pitchFamily="34" charset="0"/>
              </a:rPr>
              <a:t>Take responsibility for your academic experience</a:t>
            </a:r>
          </a:p>
          <a:p>
            <a:pPr marL="385763" indent="-385763">
              <a:buFont typeface="+mj-lt"/>
              <a:buAutoNum type="arabicPeriod"/>
            </a:pPr>
            <a:endParaRPr lang="en-CA" sz="1800" dirty="0">
              <a:latin typeface="Aptos" panose="020B0004020202020204" pitchFamily="34" charset="0"/>
            </a:endParaRPr>
          </a:p>
        </p:txBody>
      </p:sp>
    </p:spTree>
    <p:extLst>
      <p:ext uri="{BB962C8B-B14F-4D97-AF65-F5344CB8AC3E}">
        <p14:creationId xmlns:p14="http://schemas.microsoft.com/office/powerpoint/2010/main" val="96922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A7D2E-9F18-1DF3-264F-826B134341C6}"/>
            </a:ext>
          </a:extLst>
        </p:cNvPr>
        <p:cNvGrpSpPr/>
        <p:nvPr/>
      </p:nvGrpSpPr>
      <p:grpSpPr>
        <a:xfrm>
          <a:off x="0" y="0"/>
          <a:ext cx="0" cy="0"/>
          <a:chOff x="0" y="0"/>
          <a:chExt cx="0" cy="0"/>
        </a:xfrm>
      </p:grpSpPr>
      <p:pic>
        <p:nvPicPr>
          <p:cNvPr id="12" name="Picture 4" descr="A glass door with a sign on it&#10;&#10;Description automatically generated">
            <a:extLst>
              <a:ext uri="{FF2B5EF4-FFF2-40B4-BE49-F238E27FC236}">
                <a16:creationId xmlns:a16="http://schemas.microsoft.com/office/drawing/2014/main" id="{FD3666CD-225C-8B73-40C5-47F2267FC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30" r="4" b="4"/>
          <a:stretch/>
        </p:blipFill>
        <p:spPr bwMode="auto">
          <a:xfrm>
            <a:off x="5940742" y="7"/>
            <a:ext cx="2060258" cy="2551169"/>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group of women talking in a hallway&#10;&#10;Description automatically generated">
            <a:extLst>
              <a:ext uri="{FF2B5EF4-FFF2-40B4-BE49-F238E27FC236}">
                <a16:creationId xmlns:a16="http://schemas.microsoft.com/office/drawing/2014/main" id="{35157BFC-4566-3752-0BFC-771C3D387654}"/>
              </a:ext>
            </a:extLst>
          </p:cNvPr>
          <p:cNvPicPr>
            <a:picLocks noChangeAspect="1"/>
          </p:cNvPicPr>
          <p:nvPr/>
        </p:nvPicPr>
        <p:blipFill rotWithShape="1">
          <a:blip r:embed="rId3"/>
          <a:srcRect l="33806" r="11940" b="-3"/>
          <a:stretch/>
        </p:blipFill>
        <p:spPr>
          <a:xfrm>
            <a:off x="4020364" y="7"/>
            <a:ext cx="2316437" cy="2551169"/>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1" name="Content Placeholder 10" descr="A person with his arms crossed&#10;&#10;Description automatically generated">
            <a:extLst>
              <a:ext uri="{FF2B5EF4-FFF2-40B4-BE49-F238E27FC236}">
                <a16:creationId xmlns:a16="http://schemas.microsoft.com/office/drawing/2014/main" id="{C9696432-A848-470F-6D20-9A08A196FF18}"/>
              </a:ext>
            </a:extLst>
          </p:cNvPr>
          <p:cNvPicPr>
            <a:picLocks noChangeAspect="1"/>
          </p:cNvPicPr>
          <p:nvPr/>
        </p:nvPicPr>
        <p:blipFill rotWithShape="1">
          <a:blip r:embed="rId4">
            <a:extLst>
              <a:ext uri="{28A0092B-C50C-407E-A947-70E740481C1C}">
                <a14:useLocalDpi xmlns:a14="http://schemas.microsoft.com/office/drawing/2010/main" val="0"/>
              </a:ext>
            </a:extLst>
          </a:blip>
          <a:srcRect t="2795" r="2" b="45547"/>
          <a:stretch/>
        </p:blipFill>
        <p:spPr>
          <a:xfrm>
            <a:off x="4050199" y="2592324"/>
            <a:ext cx="3950801" cy="2551176"/>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5" name="Title 4">
            <a:extLst>
              <a:ext uri="{FF2B5EF4-FFF2-40B4-BE49-F238E27FC236}">
                <a16:creationId xmlns:a16="http://schemas.microsoft.com/office/drawing/2014/main" id="{3F10D262-DB40-2921-1959-80EB359B7027}"/>
              </a:ext>
            </a:extLst>
          </p:cNvPr>
          <p:cNvSpPr>
            <a:spLocks noGrp="1"/>
          </p:cNvSpPr>
          <p:nvPr>
            <p:ph type="title"/>
          </p:nvPr>
        </p:nvSpPr>
        <p:spPr>
          <a:xfrm>
            <a:off x="935666" y="1221601"/>
            <a:ext cx="3228182" cy="994172"/>
          </a:xfrm>
        </p:spPr>
        <p:txBody>
          <a:bodyPr>
            <a:normAutofit fontScale="90000"/>
          </a:bodyPr>
          <a:lstStyle/>
          <a:p>
            <a:r>
              <a:rPr lang="en-US" sz="4200" dirty="0"/>
              <a:t>Thank you!</a:t>
            </a:r>
            <a:br>
              <a:rPr lang="en-US" sz="3150" dirty="0"/>
            </a:br>
            <a:br>
              <a:rPr lang="en-US" sz="3150" dirty="0"/>
            </a:br>
            <a:r>
              <a:rPr lang="en-US" sz="2175" dirty="0"/>
              <a:t>guy.lacroix@carleton.ca</a:t>
            </a:r>
            <a:endParaRPr lang="en-CA" sz="2175" dirty="0"/>
          </a:p>
        </p:txBody>
      </p:sp>
      <p:pic>
        <p:nvPicPr>
          <p:cNvPr id="6146" name="Picture 2" descr="B_Logo_V-RGBRedBlackonLight72_130821">
            <a:extLst>
              <a:ext uri="{FF2B5EF4-FFF2-40B4-BE49-F238E27FC236}">
                <a16:creationId xmlns:a16="http://schemas.microsoft.com/office/drawing/2014/main" id="{A2F7CB13-0A0B-18BF-9AE9-C0F864E0C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107" y="2541327"/>
            <a:ext cx="2232047" cy="198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2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62FC85-D7EF-6969-7E5C-62B356CEAC0F}"/>
              </a:ext>
            </a:extLst>
          </p:cNvPr>
          <p:cNvSpPr>
            <a:spLocks noGrp="1"/>
          </p:cNvSpPr>
          <p:nvPr>
            <p:ph type="title"/>
          </p:nvPr>
        </p:nvSpPr>
        <p:spPr/>
        <p:txBody>
          <a:bodyPr/>
          <a:lstStyle/>
          <a:p>
            <a:r>
              <a:rPr lang="en-US" dirty="0"/>
              <a:t>Breakout Session Schedule</a:t>
            </a:r>
            <a:endParaRPr lang="en-CA" dirty="0"/>
          </a:p>
        </p:txBody>
      </p:sp>
      <p:graphicFrame>
        <p:nvGraphicFramePr>
          <p:cNvPr id="9" name="Content Placeholder 8">
            <a:extLst>
              <a:ext uri="{FF2B5EF4-FFF2-40B4-BE49-F238E27FC236}">
                <a16:creationId xmlns:a16="http://schemas.microsoft.com/office/drawing/2014/main" id="{8A46DF12-F239-A2C1-99F0-4CB42DD39CAC}"/>
              </a:ext>
            </a:extLst>
          </p:cNvPr>
          <p:cNvGraphicFramePr>
            <a:graphicFrameLocks noGrp="1"/>
          </p:cNvGraphicFramePr>
          <p:nvPr>
            <p:ph sz="half" idx="2"/>
            <p:extLst>
              <p:ext uri="{D42A27DB-BD31-4B8C-83A1-F6EECF244321}">
                <p14:modId xmlns:p14="http://schemas.microsoft.com/office/powerpoint/2010/main" val="2488619994"/>
              </p:ext>
            </p:extLst>
          </p:nvPr>
        </p:nvGraphicFramePr>
        <p:xfrm>
          <a:off x="573087" y="1592263"/>
          <a:ext cx="8241992" cy="2002274"/>
        </p:xfrm>
        <a:graphic>
          <a:graphicData uri="http://schemas.openxmlformats.org/drawingml/2006/table">
            <a:tbl>
              <a:tblPr firstRow="1" bandRow="1">
                <a:tableStyleId>{5C22544A-7EE6-4342-B048-85BDC9FD1C3A}</a:tableStyleId>
              </a:tblPr>
              <a:tblGrid>
                <a:gridCol w="2060498">
                  <a:extLst>
                    <a:ext uri="{9D8B030D-6E8A-4147-A177-3AD203B41FA5}">
                      <a16:colId xmlns:a16="http://schemas.microsoft.com/office/drawing/2014/main" val="2514499181"/>
                    </a:ext>
                  </a:extLst>
                </a:gridCol>
                <a:gridCol w="2060498">
                  <a:extLst>
                    <a:ext uri="{9D8B030D-6E8A-4147-A177-3AD203B41FA5}">
                      <a16:colId xmlns:a16="http://schemas.microsoft.com/office/drawing/2014/main" val="4098478064"/>
                    </a:ext>
                  </a:extLst>
                </a:gridCol>
                <a:gridCol w="2060498">
                  <a:extLst>
                    <a:ext uri="{9D8B030D-6E8A-4147-A177-3AD203B41FA5}">
                      <a16:colId xmlns:a16="http://schemas.microsoft.com/office/drawing/2014/main" val="692379443"/>
                    </a:ext>
                  </a:extLst>
                </a:gridCol>
                <a:gridCol w="2060498">
                  <a:extLst>
                    <a:ext uri="{9D8B030D-6E8A-4147-A177-3AD203B41FA5}">
                      <a16:colId xmlns:a16="http://schemas.microsoft.com/office/drawing/2014/main" val="3547945003"/>
                    </a:ext>
                  </a:extLst>
                </a:gridCol>
              </a:tblGrid>
              <a:tr h="639902">
                <a:tc>
                  <a:txBody>
                    <a:bodyPr/>
                    <a:lstStyle/>
                    <a:p>
                      <a:r>
                        <a:rPr lang="en-US" dirty="0"/>
                        <a:t>Time</a:t>
                      </a:r>
                      <a:endParaRPr lang="en-CA" dirty="0"/>
                    </a:p>
                  </a:txBody>
                  <a:tcPr/>
                </a:tc>
                <a:tc>
                  <a:txBody>
                    <a:bodyPr/>
                    <a:lstStyle/>
                    <a:p>
                      <a:r>
                        <a:rPr lang="en-US" dirty="0"/>
                        <a:t>Tables: 1, 2, 3, 4 (Group A)</a:t>
                      </a:r>
                      <a:endParaRPr lang="en-CA" dirty="0"/>
                    </a:p>
                  </a:txBody>
                  <a:tcPr/>
                </a:tc>
                <a:tc>
                  <a:txBody>
                    <a:bodyPr/>
                    <a:lstStyle/>
                    <a:p>
                      <a:r>
                        <a:rPr lang="en-US" dirty="0"/>
                        <a:t>Tables: 5, 6, 7, 8 (Group B)</a:t>
                      </a:r>
                      <a:endParaRPr lang="en-CA" dirty="0"/>
                    </a:p>
                  </a:txBody>
                  <a:tcPr/>
                </a:tc>
                <a:tc>
                  <a:txBody>
                    <a:bodyPr/>
                    <a:lstStyle/>
                    <a:p>
                      <a:r>
                        <a:rPr lang="en-US" dirty="0"/>
                        <a:t>Tables: 9, 10, 11, 12 (Group C)</a:t>
                      </a:r>
                      <a:endParaRPr lang="en-CA" dirty="0"/>
                    </a:p>
                  </a:txBody>
                  <a:tcPr/>
                </a:tc>
                <a:extLst>
                  <a:ext uri="{0D108BD9-81ED-4DB2-BD59-A6C34878D82A}">
                    <a16:rowId xmlns:a16="http://schemas.microsoft.com/office/drawing/2014/main" val="645508096"/>
                  </a:ext>
                </a:extLst>
              </a:tr>
              <a:tr h="454124">
                <a:tc>
                  <a:txBody>
                    <a:bodyPr/>
                    <a:lstStyle/>
                    <a:p>
                      <a:r>
                        <a:rPr lang="en-US" dirty="0"/>
                        <a:t>1:35 – 1:58 PM</a:t>
                      </a:r>
                      <a:endParaRPr lang="en-CA" dirty="0"/>
                    </a:p>
                  </a:txBody>
                  <a:tcPr/>
                </a:tc>
                <a:tc>
                  <a:txBody>
                    <a:bodyPr/>
                    <a:lstStyle/>
                    <a:p>
                      <a:r>
                        <a:rPr lang="en-US" dirty="0"/>
                        <a:t>RB 2228</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2224</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2220</a:t>
                      </a:r>
                      <a:endParaRPr lang="en-CA" dirty="0"/>
                    </a:p>
                  </a:txBody>
                  <a:tcPr/>
                </a:tc>
                <a:extLst>
                  <a:ext uri="{0D108BD9-81ED-4DB2-BD59-A6C34878D82A}">
                    <a16:rowId xmlns:a16="http://schemas.microsoft.com/office/drawing/2014/main" val="1890873044"/>
                  </a:ext>
                </a:extLst>
              </a:tr>
              <a:tr h="454124">
                <a:tc>
                  <a:txBody>
                    <a:bodyPr/>
                    <a:lstStyle/>
                    <a:p>
                      <a:r>
                        <a:rPr lang="en-US" dirty="0"/>
                        <a:t>2:05 – 2:28 PM</a:t>
                      </a:r>
                      <a:endParaRPr lang="en-CA" dirty="0"/>
                    </a:p>
                  </a:txBody>
                  <a:tcPr/>
                </a:tc>
                <a:tc>
                  <a:txBody>
                    <a:bodyPr/>
                    <a:lstStyle/>
                    <a:p>
                      <a:r>
                        <a:rPr lang="en-US" dirty="0"/>
                        <a:t>RB 2224</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2220</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2228</a:t>
                      </a:r>
                      <a:endParaRPr lang="en-CA" dirty="0"/>
                    </a:p>
                  </a:txBody>
                  <a:tcPr/>
                </a:tc>
                <a:extLst>
                  <a:ext uri="{0D108BD9-81ED-4DB2-BD59-A6C34878D82A}">
                    <a16:rowId xmlns:a16="http://schemas.microsoft.com/office/drawing/2014/main" val="3802376659"/>
                  </a:ext>
                </a:extLst>
              </a:tr>
              <a:tr h="454124">
                <a:tc>
                  <a:txBody>
                    <a:bodyPr/>
                    <a:lstStyle/>
                    <a:p>
                      <a:r>
                        <a:rPr lang="en-US" dirty="0"/>
                        <a:t>2:35 – 2:58 PM</a:t>
                      </a:r>
                      <a:endParaRPr lang="en-CA" dirty="0"/>
                    </a:p>
                  </a:txBody>
                  <a:tcPr/>
                </a:tc>
                <a:tc>
                  <a:txBody>
                    <a:bodyPr/>
                    <a:lstStyle/>
                    <a:p>
                      <a:r>
                        <a:rPr lang="en-US" dirty="0"/>
                        <a:t>RB 2220</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2228</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RB 2224</a:t>
                      </a:r>
                      <a:endParaRPr lang="en-CA" dirty="0"/>
                    </a:p>
                  </a:txBody>
                  <a:tcPr/>
                </a:tc>
                <a:extLst>
                  <a:ext uri="{0D108BD9-81ED-4DB2-BD59-A6C34878D82A}">
                    <a16:rowId xmlns:a16="http://schemas.microsoft.com/office/drawing/2014/main" val="3085175205"/>
                  </a:ext>
                </a:extLst>
              </a:tr>
            </a:tbl>
          </a:graphicData>
        </a:graphic>
      </p:graphicFrame>
      <p:sp>
        <p:nvSpPr>
          <p:cNvPr id="8" name="Content Placeholder 7">
            <a:extLst>
              <a:ext uri="{FF2B5EF4-FFF2-40B4-BE49-F238E27FC236}">
                <a16:creationId xmlns:a16="http://schemas.microsoft.com/office/drawing/2014/main" id="{5617F55C-B6F2-EDB2-9339-4BA15720DA4D}"/>
              </a:ext>
            </a:extLst>
          </p:cNvPr>
          <p:cNvSpPr>
            <a:spLocks noGrp="1"/>
          </p:cNvSpPr>
          <p:nvPr>
            <p:ph sz="quarter" idx="4"/>
          </p:nvPr>
        </p:nvSpPr>
        <p:spPr>
          <a:xfrm>
            <a:off x="572400" y="3712578"/>
            <a:ext cx="7026579" cy="1266321"/>
          </a:xfrm>
        </p:spPr>
        <p:txBody>
          <a:bodyPr/>
          <a:lstStyle/>
          <a:p>
            <a:r>
              <a:rPr lang="en-US" sz="1400" dirty="0"/>
              <a:t>Session Topics: </a:t>
            </a:r>
          </a:p>
          <a:p>
            <a:pPr marL="285750" indent="-285750">
              <a:buFont typeface="Arial" panose="020B0604020202020204" pitchFamily="34" charset="0"/>
              <a:buChar char="•"/>
            </a:pPr>
            <a:r>
              <a:rPr lang="en-US" sz="1400" dirty="0"/>
              <a:t>RB 2220 – </a:t>
            </a:r>
            <a:r>
              <a:rPr lang="en-US" sz="1400" b="0" dirty="0"/>
              <a:t>Thriving in Your First Year: Skills, Tools, and Supports for Mental Health &amp; Wellness</a:t>
            </a:r>
          </a:p>
          <a:p>
            <a:pPr marL="285750" indent="-285750">
              <a:buFontTx/>
              <a:buChar char="-"/>
            </a:pPr>
            <a:r>
              <a:rPr lang="en-US" sz="1400" dirty="0"/>
              <a:t>RB 2224 –</a:t>
            </a:r>
            <a:r>
              <a:rPr lang="en-US" sz="1400" b="0" dirty="0"/>
              <a:t> Learning Strategies &amp; Managing Your Academic Course Load</a:t>
            </a:r>
          </a:p>
          <a:p>
            <a:pPr marL="285750" indent="-285750">
              <a:buFontTx/>
              <a:buChar char="-"/>
            </a:pPr>
            <a:r>
              <a:rPr lang="en-US" sz="1400" dirty="0"/>
              <a:t>RB 2228 – </a:t>
            </a:r>
            <a:r>
              <a:rPr lang="en-US" sz="1400" b="0" dirty="0"/>
              <a:t>PMC 101: Your Guide to Academic Accommodations</a:t>
            </a:r>
            <a:endParaRPr lang="en-CA" sz="1400" b="0" dirty="0"/>
          </a:p>
        </p:txBody>
      </p:sp>
    </p:spTree>
    <p:extLst>
      <p:ext uri="{BB962C8B-B14F-4D97-AF65-F5344CB8AC3E}">
        <p14:creationId xmlns:p14="http://schemas.microsoft.com/office/powerpoint/2010/main" val="214910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5711-F5AF-1A48-AE17-D21E9F308135}"/>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1B427140-C8ED-7FF4-0CF4-F5293367709C}"/>
              </a:ext>
            </a:extLst>
          </p:cNvPr>
          <p:cNvSpPr>
            <a:spLocks noGrp="1"/>
          </p:cNvSpPr>
          <p:nvPr>
            <p:ph sz="half" idx="2"/>
          </p:nvPr>
        </p:nvSpPr>
        <p:spPr/>
        <p:txBody>
          <a:bodyPr/>
          <a:lstStyle/>
          <a:p>
            <a:r>
              <a:rPr lang="en-US" dirty="0"/>
              <a:t>Director’s Welcome</a:t>
            </a:r>
          </a:p>
          <a:p>
            <a:r>
              <a:rPr lang="en-CA" dirty="0"/>
              <a:t>Faculty Presentation – Transitioning to University</a:t>
            </a:r>
          </a:p>
          <a:p>
            <a:r>
              <a:rPr lang="en-CA" dirty="0"/>
              <a:t>Breakout Session Instructions</a:t>
            </a:r>
          </a:p>
          <a:p>
            <a:r>
              <a:rPr lang="en-CA" dirty="0">
                <a:solidFill>
                  <a:schemeClr val="accent1"/>
                </a:solidFill>
              </a:rPr>
              <a:t>Break</a:t>
            </a:r>
          </a:p>
          <a:p>
            <a:r>
              <a:rPr lang="en-CA" dirty="0"/>
              <a:t>Breakout Sessions (3 rounds)</a:t>
            </a:r>
          </a:p>
          <a:p>
            <a:r>
              <a:rPr lang="en-CA" dirty="0"/>
              <a:t>Announcements</a:t>
            </a:r>
          </a:p>
          <a:p>
            <a:r>
              <a:rPr lang="en-CA" dirty="0">
                <a:solidFill>
                  <a:schemeClr val="accent1"/>
                </a:solidFill>
              </a:rPr>
              <a:t>Break</a:t>
            </a:r>
          </a:p>
          <a:p>
            <a:r>
              <a:rPr lang="en-CA" dirty="0"/>
              <a:t>Student Panel</a:t>
            </a:r>
          </a:p>
          <a:p>
            <a:r>
              <a:rPr lang="en-CA" dirty="0"/>
              <a:t>Wrap-Up</a:t>
            </a:r>
          </a:p>
          <a:p>
            <a:pPr marL="0" indent="0">
              <a:buNone/>
            </a:pPr>
            <a:endParaRPr lang="en-CA" dirty="0"/>
          </a:p>
        </p:txBody>
      </p:sp>
    </p:spTree>
    <p:extLst>
      <p:ext uri="{BB962C8B-B14F-4D97-AF65-F5344CB8AC3E}">
        <p14:creationId xmlns:p14="http://schemas.microsoft.com/office/powerpoint/2010/main" val="42164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DCCB1E-006F-6168-1C94-9B5EBD2F31B7}"/>
              </a:ext>
            </a:extLst>
          </p:cNvPr>
          <p:cNvSpPr>
            <a:spLocks noGrp="1"/>
          </p:cNvSpPr>
          <p:nvPr>
            <p:ph type="ctrTitle"/>
          </p:nvPr>
        </p:nvSpPr>
        <p:spPr/>
        <p:txBody>
          <a:bodyPr/>
          <a:lstStyle/>
          <a:p>
            <a:r>
              <a:rPr lang="en-US" dirty="0"/>
              <a:t>Break</a:t>
            </a:r>
            <a:endParaRPr lang="en-CA" dirty="0"/>
          </a:p>
        </p:txBody>
      </p:sp>
      <p:sp>
        <p:nvSpPr>
          <p:cNvPr id="6" name="Subtitle 5">
            <a:extLst>
              <a:ext uri="{FF2B5EF4-FFF2-40B4-BE49-F238E27FC236}">
                <a16:creationId xmlns:a16="http://schemas.microsoft.com/office/drawing/2014/main" id="{D3CFDC02-788C-1199-0758-689BFE503966}"/>
              </a:ext>
            </a:extLst>
          </p:cNvPr>
          <p:cNvSpPr>
            <a:spLocks noGrp="1"/>
          </p:cNvSpPr>
          <p:nvPr>
            <p:ph type="subTitle" idx="1"/>
          </p:nvPr>
        </p:nvSpPr>
        <p:spPr/>
        <p:txBody>
          <a:bodyPr/>
          <a:lstStyle/>
          <a:p>
            <a:r>
              <a:rPr lang="en-US" dirty="0"/>
              <a:t>Please return to your seat by 3:20 PM</a:t>
            </a:r>
            <a:endParaRPr lang="en-CA" dirty="0"/>
          </a:p>
        </p:txBody>
      </p:sp>
    </p:spTree>
    <p:extLst>
      <p:ext uri="{BB962C8B-B14F-4D97-AF65-F5344CB8AC3E}">
        <p14:creationId xmlns:p14="http://schemas.microsoft.com/office/powerpoint/2010/main" val="153332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CE2AA6-B93E-3696-E72B-EF15305FB6B1}"/>
              </a:ext>
            </a:extLst>
          </p:cNvPr>
          <p:cNvSpPr>
            <a:spLocks noGrp="1"/>
          </p:cNvSpPr>
          <p:nvPr>
            <p:ph type="ctrTitle"/>
          </p:nvPr>
        </p:nvSpPr>
        <p:spPr>
          <a:xfrm>
            <a:off x="572400" y="816086"/>
            <a:ext cx="5712714" cy="1356959"/>
          </a:xfrm>
        </p:spPr>
        <p:txBody>
          <a:bodyPr/>
          <a:lstStyle/>
          <a:p>
            <a:r>
              <a:rPr lang="en-US" dirty="0"/>
              <a:t>Student Panel and Q&amp;A</a:t>
            </a:r>
            <a:endParaRPr lang="en-CA" dirty="0"/>
          </a:p>
        </p:txBody>
      </p:sp>
      <p:sp>
        <p:nvSpPr>
          <p:cNvPr id="6" name="Subtitle 5">
            <a:extLst>
              <a:ext uri="{FF2B5EF4-FFF2-40B4-BE49-F238E27FC236}">
                <a16:creationId xmlns:a16="http://schemas.microsoft.com/office/drawing/2014/main" id="{CA3DFA16-1F57-FA7B-825E-9FD0F91D7F68}"/>
              </a:ext>
            </a:extLst>
          </p:cNvPr>
          <p:cNvSpPr>
            <a:spLocks noGrp="1"/>
          </p:cNvSpPr>
          <p:nvPr>
            <p:ph type="subTitle" idx="1"/>
          </p:nvPr>
        </p:nvSpPr>
        <p:spPr/>
        <p:txBody>
          <a:bodyPr/>
          <a:lstStyle/>
          <a:p>
            <a:pPr marL="285750" indent="-285750">
              <a:buFont typeface="Arial" panose="020B0604020202020204" pitchFamily="34" charset="0"/>
              <a:buChar char="•"/>
            </a:pPr>
            <a:r>
              <a:rPr lang="en-US" dirty="0"/>
              <a:t>Jasmina Molloy</a:t>
            </a:r>
          </a:p>
          <a:p>
            <a:pPr marL="285750" indent="-285750">
              <a:buFont typeface="Arial" panose="020B0604020202020204" pitchFamily="34" charset="0"/>
              <a:buChar char="•"/>
            </a:pPr>
            <a:r>
              <a:rPr lang="en-US" dirty="0"/>
              <a:t>Sydney Weaver</a:t>
            </a:r>
          </a:p>
          <a:p>
            <a:pPr marL="285750" indent="-285750">
              <a:buFont typeface="Arial" panose="020B0604020202020204" pitchFamily="34" charset="0"/>
              <a:buChar char="•"/>
            </a:pPr>
            <a:r>
              <a:rPr lang="en-US" dirty="0"/>
              <a:t>Gerardo Maldonado-Jiminez</a:t>
            </a:r>
            <a:endParaRPr lang="en-CA" dirty="0"/>
          </a:p>
        </p:txBody>
      </p:sp>
    </p:spTree>
    <p:extLst>
      <p:ext uri="{BB962C8B-B14F-4D97-AF65-F5344CB8AC3E}">
        <p14:creationId xmlns:p14="http://schemas.microsoft.com/office/powerpoint/2010/main" val="55829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0EB4-91E3-698A-5763-AEC4200EB30A}"/>
              </a:ext>
            </a:extLst>
          </p:cNvPr>
          <p:cNvSpPr>
            <a:spLocks noGrp="1"/>
          </p:cNvSpPr>
          <p:nvPr>
            <p:ph type="ctrTitle"/>
          </p:nvPr>
        </p:nvSpPr>
        <p:spPr>
          <a:xfrm>
            <a:off x="572400" y="816086"/>
            <a:ext cx="5712714" cy="1241822"/>
          </a:xfrm>
        </p:spPr>
        <p:txBody>
          <a:bodyPr/>
          <a:lstStyle/>
          <a:p>
            <a:r>
              <a:rPr lang="en-US" dirty="0"/>
              <a:t>Thank you for attending PMC Orientation!</a:t>
            </a:r>
            <a:endParaRPr lang="en-CA" dirty="0"/>
          </a:p>
        </p:txBody>
      </p:sp>
      <p:sp>
        <p:nvSpPr>
          <p:cNvPr id="5" name="Subtitle 4">
            <a:extLst>
              <a:ext uri="{FF2B5EF4-FFF2-40B4-BE49-F238E27FC236}">
                <a16:creationId xmlns:a16="http://schemas.microsoft.com/office/drawing/2014/main" id="{F6DF7E68-1639-A8F8-BD57-A93F4232B5E6}"/>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8290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738EF-A70B-A8E9-5004-E757AD5BF487}"/>
              </a:ext>
            </a:extLst>
          </p:cNvPr>
          <p:cNvSpPr>
            <a:spLocks noGrp="1"/>
          </p:cNvSpPr>
          <p:nvPr>
            <p:ph type="ctrTitle"/>
          </p:nvPr>
        </p:nvSpPr>
        <p:spPr>
          <a:xfrm>
            <a:off x="572400" y="816086"/>
            <a:ext cx="5712714" cy="1136539"/>
          </a:xfrm>
        </p:spPr>
        <p:txBody>
          <a:bodyPr/>
          <a:lstStyle/>
          <a:p>
            <a:r>
              <a:rPr lang="en-US" dirty="0"/>
              <a:t>Welcome</a:t>
            </a:r>
            <a:endParaRPr lang="en-CA" dirty="0"/>
          </a:p>
        </p:txBody>
      </p:sp>
      <p:sp>
        <p:nvSpPr>
          <p:cNvPr id="2" name="Content Placeholder 1">
            <a:extLst>
              <a:ext uri="{FF2B5EF4-FFF2-40B4-BE49-F238E27FC236}">
                <a16:creationId xmlns:a16="http://schemas.microsoft.com/office/drawing/2014/main" id="{F4781D00-A19F-A290-50D1-54BF3E5CF008}"/>
              </a:ext>
            </a:extLst>
          </p:cNvPr>
          <p:cNvSpPr>
            <a:spLocks noGrp="1"/>
          </p:cNvSpPr>
          <p:nvPr>
            <p:ph type="subTitle" idx="1"/>
          </p:nvPr>
        </p:nvSpPr>
        <p:spPr>
          <a:xfrm>
            <a:off x="572400" y="2068950"/>
            <a:ext cx="5712714" cy="1241822"/>
          </a:xfrm>
        </p:spPr>
        <p:txBody>
          <a:bodyPr>
            <a:normAutofit/>
          </a:bodyPr>
          <a:lstStyle/>
          <a:p>
            <a:pPr marL="0" indent="0">
              <a:buNone/>
            </a:pPr>
            <a:endParaRPr lang="en-US" dirty="0"/>
          </a:p>
          <a:p>
            <a:pPr marL="0" indent="0">
              <a:buNone/>
            </a:pPr>
            <a:r>
              <a:rPr lang="en-US" b="1" dirty="0"/>
              <a:t>Bruce Hamm</a:t>
            </a:r>
            <a:endParaRPr lang="en-US" dirty="0"/>
          </a:p>
          <a:p>
            <a:pPr marL="0" indent="0">
              <a:buNone/>
            </a:pPr>
            <a:r>
              <a:rPr lang="en-US" dirty="0"/>
              <a:t>Director, Paul </a:t>
            </a:r>
            <a:r>
              <a:rPr lang="en-US" dirty="0" err="1"/>
              <a:t>Menton</a:t>
            </a:r>
            <a:r>
              <a:rPr lang="en-US" dirty="0"/>
              <a:t> Centre for Students with Disabilities</a:t>
            </a:r>
            <a:endParaRPr lang="en-CA" dirty="0"/>
          </a:p>
          <a:p>
            <a:pPr marL="0" indent="0">
              <a:buNone/>
            </a:pPr>
            <a:endParaRPr lang="en-US" dirty="0"/>
          </a:p>
        </p:txBody>
      </p:sp>
    </p:spTree>
    <p:extLst>
      <p:ext uri="{BB962C8B-B14F-4D97-AF65-F5344CB8AC3E}">
        <p14:creationId xmlns:p14="http://schemas.microsoft.com/office/powerpoint/2010/main" val="2624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5F3914-FBAB-656B-3AAE-A38D533128F8}"/>
              </a:ext>
            </a:extLst>
          </p:cNvPr>
          <p:cNvPicPr>
            <a:picLocks noChangeAspect="1"/>
          </p:cNvPicPr>
          <p:nvPr/>
        </p:nvPicPr>
        <p:blipFill rotWithShape="1">
          <a:blip r:embed="rId2"/>
          <a:srcRect l="19133" r="28222" b="2"/>
          <a:stretch/>
        </p:blipFill>
        <p:spPr>
          <a:xfrm>
            <a:off x="1142998" y="8"/>
            <a:ext cx="4684843" cy="3959950"/>
          </a:xfrm>
          <a:prstGeom prst="rect">
            <a:avLst/>
          </a:prstGeom>
        </p:spPr>
      </p:pic>
      <p:pic>
        <p:nvPicPr>
          <p:cNvPr id="1028" name="Picture 4" descr="B_Logo_V-RGBRedBlackonLight150_130821">
            <a:extLst>
              <a:ext uri="{FF2B5EF4-FFF2-40B4-BE49-F238E27FC236}">
                <a16:creationId xmlns:a16="http://schemas.microsoft.com/office/drawing/2014/main" id="{D09666BC-78F6-9DEC-A704-A4C34E7827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8" r="1864" b="-6"/>
          <a:stretch/>
        </p:blipFill>
        <p:spPr bwMode="auto">
          <a:xfrm>
            <a:off x="5827843" y="-228684"/>
            <a:ext cx="2173158" cy="1990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eople.math.carleton.ca/~mhuang/workshop15/CarletonU.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46" r="6243" b="5"/>
          <a:stretch/>
        </p:blipFill>
        <p:spPr bwMode="auto">
          <a:xfrm>
            <a:off x="5827844" y="1979978"/>
            <a:ext cx="2173158" cy="1990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894716" y="1545636"/>
            <a:ext cx="2039411" cy="540060"/>
          </a:xfrm>
        </p:spPr>
        <p:txBody>
          <a:bodyPr vert="horz" lIns="68580" tIns="34290" rIns="68580" bIns="34290" rtlCol="0" anchor="ctr">
            <a:noAutofit/>
          </a:bodyPr>
          <a:lstStyle/>
          <a:p>
            <a:pPr>
              <a:lnSpc>
                <a:spcPct val="90000"/>
              </a:lnSpc>
            </a:pPr>
            <a:r>
              <a:rPr lang="en-US" sz="1350" dirty="0">
                <a:latin typeface="+mj-lt"/>
              </a:rPr>
              <a:t>Guy Lacroix</a:t>
            </a:r>
            <a:br>
              <a:rPr lang="en-US" sz="1350" dirty="0">
                <a:latin typeface="+mj-lt"/>
              </a:rPr>
            </a:br>
            <a:r>
              <a:rPr lang="en-US" sz="1350" dirty="0">
                <a:latin typeface="+mj-lt"/>
              </a:rPr>
              <a:t>Department of Psychology</a:t>
            </a:r>
            <a:br>
              <a:rPr lang="en-US" sz="1350" dirty="0">
                <a:latin typeface="+mj-lt"/>
              </a:rPr>
            </a:br>
            <a:br>
              <a:rPr lang="en-US" sz="1350" dirty="0">
                <a:latin typeface="+mj-lt"/>
                <a:ea typeface="+mn-ea"/>
                <a:cs typeface="+mn-cs"/>
              </a:rPr>
            </a:br>
            <a:endParaRPr lang="en-US" sz="1350" dirty="0">
              <a:latin typeface="+mj-lt"/>
            </a:endParaRPr>
          </a:p>
        </p:txBody>
      </p:sp>
      <p:sp>
        <p:nvSpPr>
          <p:cNvPr id="3" name="Title 1">
            <a:extLst>
              <a:ext uri="{FF2B5EF4-FFF2-40B4-BE49-F238E27FC236}">
                <a16:creationId xmlns:a16="http://schemas.microsoft.com/office/drawing/2014/main" id="{0DB22971-DFC7-0A5E-372E-A443DF76CE0E}"/>
              </a:ext>
            </a:extLst>
          </p:cNvPr>
          <p:cNvSpPr txBox="1">
            <a:spLocks/>
          </p:cNvSpPr>
          <p:nvPr/>
        </p:nvSpPr>
        <p:spPr>
          <a:xfrm>
            <a:off x="1277634" y="4137924"/>
            <a:ext cx="6426714" cy="81914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250" b="1" dirty="0">
                <a:solidFill>
                  <a:srgbClr val="000000"/>
                </a:solidFill>
                <a:highlight>
                  <a:srgbClr val="FFFFFF"/>
                </a:highlight>
              </a:rPr>
              <a:t>PMC Orientation</a:t>
            </a:r>
          </a:p>
          <a:p>
            <a:pPr algn="l">
              <a:lnSpc>
                <a:spcPct val="90000"/>
              </a:lnSpc>
            </a:pPr>
            <a:r>
              <a:rPr lang="en-US" sz="2100" dirty="0">
                <a:solidFill>
                  <a:srgbClr val="000000"/>
                </a:solidFill>
                <a:highlight>
                  <a:srgbClr val="FFFFFF"/>
                </a:highlight>
              </a:rPr>
              <a:t>Richcraft Atrium</a:t>
            </a:r>
          </a:p>
          <a:p>
            <a:pPr algn="l">
              <a:lnSpc>
                <a:spcPct val="90000"/>
              </a:lnSpc>
            </a:pPr>
            <a:r>
              <a:rPr lang="en-US" sz="1950" dirty="0">
                <a:solidFill>
                  <a:srgbClr val="000000"/>
                </a:solidFill>
                <a:highlight>
                  <a:srgbClr val="FFFFFF"/>
                </a:highlight>
              </a:rPr>
              <a:t>Thursday, August 28, 2025</a:t>
            </a:r>
            <a:endParaRPr lang="en-US" sz="1950" dirty="0"/>
          </a:p>
        </p:txBody>
      </p:sp>
    </p:spTree>
    <p:extLst>
      <p:ext uri="{BB962C8B-B14F-4D97-AF65-F5344CB8AC3E}">
        <p14:creationId xmlns:p14="http://schemas.microsoft.com/office/powerpoint/2010/main" val="36756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A glass door with a sign on it&#10;&#10;Description automatically generated">
            <a:extLst>
              <a:ext uri="{FF2B5EF4-FFF2-40B4-BE49-F238E27FC236}">
                <a16:creationId xmlns:a16="http://schemas.microsoft.com/office/drawing/2014/main" id="{82F4BA10-8864-E587-D81E-C962387DA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30" r="4" b="4"/>
          <a:stretch/>
        </p:blipFill>
        <p:spPr bwMode="auto">
          <a:xfrm>
            <a:off x="5940742" y="7"/>
            <a:ext cx="2060258" cy="2551169"/>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group of women talking in a hallway&#10;&#10;Description automatically generated">
            <a:extLst>
              <a:ext uri="{FF2B5EF4-FFF2-40B4-BE49-F238E27FC236}">
                <a16:creationId xmlns:a16="http://schemas.microsoft.com/office/drawing/2014/main" id="{F63C4B16-1506-0215-93E2-863FFE734112}"/>
              </a:ext>
            </a:extLst>
          </p:cNvPr>
          <p:cNvPicPr>
            <a:picLocks noChangeAspect="1"/>
          </p:cNvPicPr>
          <p:nvPr/>
        </p:nvPicPr>
        <p:blipFill rotWithShape="1">
          <a:blip r:embed="rId3"/>
          <a:srcRect l="33806" r="11940" b="-3"/>
          <a:stretch/>
        </p:blipFill>
        <p:spPr>
          <a:xfrm>
            <a:off x="4020364" y="7"/>
            <a:ext cx="2316437" cy="2551169"/>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1" name="Content Placeholder 10" descr="A person with his arms crossed&#10;&#10;Description automatically generated">
            <a:extLst>
              <a:ext uri="{FF2B5EF4-FFF2-40B4-BE49-F238E27FC236}">
                <a16:creationId xmlns:a16="http://schemas.microsoft.com/office/drawing/2014/main" id="{00AE20A6-4435-7207-5A81-FB3CE72306A4}"/>
              </a:ext>
            </a:extLst>
          </p:cNvPr>
          <p:cNvPicPr>
            <a:picLocks noChangeAspect="1"/>
          </p:cNvPicPr>
          <p:nvPr/>
        </p:nvPicPr>
        <p:blipFill rotWithShape="1">
          <a:blip r:embed="rId4">
            <a:extLst>
              <a:ext uri="{28A0092B-C50C-407E-A947-70E740481C1C}">
                <a14:useLocalDpi xmlns:a14="http://schemas.microsoft.com/office/drawing/2010/main" val="0"/>
              </a:ext>
            </a:extLst>
          </a:blip>
          <a:srcRect t="2795" r="2" b="45547"/>
          <a:stretch/>
        </p:blipFill>
        <p:spPr>
          <a:xfrm>
            <a:off x="4050199" y="2592324"/>
            <a:ext cx="3950801" cy="2551176"/>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5" name="Title 4">
            <a:extLst>
              <a:ext uri="{FF2B5EF4-FFF2-40B4-BE49-F238E27FC236}">
                <a16:creationId xmlns:a16="http://schemas.microsoft.com/office/drawing/2014/main" id="{A7EC3687-9D41-58E3-52D5-6E251C9A4C61}"/>
              </a:ext>
            </a:extLst>
          </p:cNvPr>
          <p:cNvSpPr>
            <a:spLocks noGrp="1"/>
          </p:cNvSpPr>
          <p:nvPr>
            <p:ph type="title"/>
          </p:nvPr>
        </p:nvSpPr>
        <p:spPr>
          <a:xfrm>
            <a:off x="1395032" y="497458"/>
            <a:ext cx="2768815" cy="994172"/>
          </a:xfrm>
        </p:spPr>
        <p:txBody>
          <a:bodyPr>
            <a:normAutofit/>
          </a:bodyPr>
          <a:lstStyle/>
          <a:p>
            <a:r>
              <a:rPr lang="en-US" sz="3150" dirty="0"/>
              <a:t>Dr. Guy Lacroix</a:t>
            </a:r>
            <a:endParaRPr lang="en-CA" sz="3150" dirty="0"/>
          </a:p>
        </p:txBody>
      </p:sp>
      <p:sp>
        <p:nvSpPr>
          <p:cNvPr id="16" name="Content Placeholder 15">
            <a:extLst>
              <a:ext uri="{FF2B5EF4-FFF2-40B4-BE49-F238E27FC236}">
                <a16:creationId xmlns:a16="http://schemas.microsoft.com/office/drawing/2014/main" id="{A418430B-A50E-E01C-E489-39BBB346DE2D}"/>
              </a:ext>
            </a:extLst>
          </p:cNvPr>
          <p:cNvSpPr>
            <a:spLocks noGrp="1"/>
          </p:cNvSpPr>
          <p:nvPr>
            <p:ph idx="1"/>
          </p:nvPr>
        </p:nvSpPr>
        <p:spPr>
          <a:xfrm>
            <a:off x="1395032" y="1819914"/>
            <a:ext cx="2768815" cy="2750058"/>
          </a:xfrm>
        </p:spPr>
        <p:txBody>
          <a:bodyPr>
            <a:normAutofit lnSpcReduction="10000"/>
          </a:bodyPr>
          <a:lstStyle/>
          <a:p>
            <a:r>
              <a:rPr lang="en-US" sz="1950" dirty="0"/>
              <a:t>I am an Associate Professor and the Chair for the Department of Psychology</a:t>
            </a:r>
          </a:p>
          <a:p>
            <a:r>
              <a:rPr lang="en-US" sz="1950" dirty="0"/>
              <a:t>I have been at Carleton since 2006</a:t>
            </a:r>
          </a:p>
          <a:p>
            <a:r>
              <a:rPr lang="en-US" sz="1950" dirty="0"/>
              <a:t>I study adult attention, learning, &amp; memory</a:t>
            </a:r>
          </a:p>
        </p:txBody>
      </p:sp>
    </p:spTree>
    <p:extLst>
      <p:ext uri="{BB962C8B-B14F-4D97-AF65-F5344CB8AC3E}">
        <p14:creationId xmlns:p14="http://schemas.microsoft.com/office/powerpoint/2010/main" val="99341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671" y="735546"/>
            <a:ext cx="2598536" cy="2882750"/>
          </a:xfrm>
        </p:spPr>
        <p:txBody>
          <a:bodyPr>
            <a:noAutofit/>
          </a:bodyPr>
          <a:lstStyle/>
          <a:p>
            <a:pPr marL="0" indent="0">
              <a:buNone/>
            </a:pPr>
            <a:endParaRPr lang="en-CA" dirty="0">
              <a:latin typeface="Aptos" panose="020B0004020202020204" pitchFamily="34" charset="0"/>
            </a:endParaRPr>
          </a:p>
          <a:p>
            <a:r>
              <a:rPr lang="en-CA" dirty="0">
                <a:latin typeface="Aptos" panose="020B0004020202020204" pitchFamily="34" charset="0"/>
              </a:rPr>
              <a:t>I want to focus on the challenges that all students experience when they begin their academic journey</a:t>
            </a:r>
          </a:p>
          <a:p>
            <a:endParaRPr lang="en-CA" dirty="0">
              <a:latin typeface="Aptos" panose="020B0004020202020204" pitchFamily="34" charset="0"/>
            </a:endParaRPr>
          </a:p>
          <a:p>
            <a:r>
              <a:rPr lang="en-CA" dirty="0">
                <a:latin typeface="Aptos" panose="020B0004020202020204" pitchFamily="34" charset="0"/>
              </a:rPr>
              <a:t>Here are </a:t>
            </a:r>
            <a:r>
              <a:rPr lang="en-CA" b="1" dirty="0">
                <a:latin typeface="Aptos" panose="020B0004020202020204" pitchFamily="34" charset="0"/>
              </a:rPr>
              <a:t>five tips </a:t>
            </a:r>
            <a:r>
              <a:rPr lang="en-CA" dirty="0">
                <a:latin typeface="Aptos" panose="020B0004020202020204" pitchFamily="34" charset="0"/>
              </a:rPr>
              <a:t>that will help you succeed!</a:t>
            </a:r>
          </a:p>
          <a:p>
            <a:pPr marL="385763" indent="-385763">
              <a:buFont typeface="+mj-lt"/>
              <a:buAutoNum type="arabicParenR"/>
            </a:pPr>
            <a:endParaRPr lang="en-CA" dirty="0">
              <a:latin typeface="Aptos" panose="020B0004020202020204" pitchFamily="34" charset="0"/>
            </a:endParaRPr>
          </a:p>
          <a:p>
            <a:endParaRPr lang="en-CA" dirty="0">
              <a:latin typeface="Aptos" panose="020B0004020202020204" pitchFamily="34" charset="0"/>
            </a:endParaRPr>
          </a:p>
        </p:txBody>
      </p:sp>
      <p:pic>
        <p:nvPicPr>
          <p:cNvPr id="7" name="Picture 6" descr="Man climbing sheer rock face, holding mountain climbing rope, with carabiners and backpack">
            <a:extLst>
              <a:ext uri="{FF2B5EF4-FFF2-40B4-BE49-F238E27FC236}">
                <a16:creationId xmlns:a16="http://schemas.microsoft.com/office/drawing/2014/main" id="{3A9D7E4D-8165-F08F-9CFA-6FD853EB8E17}"/>
              </a:ext>
            </a:extLst>
          </p:cNvPr>
          <p:cNvPicPr>
            <a:picLocks noChangeAspect="1"/>
          </p:cNvPicPr>
          <p:nvPr/>
        </p:nvPicPr>
        <p:blipFill>
          <a:blip r:embed="rId2" cstate="print">
            <a:extLst>
              <a:ext uri="{28A0092B-C50C-407E-A947-70E740481C1C}">
                <a14:useLocalDpi xmlns:a14="http://schemas.microsoft.com/office/drawing/2010/main" val="0"/>
              </a:ext>
            </a:extLst>
          </a:blip>
          <a:srcRect l="50675" r="418"/>
          <a:stretch>
            <a:fillRect/>
          </a:stretch>
        </p:blipFill>
        <p:spPr>
          <a:xfrm>
            <a:off x="4646934" y="7"/>
            <a:ext cx="3354067"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1373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22F1-FE4D-EEBF-8ADE-4F320AEDEB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E9CBAA-733F-3D7F-0011-622657589970}"/>
              </a:ext>
            </a:extLst>
          </p:cNvPr>
          <p:cNvSpPr>
            <a:spLocks noGrp="1"/>
          </p:cNvSpPr>
          <p:nvPr>
            <p:ph idx="1"/>
          </p:nvPr>
        </p:nvSpPr>
        <p:spPr>
          <a:xfrm>
            <a:off x="1331639" y="1119169"/>
            <a:ext cx="6426714" cy="3711689"/>
          </a:xfrm>
        </p:spPr>
        <p:txBody>
          <a:bodyPr>
            <a:noAutofit/>
          </a:bodyPr>
          <a:lstStyle/>
          <a:p>
            <a:r>
              <a:rPr lang="en-CA" sz="1950" dirty="0"/>
              <a:t>Academic success is important:</a:t>
            </a:r>
          </a:p>
          <a:p>
            <a:pPr lvl="1"/>
            <a:r>
              <a:rPr lang="en-US" dirty="0"/>
              <a:t>Academic Continuation Evaluation (ACE), scholarships &amp; OSAP, admission to other programs</a:t>
            </a:r>
          </a:p>
          <a:p>
            <a:pPr lvl="1"/>
            <a:r>
              <a:rPr lang="en-US" dirty="0"/>
              <a:t>Better grades are related to better recall </a:t>
            </a:r>
            <a:r>
              <a:rPr lang="en-US" sz="1200" dirty="0"/>
              <a:t>(Bahrick, 1984; Conway, Cohen, &amp; Stanhope, 1991)</a:t>
            </a:r>
          </a:p>
          <a:p>
            <a:pPr lvl="1"/>
            <a:endParaRPr lang="en-CA" sz="600" dirty="0"/>
          </a:p>
          <a:p>
            <a:r>
              <a:rPr lang="en-CA" sz="1950" dirty="0"/>
              <a:t>To excel,</a:t>
            </a:r>
            <a:r>
              <a:rPr lang="en-US" sz="1950" dirty="0"/>
              <a:t> students can easily spend up to 2 hours working outside of class for every hour spent in class:</a:t>
            </a:r>
          </a:p>
          <a:p>
            <a:pPr marL="0" indent="0">
              <a:buNone/>
            </a:pPr>
            <a:endParaRPr lang="en-US" sz="1950" dirty="0"/>
          </a:p>
          <a:p>
            <a:pPr marL="0" indent="0">
              <a:buNone/>
            </a:pPr>
            <a:endParaRPr lang="en-US" sz="900" dirty="0"/>
          </a:p>
          <a:p>
            <a:endParaRPr lang="en-CA" sz="1950" dirty="0"/>
          </a:p>
          <a:p>
            <a:pPr marL="0" indent="0">
              <a:buNone/>
            </a:pPr>
            <a:endParaRPr lang="en-CA" sz="1950" dirty="0">
              <a:latin typeface="Aptos" panose="020B0004020202020204" pitchFamily="34" charset="0"/>
            </a:endParaRPr>
          </a:p>
          <a:p>
            <a:pPr marL="0" indent="0">
              <a:buNone/>
            </a:pPr>
            <a:endParaRPr lang="en-CA" sz="1950" dirty="0">
              <a:latin typeface="Aptos" panose="020B0004020202020204" pitchFamily="34" charset="0"/>
            </a:endParaRPr>
          </a:p>
          <a:p>
            <a:endParaRPr lang="en-CA" sz="1950" dirty="0">
              <a:latin typeface="Aptos" panose="020B0004020202020204" pitchFamily="34" charset="0"/>
            </a:endParaRPr>
          </a:p>
        </p:txBody>
      </p:sp>
      <p:sp>
        <p:nvSpPr>
          <p:cNvPr id="5" name="Title 4">
            <a:extLst>
              <a:ext uri="{FF2B5EF4-FFF2-40B4-BE49-F238E27FC236}">
                <a16:creationId xmlns:a16="http://schemas.microsoft.com/office/drawing/2014/main" id="{C583DB10-CF47-BC0F-1A05-B3FADEA191F0}"/>
              </a:ext>
            </a:extLst>
          </p:cNvPr>
          <p:cNvSpPr>
            <a:spLocks noGrp="1"/>
          </p:cNvSpPr>
          <p:nvPr>
            <p:ph type="title"/>
          </p:nvPr>
        </p:nvSpPr>
        <p:spPr>
          <a:xfrm>
            <a:off x="1385646" y="148326"/>
            <a:ext cx="6372707" cy="857250"/>
          </a:xfrm>
        </p:spPr>
        <p:txBody>
          <a:bodyPr>
            <a:normAutofit fontScale="90000"/>
          </a:bodyPr>
          <a:lstStyle/>
          <a:p>
            <a:r>
              <a:rPr lang="en-US" sz="2400" dirty="0"/>
              <a:t>Being an undergraduate university student </a:t>
            </a:r>
            <a:br>
              <a:rPr lang="en-US" sz="2400" dirty="0"/>
            </a:br>
            <a:r>
              <a:rPr lang="en-US" sz="2400" dirty="0"/>
              <a:t>is not easy!</a:t>
            </a:r>
            <a:endParaRPr lang="en-CA" sz="2400" dirty="0"/>
          </a:p>
        </p:txBody>
      </p:sp>
      <p:sp>
        <p:nvSpPr>
          <p:cNvPr id="11" name="TextBox 10">
            <a:extLst>
              <a:ext uri="{FF2B5EF4-FFF2-40B4-BE49-F238E27FC236}">
                <a16:creationId xmlns:a16="http://schemas.microsoft.com/office/drawing/2014/main" id="{324100DF-E8EF-1256-5DA0-1F064D44BAD7}"/>
              </a:ext>
            </a:extLst>
          </p:cNvPr>
          <p:cNvSpPr txBox="1"/>
          <p:nvPr/>
        </p:nvSpPr>
        <p:spPr>
          <a:xfrm>
            <a:off x="3709500" y="3743095"/>
            <a:ext cx="3564396" cy="992579"/>
          </a:xfrm>
          <a:prstGeom prst="rect">
            <a:avLst/>
          </a:prstGeom>
          <a:noFill/>
        </p:spPr>
        <p:txBody>
          <a:bodyPr wrap="square">
            <a:spAutoFit/>
          </a:bodyPr>
          <a:lstStyle/>
          <a:p>
            <a:r>
              <a:rPr lang="en-US" sz="1950" b="1" dirty="0"/>
              <a:t>5 courses = (5 x 3-hour lectures) + (5 x 6 hours work) = 45 hours!</a:t>
            </a:r>
          </a:p>
        </p:txBody>
      </p:sp>
      <p:pic>
        <p:nvPicPr>
          <p:cNvPr id="2050" name="Picture 2" descr="calculate bills, cost calculation conc ...">
            <a:extLst>
              <a:ext uri="{FF2B5EF4-FFF2-40B4-BE49-F238E27FC236}">
                <a16:creationId xmlns:a16="http://schemas.microsoft.com/office/drawing/2014/main" id="{B59C078B-ABDF-AD71-872C-A940098D2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730" y="3598399"/>
            <a:ext cx="1460013" cy="971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0D7874-E204-FED8-6F0C-E4F3BCBEEF36}"/>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4" name="Straight Connector 3">
            <a:extLst>
              <a:ext uri="{FF2B5EF4-FFF2-40B4-BE49-F238E27FC236}">
                <a16:creationId xmlns:a16="http://schemas.microsoft.com/office/drawing/2014/main" id="{4676D12A-FF75-AFCF-CAD5-F39EF1CF3938}"/>
              </a:ext>
            </a:extLst>
          </p:cNvPr>
          <p:cNvCxnSpPr>
            <a:cxnSpLocks/>
          </p:cNvCxnSpPr>
          <p:nvPr/>
        </p:nvCxnSpPr>
        <p:spPr>
          <a:xfrm>
            <a:off x="4390679"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DAB2F56E-73DD-2137-9828-92BA7A89B5E9}"/>
              </a:ext>
            </a:extLst>
          </p:cNvPr>
          <p:cNvSpPr>
            <a:spLocks noGrp="1"/>
          </p:cNvSpPr>
          <p:nvPr>
            <p:ph type="sldNum" sz="quarter" idx="12"/>
          </p:nvPr>
        </p:nvSpPr>
        <p:spPr>
          <a:xfrm>
            <a:off x="7793057" y="4730083"/>
            <a:ext cx="432048" cy="273844"/>
          </a:xfrm>
        </p:spPr>
        <p:txBody>
          <a:bodyPr/>
          <a:lstStyle/>
          <a:p>
            <a:fld id="{6D29C6CB-6768-4BF9-9D82-AFB5F707A768}" type="slidenum">
              <a:rPr lang="en-CA" sz="1200" b="1" smtClean="0">
                <a:solidFill>
                  <a:srgbClr val="FF0000"/>
                </a:solidFill>
              </a:rPr>
              <a:t>7</a:t>
            </a:fld>
            <a:endParaRPr lang="en-CA" sz="1200" b="1" dirty="0">
              <a:solidFill>
                <a:srgbClr val="FF0000"/>
              </a:solidFill>
            </a:endParaRPr>
          </a:p>
        </p:txBody>
      </p:sp>
    </p:spTree>
    <p:extLst>
      <p:ext uri="{BB962C8B-B14F-4D97-AF65-F5344CB8AC3E}">
        <p14:creationId xmlns:p14="http://schemas.microsoft.com/office/powerpoint/2010/main" val="187402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6988-4BC4-64B6-AE3A-2785C1196C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20192-2BB7-B3F3-2369-90619338D664}"/>
              </a:ext>
            </a:extLst>
          </p:cNvPr>
          <p:cNvSpPr>
            <a:spLocks noGrp="1"/>
          </p:cNvSpPr>
          <p:nvPr>
            <p:ph idx="1"/>
          </p:nvPr>
        </p:nvSpPr>
        <p:spPr>
          <a:xfrm>
            <a:off x="1277634" y="2733769"/>
            <a:ext cx="6480720" cy="2048414"/>
          </a:xfrm>
        </p:spPr>
        <p:txBody>
          <a:bodyPr>
            <a:noAutofit/>
          </a:bodyPr>
          <a:lstStyle/>
          <a:p>
            <a:pPr marL="0" indent="0">
              <a:buNone/>
            </a:pPr>
            <a:endParaRPr lang="en-CA" sz="1950" dirty="0">
              <a:latin typeface="Aptos" panose="020B0004020202020204" pitchFamily="34" charset="0"/>
            </a:endParaRPr>
          </a:p>
          <a:p>
            <a:pPr marL="0" indent="0">
              <a:buNone/>
            </a:pPr>
            <a:endParaRPr lang="en-CA" sz="1950" dirty="0">
              <a:latin typeface="Aptos" panose="020B0004020202020204" pitchFamily="34" charset="0"/>
            </a:endParaRPr>
          </a:p>
          <a:p>
            <a:r>
              <a:rPr lang="en-CA" sz="1950" dirty="0">
                <a:latin typeface="Aptos" panose="020B0004020202020204" pitchFamily="34" charset="0"/>
              </a:rPr>
              <a:t>At the beginning of each term, review all your syllabi, note all evaluations and deliverables, schedule everything well in advance, and make room for the rest of your life!</a:t>
            </a:r>
          </a:p>
        </p:txBody>
      </p:sp>
      <p:sp>
        <p:nvSpPr>
          <p:cNvPr id="5" name="Title 4">
            <a:extLst>
              <a:ext uri="{FF2B5EF4-FFF2-40B4-BE49-F238E27FC236}">
                <a16:creationId xmlns:a16="http://schemas.microsoft.com/office/drawing/2014/main" id="{C4C42F8F-0067-0011-A1D2-FA0417F0053B}"/>
              </a:ext>
            </a:extLst>
          </p:cNvPr>
          <p:cNvSpPr>
            <a:spLocks noGrp="1"/>
          </p:cNvSpPr>
          <p:nvPr>
            <p:ph type="title"/>
          </p:nvPr>
        </p:nvSpPr>
        <p:spPr>
          <a:xfrm>
            <a:off x="1485900" y="87475"/>
            <a:ext cx="6172200" cy="663914"/>
          </a:xfrm>
        </p:spPr>
        <p:txBody>
          <a:bodyPr/>
          <a:lstStyle/>
          <a:p>
            <a:r>
              <a:rPr lang="en-US" b="1" dirty="0"/>
              <a:t>Schedule your time</a:t>
            </a:r>
            <a:endParaRPr lang="en-CA" b="1" dirty="0"/>
          </a:p>
        </p:txBody>
      </p:sp>
      <p:pic>
        <p:nvPicPr>
          <p:cNvPr id="11" name="Picture 10">
            <a:extLst>
              <a:ext uri="{FF2B5EF4-FFF2-40B4-BE49-F238E27FC236}">
                <a16:creationId xmlns:a16="http://schemas.microsoft.com/office/drawing/2014/main" id="{4399C5E0-4F73-5500-F12D-0A515F05D17E}"/>
              </a:ext>
            </a:extLst>
          </p:cNvPr>
          <p:cNvPicPr>
            <a:picLocks noChangeAspect="1"/>
          </p:cNvPicPr>
          <p:nvPr/>
        </p:nvPicPr>
        <p:blipFill>
          <a:blip r:embed="rId3"/>
          <a:stretch>
            <a:fillRect/>
          </a:stretch>
        </p:blipFill>
        <p:spPr>
          <a:xfrm>
            <a:off x="4572000" y="1113588"/>
            <a:ext cx="2927850" cy="1780898"/>
          </a:xfrm>
          <a:prstGeom prst="rect">
            <a:avLst/>
          </a:prstGeom>
        </p:spPr>
      </p:pic>
      <p:grpSp>
        <p:nvGrpSpPr>
          <p:cNvPr id="18" name="Group 17">
            <a:extLst>
              <a:ext uri="{FF2B5EF4-FFF2-40B4-BE49-F238E27FC236}">
                <a16:creationId xmlns:a16="http://schemas.microsoft.com/office/drawing/2014/main" id="{060B2372-1EB3-F08F-40A6-D86E95B24983}"/>
              </a:ext>
            </a:extLst>
          </p:cNvPr>
          <p:cNvGrpSpPr/>
          <p:nvPr/>
        </p:nvGrpSpPr>
        <p:grpSpPr>
          <a:xfrm>
            <a:off x="1439652" y="1047298"/>
            <a:ext cx="2708058" cy="2192435"/>
            <a:chOff x="457200" y="1153825"/>
            <a:chExt cx="3965760" cy="3225359"/>
          </a:xfrm>
        </p:grpSpPr>
        <p:pic>
          <p:nvPicPr>
            <p:cNvPr id="13" name="Picture 12">
              <a:extLst>
                <a:ext uri="{FF2B5EF4-FFF2-40B4-BE49-F238E27FC236}">
                  <a16:creationId xmlns:a16="http://schemas.microsoft.com/office/drawing/2014/main" id="{591D0498-E80E-7B00-A5D1-732E182E599A}"/>
                </a:ext>
              </a:extLst>
            </p:cNvPr>
            <p:cNvPicPr>
              <a:picLocks noChangeAspect="1"/>
            </p:cNvPicPr>
            <p:nvPr/>
          </p:nvPicPr>
          <p:blipFill>
            <a:blip r:embed="rId4"/>
            <a:stretch>
              <a:fillRect/>
            </a:stretch>
          </p:blipFill>
          <p:spPr>
            <a:xfrm>
              <a:off x="457200" y="1153825"/>
              <a:ext cx="1575823" cy="1826522"/>
            </a:xfrm>
            <a:prstGeom prst="rect">
              <a:avLst/>
            </a:prstGeom>
            <a:ln>
              <a:solidFill>
                <a:schemeClr val="tx1"/>
              </a:solidFill>
            </a:ln>
          </p:spPr>
        </p:pic>
        <p:pic>
          <p:nvPicPr>
            <p:cNvPr id="15" name="Picture 14">
              <a:extLst>
                <a:ext uri="{FF2B5EF4-FFF2-40B4-BE49-F238E27FC236}">
                  <a16:creationId xmlns:a16="http://schemas.microsoft.com/office/drawing/2014/main" id="{EABE6AFA-91D0-477A-6668-D3924F044078}"/>
                </a:ext>
              </a:extLst>
            </p:cNvPr>
            <p:cNvPicPr>
              <a:picLocks noChangeAspect="1"/>
            </p:cNvPicPr>
            <p:nvPr/>
          </p:nvPicPr>
          <p:blipFill>
            <a:blip r:embed="rId5"/>
            <a:stretch>
              <a:fillRect/>
            </a:stretch>
          </p:blipFill>
          <p:spPr>
            <a:xfrm>
              <a:off x="1632000" y="1655071"/>
              <a:ext cx="1730896" cy="2070893"/>
            </a:xfrm>
            <a:prstGeom prst="rect">
              <a:avLst/>
            </a:prstGeom>
            <a:ln>
              <a:solidFill>
                <a:schemeClr val="tx1"/>
              </a:solidFill>
            </a:ln>
          </p:spPr>
        </p:pic>
        <p:pic>
          <p:nvPicPr>
            <p:cNvPr id="17" name="Picture 16">
              <a:extLst>
                <a:ext uri="{FF2B5EF4-FFF2-40B4-BE49-F238E27FC236}">
                  <a16:creationId xmlns:a16="http://schemas.microsoft.com/office/drawing/2014/main" id="{2ACAD913-21C0-1F61-2D5B-F85479D7CDC5}"/>
                </a:ext>
              </a:extLst>
            </p:cNvPr>
            <p:cNvPicPr>
              <a:picLocks noChangeAspect="1"/>
            </p:cNvPicPr>
            <p:nvPr/>
          </p:nvPicPr>
          <p:blipFill>
            <a:blip r:embed="rId6"/>
            <a:stretch>
              <a:fillRect/>
            </a:stretch>
          </p:blipFill>
          <p:spPr>
            <a:xfrm>
              <a:off x="2652305" y="2160262"/>
              <a:ext cx="1770655" cy="2218922"/>
            </a:xfrm>
            <a:prstGeom prst="rect">
              <a:avLst/>
            </a:prstGeom>
            <a:ln>
              <a:solidFill>
                <a:schemeClr val="tx1"/>
              </a:solidFill>
            </a:ln>
          </p:spPr>
        </p:pic>
      </p:grpSp>
      <p:sp>
        <p:nvSpPr>
          <p:cNvPr id="19" name="TextBox 18">
            <a:extLst>
              <a:ext uri="{FF2B5EF4-FFF2-40B4-BE49-F238E27FC236}">
                <a16:creationId xmlns:a16="http://schemas.microsoft.com/office/drawing/2014/main" id="{A8540A6C-3001-41B5-B962-36B7EA2BC5B6}"/>
              </a:ext>
            </a:extLst>
          </p:cNvPr>
          <p:cNvSpPr txBox="1"/>
          <p:nvPr/>
        </p:nvSpPr>
        <p:spPr>
          <a:xfrm>
            <a:off x="4477727" y="2318863"/>
            <a:ext cx="2167133" cy="646331"/>
          </a:xfrm>
          <a:prstGeom prst="rect">
            <a:avLst/>
          </a:prstGeom>
          <a:solidFill>
            <a:schemeClr val="bg1"/>
          </a:solidFill>
          <a:ln>
            <a:solidFill>
              <a:schemeClr val="tx1"/>
            </a:solidFill>
          </a:ln>
        </p:spPr>
        <p:txBody>
          <a:bodyPr wrap="square" rtlCol="0">
            <a:spAutoFit/>
          </a:bodyPr>
          <a:lstStyle/>
          <a:p>
            <a:r>
              <a:rPr lang="en-US" b="1" dirty="0"/>
              <a:t>My exam goes here!</a:t>
            </a:r>
            <a:endParaRPr lang="en-CA" b="1" dirty="0"/>
          </a:p>
        </p:txBody>
      </p:sp>
      <p:cxnSp>
        <p:nvCxnSpPr>
          <p:cNvPr id="21" name="Straight Arrow Connector 20">
            <a:extLst>
              <a:ext uri="{FF2B5EF4-FFF2-40B4-BE49-F238E27FC236}">
                <a16:creationId xmlns:a16="http://schemas.microsoft.com/office/drawing/2014/main" id="{6D83E336-B2E8-8864-3E8D-3207EE544E97}"/>
              </a:ext>
            </a:extLst>
          </p:cNvPr>
          <p:cNvCxnSpPr/>
          <p:nvPr/>
        </p:nvCxnSpPr>
        <p:spPr>
          <a:xfrm flipV="1">
            <a:off x="6408204" y="1977684"/>
            <a:ext cx="324036" cy="3111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E2BF7B-9895-1178-ECF4-6AEC14E09579}"/>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4" name="Straight Connector 3">
            <a:extLst>
              <a:ext uri="{FF2B5EF4-FFF2-40B4-BE49-F238E27FC236}">
                <a16:creationId xmlns:a16="http://schemas.microsoft.com/office/drawing/2014/main" id="{6A75733A-8509-3290-6E1C-4B7797744AFA}"/>
              </a:ext>
            </a:extLst>
          </p:cNvPr>
          <p:cNvCxnSpPr>
            <a:cxnSpLocks/>
          </p:cNvCxnSpPr>
          <p:nvPr/>
        </p:nvCxnSpPr>
        <p:spPr>
          <a:xfrm>
            <a:off x="4334736"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428A0EA4-C841-00A0-638F-4C938F8670C6}"/>
              </a:ext>
            </a:extLst>
          </p:cNvPr>
          <p:cNvSpPr>
            <a:spLocks noGrp="1"/>
          </p:cNvSpPr>
          <p:nvPr>
            <p:ph type="sldNum" sz="quarter" idx="12"/>
          </p:nvPr>
        </p:nvSpPr>
        <p:spPr>
          <a:xfrm>
            <a:off x="7812360" y="4730083"/>
            <a:ext cx="432048" cy="273844"/>
          </a:xfrm>
        </p:spPr>
        <p:txBody>
          <a:bodyPr/>
          <a:lstStyle/>
          <a:p>
            <a:fld id="{6D29C6CB-6768-4BF9-9D82-AFB5F707A768}" type="slidenum">
              <a:rPr lang="en-CA" sz="1200" b="1" smtClean="0">
                <a:solidFill>
                  <a:srgbClr val="FF0000"/>
                </a:solidFill>
              </a:rPr>
              <a:t>8</a:t>
            </a:fld>
            <a:endParaRPr lang="en-CA" sz="1200" b="1" dirty="0">
              <a:solidFill>
                <a:srgbClr val="FF0000"/>
              </a:solidFill>
            </a:endParaRPr>
          </a:p>
        </p:txBody>
      </p:sp>
    </p:spTree>
    <p:extLst>
      <p:ext uri="{BB962C8B-B14F-4D97-AF65-F5344CB8AC3E}">
        <p14:creationId xmlns:p14="http://schemas.microsoft.com/office/powerpoint/2010/main" val="21834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11BE-1B80-DBF6-B322-4A3C627BF5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3DA74-22BE-38B8-B67B-52714B7337CF}"/>
              </a:ext>
            </a:extLst>
          </p:cNvPr>
          <p:cNvSpPr>
            <a:spLocks noGrp="1"/>
          </p:cNvSpPr>
          <p:nvPr>
            <p:ph idx="1"/>
          </p:nvPr>
        </p:nvSpPr>
        <p:spPr>
          <a:xfrm>
            <a:off x="1377888" y="1128312"/>
            <a:ext cx="4112214" cy="3333648"/>
          </a:xfrm>
        </p:spPr>
        <p:txBody>
          <a:bodyPr>
            <a:noAutofit/>
          </a:bodyPr>
          <a:lstStyle/>
          <a:p>
            <a:r>
              <a:rPr lang="en-CA" sz="1950" dirty="0">
                <a:latin typeface="Aptos" panose="020B0004020202020204" pitchFamily="34" charset="0"/>
              </a:rPr>
              <a:t>What happens if you set a date with a romantic partner, but simply don’t show up?</a:t>
            </a:r>
          </a:p>
          <a:p>
            <a:r>
              <a:rPr lang="en-CA" sz="1950" dirty="0">
                <a:latin typeface="Aptos" panose="020B0004020202020204" pitchFamily="34" charset="0"/>
              </a:rPr>
              <a:t>What happens if you are on competitive sports team, but you don’t go to practice?</a:t>
            </a:r>
          </a:p>
          <a:p>
            <a:r>
              <a:rPr lang="en-CA" sz="1950" dirty="0">
                <a:latin typeface="Aptos" panose="020B0004020202020204" pitchFamily="34" charset="0"/>
              </a:rPr>
              <a:t>What happens if you have a part-time job, but you don’t go to work without telling anyone?</a:t>
            </a:r>
          </a:p>
          <a:p>
            <a:r>
              <a:rPr lang="en-CA" sz="1950" dirty="0">
                <a:latin typeface="Aptos" panose="020B0004020202020204" pitchFamily="34" charset="0"/>
              </a:rPr>
              <a:t>What happens if you skip class?</a:t>
            </a:r>
          </a:p>
        </p:txBody>
      </p:sp>
      <p:sp>
        <p:nvSpPr>
          <p:cNvPr id="5" name="Title 4">
            <a:extLst>
              <a:ext uri="{FF2B5EF4-FFF2-40B4-BE49-F238E27FC236}">
                <a16:creationId xmlns:a16="http://schemas.microsoft.com/office/drawing/2014/main" id="{EAA51CF9-7533-D9E0-D865-EFF8D9748F6F}"/>
              </a:ext>
            </a:extLst>
          </p:cNvPr>
          <p:cNvSpPr>
            <a:spLocks noGrp="1"/>
          </p:cNvSpPr>
          <p:nvPr>
            <p:ph type="title"/>
          </p:nvPr>
        </p:nvSpPr>
        <p:spPr>
          <a:xfrm>
            <a:off x="1485900" y="33468"/>
            <a:ext cx="6172200" cy="857250"/>
          </a:xfrm>
        </p:spPr>
        <p:txBody>
          <a:bodyPr/>
          <a:lstStyle/>
          <a:p>
            <a:r>
              <a:rPr lang="en-US" dirty="0"/>
              <a:t>Not so trick questions…</a:t>
            </a:r>
            <a:endParaRPr lang="en-CA" dirty="0"/>
          </a:p>
        </p:txBody>
      </p:sp>
      <p:pic>
        <p:nvPicPr>
          <p:cNvPr id="13" name="Picture 12">
            <a:extLst>
              <a:ext uri="{FF2B5EF4-FFF2-40B4-BE49-F238E27FC236}">
                <a16:creationId xmlns:a16="http://schemas.microsoft.com/office/drawing/2014/main" id="{ABB4F08B-97B9-63D9-9631-ECD1FDE98443}"/>
              </a:ext>
            </a:extLst>
          </p:cNvPr>
          <p:cNvPicPr>
            <a:picLocks noChangeAspect="1"/>
          </p:cNvPicPr>
          <p:nvPr/>
        </p:nvPicPr>
        <p:blipFill>
          <a:blip r:embed="rId2"/>
          <a:stretch>
            <a:fillRect/>
          </a:stretch>
        </p:blipFill>
        <p:spPr>
          <a:xfrm>
            <a:off x="5695084" y="1581584"/>
            <a:ext cx="1798994" cy="2316458"/>
          </a:xfrm>
          <a:prstGeom prst="rect">
            <a:avLst/>
          </a:prstGeom>
        </p:spPr>
      </p:pic>
      <p:sp>
        <p:nvSpPr>
          <p:cNvPr id="2" name="Title 1">
            <a:extLst>
              <a:ext uri="{FF2B5EF4-FFF2-40B4-BE49-F238E27FC236}">
                <a16:creationId xmlns:a16="http://schemas.microsoft.com/office/drawing/2014/main" id="{21D94E94-8DE9-CA48-DEB4-533B2B3DB0F0}"/>
              </a:ext>
            </a:extLst>
          </p:cNvPr>
          <p:cNvSpPr txBox="1">
            <a:spLocks/>
          </p:cNvSpPr>
          <p:nvPr/>
        </p:nvSpPr>
        <p:spPr>
          <a:xfrm>
            <a:off x="1331640" y="4461960"/>
            <a:ext cx="6642738" cy="81009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900" b="1" dirty="0">
                <a:solidFill>
                  <a:srgbClr val="E41C37"/>
                </a:solidFill>
              </a:rPr>
              <a:t>Guy Lacroix – Carleton University – August 28, 2025</a:t>
            </a:r>
          </a:p>
        </p:txBody>
      </p:sp>
      <p:cxnSp>
        <p:nvCxnSpPr>
          <p:cNvPr id="4" name="Straight Connector 3">
            <a:extLst>
              <a:ext uri="{FF2B5EF4-FFF2-40B4-BE49-F238E27FC236}">
                <a16:creationId xmlns:a16="http://schemas.microsoft.com/office/drawing/2014/main" id="{CCACCDEA-E772-8BC3-4693-897AB74E2EB1}"/>
              </a:ext>
            </a:extLst>
          </p:cNvPr>
          <p:cNvCxnSpPr>
            <a:cxnSpLocks/>
          </p:cNvCxnSpPr>
          <p:nvPr/>
        </p:nvCxnSpPr>
        <p:spPr>
          <a:xfrm>
            <a:off x="4505108" y="4867005"/>
            <a:ext cx="3402378" cy="0"/>
          </a:xfrm>
          <a:prstGeom prst="line">
            <a:avLst/>
          </a:prstGeom>
          <a:ln w="15875">
            <a:solidFill>
              <a:srgbClr val="E41C37"/>
            </a:solidFill>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9C9583FD-CC9F-B8BC-DAF7-EB6D34D1ACDA}"/>
              </a:ext>
            </a:extLst>
          </p:cNvPr>
          <p:cNvSpPr>
            <a:spLocks noGrp="1"/>
          </p:cNvSpPr>
          <p:nvPr>
            <p:ph type="sldNum" sz="quarter" idx="12"/>
          </p:nvPr>
        </p:nvSpPr>
        <p:spPr>
          <a:xfrm>
            <a:off x="7974378" y="4730083"/>
            <a:ext cx="432048" cy="273844"/>
          </a:xfrm>
        </p:spPr>
        <p:txBody>
          <a:bodyPr/>
          <a:lstStyle/>
          <a:p>
            <a:fld id="{6D29C6CB-6768-4BF9-9D82-AFB5F707A768}" type="slidenum">
              <a:rPr lang="en-CA" sz="1200" b="1" smtClean="0">
                <a:solidFill>
                  <a:srgbClr val="FF0000"/>
                </a:solidFill>
              </a:rPr>
              <a:t>9</a:t>
            </a:fld>
            <a:endParaRPr lang="en-CA" sz="1200" b="1" dirty="0">
              <a:solidFill>
                <a:srgbClr val="FF0000"/>
              </a:solidFill>
            </a:endParaRPr>
          </a:p>
        </p:txBody>
      </p:sp>
    </p:spTree>
    <p:extLst>
      <p:ext uri="{BB962C8B-B14F-4D97-AF65-F5344CB8AC3E}">
        <p14:creationId xmlns:p14="http://schemas.microsoft.com/office/powerpoint/2010/main" val="31125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arletonU">
  <a:themeElements>
    <a:clrScheme name="Carleton Colours">
      <a:dk1>
        <a:srgbClr val="000000"/>
      </a:dk1>
      <a:lt1>
        <a:srgbClr val="FFFFFF"/>
      </a:lt1>
      <a:dk2>
        <a:srgbClr val="414141"/>
      </a:dk2>
      <a:lt2>
        <a:srgbClr val="E7E6E6"/>
      </a:lt2>
      <a:accent1>
        <a:srgbClr val="E91C24"/>
      </a:accent1>
      <a:accent2>
        <a:srgbClr val="A0A0A0"/>
      </a:accent2>
      <a:accent3>
        <a:srgbClr val="FBD2D3"/>
      </a:accent3>
      <a:accent4>
        <a:srgbClr val="D5D5D5"/>
      </a:accent4>
      <a:accent5>
        <a:srgbClr val="038044"/>
      </a:accent5>
      <a:accent6>
        <a:srgbClr val="1166AA"/>
      </a:accent6>
      <a:hlink>
        <a:srgbClr val="003C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CarletonU" id="{2B00C0B3-2EC4-284A-93CF-30C37DD62F9A}" vid="{D942AECA-9F62-C94E-A636-2FCF88DB33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A66EB76829D34FB3B76BCAC7DC632F" ma:contentTypeVersion="13" ma:contentTypeDescription="Create a new document." ma:contentTypeScope="" ma:versionID="0a82978f4d74dac53686195867cef818">
  <xsd:schema xmlns:xsd="http://www.w3.org/2001/XMLSchema" xmlns:xs="http://www.w3.org/2001/XMLSchema" xmlns:p="http://schemas.microsoft.com/office/2006/metadata/properties" xmlns:ns2="e7b193ac-ea41-4509-9747-953194e6ef68" xmlns:ns3="d3179429-d478-498a-b939-9081b8144ee9" targetNamespace="http://schemas.microsoft.com/office/2006/metadata/properties" ma:root="true" ma:fieldsID="b83c460c0fff4abcf76d6cec6512e851" ns2:_="" ns3:_="">
    <xsd:import namespace="e7b193ac-ea41-4509-9747-953194e6ef68"/>
    <xsd:import namespace="d3179429-d478-498a-b939-9081b8144e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193ac-ea41-4509-9747-953194e6e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179429-d478-498a-b939-9081b8144e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FA4971-E3BF-4588-95D7-14206BF726E2}">
  <ds:schemaRefs>
    <ds:schemaRef ds:uri="d3179429-d478-498a-b939-9081b8144ee9"/>
    <ds:schemaRef ds:uri="e7b193ac-ea41-4509-9747-953194e6ef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3E414D-2C3E-4C6F-86D2-4340BBD4BED4}">
  <ds:schemaRefs>
    <ds:schemaRef ds:uri="d3179429-d478-498a-b939-9081b8144ee9"/>
    <ds:schemaRef ds:uri="e7b193ac-ea41-4509-9747-953194e6ef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3CD22F-9C57-4E07-B755-4A22E5B30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283</TotalTime>
  <Words>837</Words>
  <Application>Microsoft Office PowerPoint</Application>
  <PresentationFormat>On-screen Show (16:9)</PresentationFormat>
  <Paragraphs>134</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Calibri</vt:lpstr>
      <vt:lpstr>CarletonU</vt:lpstr>
      <vt:lpstr>Welcome to  PMC Fall Orientation!</vt:lpstr>
      <vt:lpstr>Agenda</vt:lpstr>
      <vt:lpstr>Welcome</vt:lpstr>
      <vt:lpstr>Guy Lacroix Department of Psychology  </vt:lpstr>
      <vt:lpstr>Dr. Guy Lacroix</vt:lpstr>
      <vt:lpstr>PowerPoint Presentation</vt:lpstr>
      <vt:lpstr>Being an undergraduate university student  is not easy!</vt:lpstr>
      <vt:lpstr>Schedule your time</vt:lpstr>
      <vt:lpstr>Not so trick questions…</vt:lpstr>
      <vt:lpstr>PowerPoint Presentation</vt:lpstr>
      <vt:lpstr>Attend Class</vt:lpstr>
      <vt:lpstr>Hopefully, you have loftier goals than not failing…</vt:lpstr>
      <vt:lpstr>Engage with the course content</vt:lpstr>
      <vt:lpstr>PowerPoint Presentation</vt:lpstr>
      <vt:lpstr>Know how you are being evaluated</vt:lpstr>
      <vt:lpstr>Take responsibility  for your academic experience</vt:lpstr>
      <vt:lpstr>Five tips for a successful academic journey</vt:lpstr>
      <vt:lpstr>Thank you!  guy.lacroix@carleton.ca</vt:lpstr>
      <vt:lpstr>Breakout Session Schedule</vt:lpstr>
      <vt:lpstr>Break</vt:lpstr>
      <vt:lpstr>Student Panel and Q&amp;A</vt:lpstr>
      <vt:lpstr>Thank you for attending PMC Orientation!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Ryan</dc:creator>
  <cp:lastModifiedBy>Synclair Calder</cp:lastModifiedBy>
  <cp:revision>34</cp:revision>
  <dcterms:created xsi:type="dcterms:W3CDTF">2021-06-22T15:43:15Z</dcterms:created>
  <dcterms:modified xsi:type="dcterms:W3CDTF">2025-08-25T18:10:58Z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0x01010098A66EB76829D34FB3B76BCAC7DC632F</vt:lpwstr>
  </property>
</Properties>
</file>