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86" r:id="rId4"/>
    <p:sldId id="290" r:id="rId5"/>
    <p:sldId id="280" r:id="rId6"/>
    <p:sldId id="287" r:id="rId7"/>
    <p:sldId id="285" r:id="rId8"/>
    <p:sldId id="291" r:id="rId9"/>
    <p:sldId id="277" r:id="rId10"/>
    <p:sldId id="273" r:id="rId11"/>
    <p:sldId id="276" r:id="rId12"/>
    <p:sldId id="269" r:id="rId13"/>
    <p:sldId id="260" r:id="rId14"/>
    <p:sldId id="289" r:id="rId15"/>
    <p:sldId id="282" r:id="rId16"/>
    <p:sldId id="292" r:id="rId17"/>
    <p:sldId id="281" r:id="rId18"/>
    <p:sldId id="263" r:id="rId1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C0F895-4D3B-497E-94C8-57976F2D4AF6}" v="96" dt="2025-07-22T15:56:00.9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78170" autoAdjust="0"/>
  </p:normalViewPr>
  <p:slideViewPr>
    <p:cSldViewPr snapToGrid="0">
      <p:cViewPr varScale="1">
        <p:scale>
          <a:sx n="64" d="100"/>
          <a:sy n="64" d="100"/>
        </p:scale>
        <p:origin x="13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321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Blais" userId="dec4806c-6f3f-4048-9f55-492f0eb95bd0" providerId="ADAL" clId="{47C0F895-4D3B-497E-94C8-57976F2D4AF6}"/>
    <pc:docChg chg="undo custSel addSld delSld modSld sldOrd">
      <pc:chgData name="Amanda Blais" userId="dec4806c-6f3f-4048-9f55-492f0eb95bd0" providerId="ADAL" clId="{47C0F895-4D3B-497E-94C8-57976F2D4AF6}" dt="2025-07-22T14:03:17.879" v="998"/>
      <pc:docMkLst>
        <pc:docMk/>
      </pc:docMkLst>
      <pc:sldChg chg="addSp delSp modSp mod modMedia modClrScheme delAnim chgLayout">
        <pc:chgData name="Amanda Blais" userId="dec4806c-6f3f-4048-9f55-492f0eb95bd0" providerId="ADAL" clId="{47C0F895-4D3B-497E-94C8-57976F2D4AF6}" dt="2025-07-22T13:52:07.440" v="915" actId="20577"/>
        <pc:sldMkLst>
          <pc:docMk/>
          <pc:sldMk cId="1057976999" sldId="256"/>
        </pc:sldMkLst>
        <pc:spChg chg="mod">
          <ac:chgData name="Amanda Blais" userId="dec4806c-6f3f-4048-9f55-492f0eb95bd0" providerId="ADAL" clId="{47C0F895-4D3B-497E-94C8-57976F2D4AF6}" dt="2025-07-22T12:50:15.462" v="21" actId="20577"/>
          <ac:spMkLst>
            <pc:docMk/>
            <pc:sldMk cId="1057976999" sldId="256"/>
            <ac:spMk id="2" creationId="{00000000-0000-0000-0000-000000000000}"/>
          </ac:spMkLst>
        </pc:spChg>
        <pc:spChg chg="mod">
          <ac:chgData name="Amanda Blais" userId="dec4806c-6f3f-4048-9f55-492f0eb95bd0" providerId="ADAL" clId="{47C0F895-4D3B-497E-94C8-57976F2D4AF6}" dt="2025-07-22T13:52:07.440" v="915" actId="20577"/>
          <ac:spMkLst>
            <pc:docMk/>
            <pc:sldMk cId="1057976999" sldId="256"/>
            <ac:spMk id="3" creationId="{00000000-0000-0000-0000-000000000000}"/>
          </ac:spMkLst>
        </pc:spChg>
        <pc:picChg chg="add del mod">
          <ac:chgData name="Amanda Blais" userId="dec4806c-6f3f-4048-9f55-492f0eb95bd0" providerId="ADAL" clId="{47C0F895-4D3B-497E-94C8-57976F2D4AF6}" dt="2025-07-22T12:50:02.798" v="16" actId="26606"/>
          <ac:picMkLst>
            <pc:docMk/>
            <pc:sldMk cId="1057976999" sldId="256"/>
            <ac:picMk id="5" creationId="{3F3CCF5A-77B8-7614-2CFC-7CF5A91F8069}"/>
          </ac:picMkLst>
        </pc:picChg>
      </pc:sldChg>
      <pc:sldChg chg="addSp delSp modSp mod modClrScheme chgLayout">
        <pc:chgData name="Amanda Blais" userId="dec4806c-6f3f-4048-9f55-492f0eb95bd0" providerId="ADAL" clId="{47C0F895-4D3B-497E-94C8-57976F2D4AF6}" dt="2025-07-22T13:59:51.585" v="984" actId="962"/>
        <pc:sldMkLst>
          <pc:docMk/>
          <pc:sldMk cId="2555931606" sldId="257"/>
        </pc:sldMkLst>
        <pc:spChg chg="mod">
          <ac:chgData name="Amanda Blais" userId="dec4806c-6f3f-4048-9f55-492f0eb95bd0" providerId="ADAL" clId="{47C0F895-4D3B-497E-94C8-57976F2D4AF6}" dt="2025-07-22T12:52:02.222" v="56" actId="26606"/>
          <ac:spMkLst>
            <pc:docMk/>
            <pc:sldMk cId="2555931606" sldId="257"/>
            <ac:spMk id="2" creationId="{00000000-0000-0000-0000-000000000000}"/>
          </ac:spMkLst>
        </pc:spChg>
        <pc:spChg chg="del mod">
          <ac:chgData name="Amanda Blais" userId="dec4806c-6f3f-4048-9f55-492f0eb95bd0" providerId="ADAL" clId="{47C0F895-4D3B-497E-94C8-57976F2D4AF6}" dt="2025-07-22T12:51:49.326" v="55" actId="26606"/>
          <ac:spMkLst>
            <pc:docMk/>
            <pc:sldMk cId="2555931606" sldId="257"/>
            <ac:spMk id="3" creationId="{00000000-0000-0000-0000-000000000000}"/>
          </ac:spMkLst>
        </pc:spChg>
        <pc:spChg chg="add del mod">
          <ac:chgData name="Amanda Blais" userId="dec4806c-6f3f-4048-9f55-492f0eb95bd0" providerId="ADAL" clId="{47C0F895-4D3B-497E-94C8-57976F2D4AF6}" dt="2025-07-22T12:52:02.222" v="56" actId="26606"/>
          <ac:spMkLst>
            <pc:docMk/>
            <pc:sldMk cId="2555931606" sldId="257"/>
            <ac:spMk id="9" creationId="{84712F0E-C63D-AB1D-BB3F-71E26F03C517}"/>
          </ac:spMkLst>
        </pc:spChg>
        <pc:graphicFrameChg chg="add mod modGraphic">
          <ac:chgData name="Amanda Blais" userId="dec4806c-6f3f-4048-9f55-492f0eb95bd0" providerId="ADAL" clId="{47C0F895-4D3B-497E-94C8-57976F2D4AF6}" dt="2025-07-22T13:59:51.585" v="984" actId="962"/>
          <ac:graphicFrameMkLst>
            <pc:docMk/>
            <pc:sldMk cId="2555931606" sldId="257"/>
            <ac:graphicFrameMk id="5" creationId="{99E68383-0CCD-AA4D-912B-EA74939A65A5}"/>
          </ac:graphicFrameMkLst>
        </pc:graphicFrameChg>
      </pc:sldChg>
      <pc:sldChg chg="modSp mod modClrScheme chgLayout modNotesTx">
        <pc:chgData name="Amanda Blais" userId="dec4806c-6f3f-4048-9f55-492f0eb95bd0" providerId="ADAL" clId="{47C0F895-4D3B-497E-94C8-57976F2D4AF6}" dt="2025-07-22T14:01:18.978" v="992" actId="962"/>
        <pc:sldMkLst>
          <pc:docMk/>
          <pc:sldMk cId="1541636607" sldId="260"/>
        </pc:sldMkLst>
        <pc:spChg chg="mod">
          <ac:chgData name="Amanda Blais" userId="dec4806c-6f3f-4048-9f55-492f0eb95bd0" providerId="ADAL" clId="{47C0F895-4D3B-497E-94C8-57976F2D4AF6}" dt="2025-07-22T13:51:42.310" v="903" actId="26606"/>
          <ac:spMkLst>
            <pc:docMk/>
            <pc:sldMk cId="1541636607" sldId="260"/>
            <ac:spMk id="2" creationId="{4481E75D-80D7-4A55-BB69-286099B413CA}"/>
          </ac:spMkLst>
        </pc:spChg>
        <pc:spChg chg="mod">
          <ac:chgData name="Amanda Blais" userId="dec4806c-6f3f-4048-9f55-492f0eb95bd0" providerId="ADAL" clId="{47C0F895-4D3B-497E-94C8-57976F2D4AF6}" dt="2025-07-22T13:51:42.310" v="903" actId="26606"/>
          <ac:spMkLst>
            <pc:docMk/>
            <pc:sldMk cId="1541636607" sldId="260"/>
            <ac:spMk id="3" creationId="{3EDCFE8D-5384-45FA-A8B7-0B67DEB6CD9C}"/>
          </ac:spMkLst>
        </pc:spChg>
        <pc:picChg chg="mod">
          <ac:chgData name="Amanda Blais" userId="dec4806c-6f3f-4048-9f55-492f0eb95bd0" providerId="ADAL" clId="{47C0F895-4D3B-497E-94C8-57976F2D4AF6}" dt="2025-07-22T14:01:18.978" v="992" actId="962"/>
          <ac:picMkLst>
            <pc:docMk/>
            <pc:sldMk cId="1541636607" sldId="260"/>
            <ac:picMk id="5" creationId="{F5DB3D6B-624F-4537-8851-B6EC8725FCE0}"/>
          </ac:picMkLst>
        </pc:picChg>
      </pc:sldChg>
      <pc:sldChg chg="del">
        <pc:chgData name="Amanda Blais" userId="dec4806c-6f3f-4048-9f55-492f0eb95bd0" providerId="ADAL" clId="{47C0F895-4D3B-497E-94C8-57976F2D4AF6}" dt="2025-07-22T13:16:58.052" v="812" actId="47"/>
        <pc:sldMkLst>
          <pc:docMk/>
          <pc:sldMk cId="3020108996" sldId="262"/>
        </pc:sldMkLst>
      </pc:sldChg>
      <pc:sldChg chg="modSp mod">
        <pc:chgData name="Amanda Blais" userId="dec4806c-6f3f-4048-9f55-492f0eb95bd0" providerId="ADAL" clId="{47C0F895-4D3B-497E-94C8-57976F2D4AF6}" dt="2025-07-22T13:23:00.729" v="855" actId="20577"/>
        <pc:sldMkLst>
          <pc:docMk/>
          <pc:sldMk cId="1573524345" sldId="263"/>
        </pc:sldMkLst>
        <pc:spChg chg="mod">
          <ac:chgData name="Amanda Blais" userId="dec4806c-6f3f-4048-9f55-492f0eb95bd0" providerId="ADAL" clId="{47C0F895-4D3B-497E-94C8-57976F2D4AF6}" dt="2025-07-22T13:23:00.729" v="855" actId="20577"/>
          <ac:spMkLst>
            <pc:docMk/>
            <pc:sldMk cId="1573524345" sldId="263"/>
            <ac:spMk id="3" creationId="{00000000-0000-0000-0000-000000000000}"/>
          </ac:spMkLst>
        </pc:spChg>
      </pc:sldChg>
      <pc:sldChg chg="modSp mod modClrScheme chgLayout">
        <pc:chgData name="Amanda Blais" userId="dec4806c-6f3f-4048-9f55-492f0eb95bd0" providerId="ADAL" clId="{47C0F895-4D3B-497E-94C8-57976F2D4AF6}" dt="2025-07-22T14:00:56.555" v="990" actId="962"/>
        <pc:sldMkLst>
          <pc:docMk/>
          <pc:sldMk cId="4161886857" sldId="269"/>
        </pc:sldMkLst>
        <pc:spChg chg="mod">
          <ac:chgData name="Amanda Blais" userId="dec4806c-6f3f-4048-9f55-492f0eb95bd0" providerId="ADAL" clId="{47C0F895-4D3B-497E-94C8-57976F2D4AF6}" dt="2025-07-22T13:51:33.458" v="902" actId="26606"/>
          <ac:spMkLst>
            <pc:docMk/>
            <pc:sldMk cId="4161886857" sldId="269"/>
            <ac:spMk id="2" creationId="{00000000-0000-0000-0000-000000000000}"/>
          </ac:spMkLst>
        </pc:spChg>
        <pc:spChg chg="mod ord">
          <ac:chgData name="Amanda Blais" userId="dec4806c-6f3f-4048-9f55-492f0eb95bd0" providerId="ADAL" clId="{47C0F895-4D3B-497E-94C8-57976F2D4AF6}" dt="2025-07-22T13:51:33.458" v="902" actId="26606"/>
          <ac:spMkLst>
            <pc:docMk/>
            <pc:sldMk cId="4161886857" sldId="269"/>
            <ac:spMk id="3" creationId="{00000000-0000-0000-0000-000000000000}"/>
          </ac:spMkLst>
        </pc:spChg>
        <pc:picChg chg="mod">
          <ac:chgData name="Amanda Blais" userId="dec4806c-6f3f-4048-9f55-492f0eb95bd0" providerId="ADAL" clId="{47C0F895-4D3B-497E-94C8-57976F2D4AF6}" dt="2025-07-22T14:00:56.555" v="990" actId="962"/>
          <ac:picMkLst>
            <pc:docMk/>
            <pc:sldMk cId="4161886857" sldId="269"/>
            <ac:picMk id="4" creationId="{B946EFCD-5203-43A7-88A5-20459A405B8D}"/>
          </ac:picMkLst>
        </pc:picChg>
      </pc:sldChg>
      <pc:sldChg chg="modSp mod modClrScheme chgLayout">
        <pc:chgData name="Amanda Blais" userId="dec4806c-6f3f-4048-9f55-492f0eb95bd0" providerId="ADAL" clId="{47C0F895-4D3B-497E-94C8-57976F2D4AF6}" dt="2025-07-22T14:03:17.879" v="998"/>
        <pc:sldMkLst>
          <pc:docMk/>
          <pc:sldMk cId="845939598" sldId="273"/>
        </pc:sldMkLst>
        <pc:spChg chg="mod">
          <ac:chgData name="Amanda Blais" userId="dec4806c-6f3f-4048-9f55-492f0eb95bd0" providerId="ADAL" clId="{47C0F895-4D3B-497E-94C8-57976F2D4AF6}" dt="2025-07-22T14:02:46.548" v="997" actId="962"/>
          <ac:spMkLst>
            <pc:docMk/>
            <pc:sldMk cId="845939598" sldId="273"/>
            <ac:spMk id="2" creationId="{69ADEFF6-31B5-4516-9F53-10BF7E39B958}"/>
          </ac:spMkLst>
        </pc:spChg>
        <pc:spChg chg="mod ord">
          <ac:chgData name="Amanda Blais" userId="dec4806c-6f3f-4048-9f55-492f0eb95bd0" providerId="ADAL" clId="{47C0F895-4D3B-497E-94C8-57976F2D4AF6}" dt="2025-07-22T13:50:52.562" v="899" actId="26606"/>
          <ac:spMkLst>
            <pc:docMk/>
            <pc:sldMk cId="845939598" sldId="273"/>
            <ac:spMk id="3" creationId="{8F8F62DB-8DAC-43D3-B893-20B181473B55}"/>
          </ac:spMkLst>
        </pc:spChg>
        <pc:picChg chg="mod">
          <ac:chgData name="Amanda Blais" userId="dec4806c-6f3f-4048-9f55-492f0eb95bd0" providerId="ADAL" clId="{47C0F895-4D3B-497E-94C8-57976F2D4AF6}" dt="2025-07-22T14:03:17.879" v="998"/>
          <ac:picMkLst>
            <pc:docMk/>
            <pc:sldMk cId="845939598" sldId="273"/>
            <ac:picMk id="3074" creationId="{557420DE-3F1B-429A-88E7-0F62DB42BAF5}"/>
          </ac:picMkLst>
        </pc:picChg>
      </pc:sldChg>
      <pc:sldChg chg="modSp mod modClrScheme chgLayout">
        <pc:chgData name="Amanda Blais" userId="dec4806c-6f3f-4048-9f55-492f0eb95bd0" providerId="ADAL" clId="{47C0F895-4D3B-497E-94C8-57976F2D4AF6}" dt="2025-07-22T13:51:07.477" v="900" actId="26606"/>
        <pc:sldMkLst>
          <pc:docMk/>
          <pc:sldMk cId="1072540438" sldId="276"/>
        </pc:sldMkLst>
        <pc:spChg chg="mod">
          <ac:chgData name="Amanda Blais" userId="dec4806c-6f3f-4048-9f55-492f0eb95bd0" providerId="ADAL" clId="{47C0F895-4D3B-497E-94C8-57976F2D4AF6}" dt="2025-07-22T13:51:07.477" v="900" actId="26606"/>
          <ac:spMkLst>
            <pc:docMk/>
            <pc:sldMk cId="1072540438" sldId="276"/>
            <ac:spMk id="2" creationId="{D804BDE2-0AD3-4FE6-BC36-AC0B66F313C4}"/>
          </ac:spMkLst>
        </pc:spChg>
        <pc:spChg chg="mod">
          <ac:chgData name="Amanda Blais" userId="dec4806c-6f3f-4048-9f55-492f0eb95bd0" providerId="ADAL" clId="{47C0F895-4D3B-497E-94C8-57976F2D4AF6}" dt="2025-07-22T13:51:07.477" v="900" actId="26606"/>
          <ac:spMkLst>
            <pc:docMk/>
            <pc:sldMk cId="1072540438" sldId="276"/>
            <ac:spMk id="3" creationId="{131B78E8-2E67-4DA4-94CC-B5A36C8524AB}"/>
          </ac:spMkLst>
        </pc:spChg>
        <pc:picChg chg="mod">
          <ac:chgData name="Amanda Blais" userId="dec4806c-6f3f-4048-9f55-492f0eb95bd0" providerId="ADAL" clId="{47C0F895-4D3B-497E-94C8-57976F2D4AF6}" dt="2025-07-22T13:51:07.477" v="900" actId="26606"/>
          <ac:picMkLst>
            <pc:docMk/>
            <pc:sldMk cId="1072540438" sldId="276"/>
            <ac:picMk id="4" creationId="{95ED6F6C-022D-406B-96CF-A279068F90CB}"/>
          </ac:picMkLst>
        </pc:picChg>
      </pc:sldChg>
      <pc:sldChg chg="modSp mod">
        <pc:chgData name="Amanda Blais" userId="dec4806c-6f3f-4048-9f55-492f0eb95bd0" providerId="ADAL" clId="{47C0F895-4D3B-497E-94C8-57976F2D4AF6}" dt="2025-07-22T14:02:18.577" v="994" actId="962"/>
        <pc:sldMkLst>
          <pc:docMk/>
          <pc:sldMk cId="2333883192" sldId="282"/>
        </pc:sldMkLst>
        <pc:spChg chg="mod">
          <ac:chgData name="Amanda Blais" userId="dec4806c-6f3f-4048-9f55-492f0eb95bd0" providerId="ADAL" clId="{47C0F895-4D3B-497E-94C8-57976F2D4AF6}" dt="2025-07-22T13:17:37.415" v="840" actId="403"/>
          <ac:spMkLst>
            <pc:docMk/>
            <pc:sldMk cId="2333883192" sldId="282"/>
            <ac:spMk id="9" creationId="{E25986FB-578B-2BDC-9CA4-DF846FB3CE12}"/>
          </ac:spMkLst>
        </pc:spChg>
        <pc:graphicFrameChg chg="mod modGraphic">
          <ac:chgData name="Amanda Blais" userId="dec4806c-6f3f-4048-9f55-492f0eb95bd0" providerId="ADAL" clId="{47C0F895-4D3B-497E-94C8-57976F2D4AF6}" dt="2025-07-22T14:02:18.577" v="994" actId="962"/>
          <ac:graphicFrameMkLst>
            <pc:docMk/>
            <pc:sldMk cId="2333883192" sldId="282"/>
            <ac:graphicFrameMk id="5" creationId="{4E9EBA73-8E63-04BB-F879-428BB7028E8B}"/>
          </ac:graphicFrameMkLst>
        </pc:graphicFrameChg>
      </pc:sldChg>
      <pc:sldChg chg="addSp modSp mod ord">
        <pc:chgData name="Amanda Blais" userId="dec4806c-6f3f-4048-9f55-492f0eb95bd0" providerId="ADAL" clId="{47C0F895-4D3B-497E-94C8-57976F2D4AF6}" dt="2025-07-22T13:00:33.586" v="630" actId="6549"/>
        <pc:sldMkLst>
          <pc:docMk/>
          <pc:sldMk cId="1683265904" sldId="285"/>
        </pc:sldMkLst>
        <pc:spChg chg="mod">
          <ac:chgData name="Amanda Blais" userId="dec4806c-6f3f-4048-9f55-492f0eb95bd0" providerId="ADAL" clId="{47C0F895-4D3B-497E-94C8-57976F2D4AF6}" dt="2025-07-22T12:52:30.351" v="66" actId="20577"/>
          <ac:spMkLst>
            <pc:docMk/>
            <pc:sldMk cId="1683265904" sldId="285"/>
            <ac:spMk id="2" creationId="{3ED5B445-EB07-43D8-8E10-37DF090087B1}"/>
          </ac:spMkLst>
        </pc:spChg>
        <pc:spChg chg="mod">
          <ac:chgData name="Amanda Blais" userId="dec4806c-6f3f-4048-9f55-492f0eb95bd0" providerId="ADAL" clId="{47C0F895-4D3B-497E-94C8-57976F2D4AF6}" dt="2025-07-22T13:00:33.586" v="630" actId="6549"/>
          <ac:spMkLst>
            <pc:docMk/>
            <pc:sldMk cId="1683265904" sldId="285"/>
            <ac:spMk id="3" creationId="{5D5B4A73-86D5-4AFD-A6E2-8F83193EB75B}"/>
          </ac:spMkLst>
        </pc:spChg>
        <pc:spChg chg="add">
          <ac:chgData name="Amanda Blais" userId="dec4806c-6f3f-4048-9f55-492f0eb95bd0" providerId="ADAL" clId="{47C0F895-4D3B-497E-94C8-57976F2D4AF6}" dt="2025-07-22T12:52:54.709" v="70"/>
          <ac:spMkLst>
            <pc:docMk/>
            <pc:sldMk cId="1683265904" sldId="285"/>
            <ac:spMk id="4" creationId="{3752B199-A745-1AA7-0954-E1A496813DA8}"/>
          </ac:spMkLst>
        </pc:spChg>
        <pc:spChg chg="add">
          <ac:chgData name="Amanda Blais" userId="dec4806c-6f3f-4048-9f55-492f0eb95bd0" providerId="ADAL" clId="{47C0F895-4D3B-497E-94C8-57976F2D4AF6}" dt="2025-07-22T12:52:58.851" v="71"/>
          <ac:spMkLst>
            <pc:docMk/>
            <pc:sldMk cId="1683265904" sldId="285"/>
            <ac:spMk id="5" creationId="{130C8876-27F8-7944-24B6-6237B783782D}"/>
          </ac:spMkLst>
        </pc:spChg>
        <pc:spChg chg="add">
          <ac:chgData name="Amanda Blais" userId="dec4806c-6f3f-4048-9f55-492f0eb95bd0" providerId="ADAL" clId="{47C0F895-4D3B-497E-94C8-57976F2D4AF6}" dt="2025-07-22T12:53:05.981" v="73"/>
          <ac:spMkLst>
            <pc:docMk/>
            <pc:sldMk cId="1683265904" sldId="285"/>
            <ac:spMk id="6" creationId="{1F46983E-5DAD-EC26-91AF-1B281FBF0F25}"/>
          </ac:spMkLst>
        </pc:spChg>
        <pc:spChg chg="add">
          <ac:chgData name="Amanda Blais" userId="dec4806c-6f3f-4048-9f55-492f0eb95bd0" providerId="ADAL" clId="{47C0F895-4D3B-497E-94C8-57976F2D4AF6}" dt="2025-07-22T12:53:18.367" v="77"/>
          <ac:spMkLst>
            <pc:docMk/>
            <pc:sldMk cId="1683265904" sldId="285"/>
            <ac:spMk id="7" creationId="{64255239-143C-D4B9-E4CD-222609681A79}"/>
          </ac:spMkLst>
        </pc:spChg>
      </pc:sldChg>
      <pc:sldChg chg="delSp modSp mod ord">
        <pc:chgData name="Amanda Blais" userId="dec4806c-6f3f-4048-9f55-492f0eb95bd0" providerId="ADAL" clId="{47C0F895-4D3B-497E-94C8-57976F2D4AF6}" dt="2025-07-22T14:00:07.083" v="986" actId="962"/>
        <pc:sldMkLst>
          <pc:docMk/>
          <pc:sldMk cId="1070439371" sldId="286"/>
        </pc:sldMkLst>
        <pc:spChg chg="mod">
          <ac:chgData name="Amanda Blais" userId="dec4806c-6f3f-4048-9f55-492f0eb95bd0" providerId="ADAL" clId="{47C0F895-4D3B-497E-94C8-57976F2D4AF6}" dt="2025-07-22T12:51:24.526" v="53" actId="20577"/>
          <ac:spMkLst>
            <pc:docMk/>
            <pc:sldMk cId="1070439371" sldId="286"/>
            <ac:spMk id="2" creationId="{3FB095C4-103B-4AE5-9CD8-F849D1E41A61}"/>
          </ac:spMkLst>
        </pc:spChg>
        <pc:spChg chg="mod">
          <ac:chgData name="Amanda Blais" userId="dec4806c-6f3f-4048-9f55-492f0eb95bd0" providerId="ADAL" clId="{47C0F895-4D3B-497E-94C8-57976F2D4AF6}" dt="2025-07-22T12:51:12.625" v="31" actId="20577"/>
          <ac:spMkLst>
            <pc:docMk/>
            <pc:sldMk cId="1070439371" sldId="286"/>
            <ac:spMk id="3" creationId="{BB7AA601-541F-4BB8-B31D-A5AAB6CC95D0}"/>
          </ac:spMkLst>
        </pc:spChg>
        <pc:spChg chg="mod">
          <ac:chgData name="Amanda Blais" userId="dec4806c-6f3f-4048-9f55-492f0eb95bd0" providerId="ADAL" clId="{47C0F895-4D3B-497E-94C8-57976F2D4AF6}" dt="2025-07-22T13:58:44.647" v="982" actId="962"/>
          <ac:spMkLst>
            <pc:docMk/>
            <pc:sldMk cId="1070439371" sldId="286"/>
            <ac:spMk id="5" creationId="{836F76EE-0E22-8479-79B2-39C73D4E6E60}"/>
          </ac:spMkLst>
        </pc:spChg>
        <pc:spChg chg="del">
          <ac:chgData name="Amanda Blais" userId="dec4806c-6f3f-4048-9f55-492f0eb95bd0" providerId="ADAL" clId="{47C0F895-4D3B-497E-94C8-57976F2D4AF6}" dt="2025-07-22T13:58:06.889" v="981" actId="478"/>
          <ac:spMkLst>
            <pc:docMk/>
            <pc:sldMk cId="1070439371" sldId="286"/>
            <ac:spMk id="6" creationId="{BE109B52-DFBE-C936-9260-0C53BDC63B4E}"/>
          </ac:spMkLst>
        </pc:spChg>
        <pc:picChg chg="mod">
          <ac:chgData name="Amanda Blais" userId="dec4806c-6f3f-4048-9f55-492f0eb95bd0" providerId="ADAL" clId="{47C0F895-4D3B-497E-94C8-57976F2D4AF6}" dt="2025-07-22T14:00:07.083" v="986" actId="962"/>
          <ac:picMkLst>
            <pc:docMk/>
            <pc:sldMk cId="1070439371" sldId="286"/>
            <ac:picMk id="9" creationId="{0BAEB8D1-44F8-5487-9917-6B83EAD5D3B9}"/>
          </ac:picMkLst>
        </pc:picChg>
      </pc:sldChg>
      <pc:sldChg chg="modSp mod ord">
        <pc:chgData name="Amanda Blais" userId="dec4806c-6f3f-4048-9f55-492f0eb95bd0" providerId="ADAL" clId="{47C0F895-4D3B-497E-94C8-57976F2D4AF6}" dt="2025-07-22T13:12:23.657" v="732"/>
        <pc:sldMkLst>
          <pc:docMk/>
          <pc:sldMk cId="1195604827" sldId="287"/>
        </pc:sldMkLst>
        <pc:spChg chg="mod">
          <ac:chgData name="Amanda Blais" userId="dec4806c-6f3f-4048-9f55-492f0eb95bd0" providerId="ADAL" clId="{47C0F895-4D3B-497E-94C8-57976F2D4AF6}" dt="2025-07-22T12:56:30.963" v="389" actId="255"/>
          <ac:spMkLst>
            <pc:docMk/>
            <pc:sldMk cId="1195604827" sldId="287"/>
            <ac:spMk id="2" creationId="{EA7B8112-DB8A-4BEA-B96D-D25ED6CFBD87}"/>
          </ac:spMkLst>
        </pc:spChg>
      </pc:sldChg>
      <pc:sldChg chg="modSp del mod ord">
        <pc:chgData name="Amanda Blais" userId="dec4806c-6f3f-4048-9f55-492f0eb95bd0" providerId="ADAL" clId="{47C0F895-4D3B-497E-94C8-57976F2D4AF6}" dt="2025-07-22T13:10:26.302" v="719" actId="47"/>
        <pc:sldMkLst>
          <pc:docMk/>
          <pc:sldMk cId="3144737822" sldId="288"/>
        </pc:sldMkLst>
        <pc:spChg chg="mod">
          <ac:chgData name="Amanda Blais" userId="dec4806c-6f3f-4048-9f55-492f0eb95bd0" providerId="ADAL" clId="{47C0F895-4D3B-497E-94C8-57976F2D4AF6}" dt="2025-07-22T13:07:26.668" v="640" actId="12"/>
          <ac:spMkLst>
            <pc:docMk/>
            <pc:sldMk cId="3144737822" sldId="288"/>
            <ac:spMk id="3" creationId="{9377EB57-E221-4937-96BA-70CC31789E94}"/>
          </ac:spMkLst>
        </pc:spChg>
      </pc:sldChg>
      <pc:sldChg chg="modSp mod modClrScheme chgLayout">
        <pc:chgData name="Amanda Blais" userId="dec4806c-6f3f-4048-9f55-492f0eb95bd0" providerId="ADAL" clId="{47C0F895-4D3B-497E-94C8-57976F2D4AF6}" dt="2025-07-22T13:50:31.781" v="895" actId="26606"/>
        <pc:sldMkLst>
          <pc:docMk/>
          <pc:sldMk cId="3551692857" sldId="289"/>
        </pc:sldMkLst>
        <pc:spChg chg="mod">
          <ac:chgData name="Amanda Blais" userId="dec4806c-6f3f-4048-9f55-492f0eb95bd0" providerId="ADAL" clId="{47C0F895-4D3B-497E-94C8-57976F2D4AF6}" dt="2025-07-22T13:50:31.781" v="895" actId="26606"/>
          <ac:spMkLst>
            <pc:docMk/>
            <pc:sldMk cId="3551692857" sldId="289"/>
            <ac:spMk id="2" creationId="{B19613E3-BD76-4ABB-B600-030D80540820}"/>
          </ac:spMkLst>
        </pc:spChg>
        <pc:spChg chg="mod">
          <ac:chgData name="Amanda Blais" userId="dec4806c-6f3f-4048-9f55-492f0eb95bd0" providerId="ADAL" clId="{47C0F895-4D3B-497E-94C8-57976F2D4AF6}" dt="2025-07-22T13:50:31.781" v="895" actId="26606"/>
          <ac:spMkLst>
            <pc:docMk/>
            <pc:sldMk cId="3551692857" sldId="289"/>
            <ac:spMk id="3" creationId="{E10FF3DC-20C9-4A36-A257-C1169AB9E02B}"/>
          </ac:spMkLst>
        </pc:spChg>
        <pc:picChg chg="mod">
          <ac:chgData name="Amanda Blais" userId="dec4806c-6f3f-4048-9f55-492f0eb95bd0" providerId="ADAL" clId="{47C0F895-4D3B-497E-94C8-57976F2D4AF6}" dt="2025-07-22T13:50:31.781" v="895" actId="26606"/>
          <ac:picMkLst>
            <pc:docMk/>
            <pc:sldMk cId="3551692857" sldId="289"/>
            <ac:picMk id="1026" creationId="{E3C59CE8-8D53-479F-8831-4B4F3D2EEB48}"/>
          </ac:picMkLst>
        </pc:picChg>
      </pc:sldChg>
      <pc:sldChg chg="addSp delSp modSp new mod">
        <pc:chgData name="Amanda Blais" userId="dec4806c-6f3f-4048-9f55-492f0eb95bd0" providerId="ADAL" clId="{47C0F895-4D3B-497E-94C8-57976F2D4AF6}" dt="2025-07-22T13:01:19.753" v="636" actId="478"/>
        <pc:sldMkLst>
          <pc:docMk/>
          <pc:sldMk cId="2303710330" sldId="290"/>
        </pc:sldMkLst>
        <pc:spChg chg="mod">
          <ac:chgData name="Amanda Blais" userId="dec4806c-6f3f-4048-9f55-492f0eb95bd0" providerId="ADAL" clId="{47C0F895-4D3B-497E-94C8-57976F2D4AF6}" dt="2025-07-22T12:58:48.494" v="427" actId="20577"/>
          <ac:spMkLst>
            <pc:docMk/>
            <pc:sldMk cId="2303710330" sldId="290"/>
            <ac:spMk id="2" creationId="{FB48EFE4-C17B-38E4-E893-9B15CF16623E}"/>
          </ac:spMkLst>
        </pc:spChg>
        <pc:spChg chg="del">
          <ac:chgData name="Amanda Blais" userId="dec4806c-6f3f-4048-9f55-492f0eb95bd0" providerId="ADAL" clId="{47C0F895-4D3B-497E-94C8-57976F2D4AF6}" dt="2025-07-22T12:58:59.978" v="428" actId="3680"/>
          <ac:spMkLst>
            <pc:docMk/>
            <pc:sldMk cId="2303710330" sldId="290"/>
            <ac:spMk id="3" creationId="{E7E1DEFB-C5BC-6F9C-0FAA-6B0BC97E6471}"/>
          </ac:spMkLst>
        </pc:spChg>
        <pc:spChg chg="add del mod">
          <ac:chgData name="Amanda Blais" userId="dec4806c-6f3f-4048-9f55-492f0eb95bd0" providerId="ADAL" clId="{47C0F895-4D3B-497E-94C8-57976F2D4AF6}" dt="2025-07-22T13:01:19.753" v="636" actId="478"/>
          <ac:spMkLst>
            <pc:docMk/>
            <pc:sldMk cId="2303710330" sldId="290"/>
            <ac:spMk id="5" creationId="{A9D60345-0FB6-73AB-276C-7901FAAD278E}"/>
          </ac:spMkLst>
        </pc:spChg>
        <pc:graphicFrameChg chg="add mod ord modGraphic">
          <ac:chgData name="Amanda Blais" userId="dec4806c-6f3f-4048-9f55-492f0eb95bd0" providerId="ADAL" clId="{47C0F895-4D3B-497E-94C8-57976F2D4AF6}" dt="2025-07-22T13:00:44.675" v="631" actId="12385"/>
          <ac:graphicFrameMkLst>
            <pc:docMk/>
            <pc:sldMk cId="2303710330" sldId="290"/>
            <ac:graphicFrameMk id="4" creationId="{289C0B26-DBF0-49B9-6DB7-E963C72CE3FC}"/>
          </ac:graphicFrameMkLst>
        </pc:graphicFrameChg>
      </pc:sldChg>
      <pc:sldChg chg="addSp delSp modSp new mod modClrScheme chgLayout">
        <pc:chgData name="Amanda Blais" userId="dec4806c-6f3f-4048-9f55-492f0eb95bd0" providerId="ADAL" clId="{47C0F895-4D3B-497E-94C8-57976F2D4AF6}" dt="2025-07-22T14:00:48.087" v="988" actId="962"/>
        <pc:sldMkLst>
          <pc:docMk/>
          <pc:sldMk cId="1871624239" sldId="291"/>
        </pc:sldMkLst>
        <pc:spChg chg="mod">
          <ac:chgData name="Amanda Blais" userId="dec4806c-6f3f-4048-9f55-492f0eb95bd0" providerId="ADAL" clId="{47C0F895-4D3B-497E-94C8-57976F2D4AF6}" dt="2025-07-22T13:08:43.760" v="704" actId="26606"/>
          <ac:spMkLst>
            <pc:docMk/>
            <pc:sldMk cId="1871624239" sldId="291"/>
            <ac:spMk id="2" creationId="{96AE675D-F35B-8CB1-7062-50D662720A6A}"/>
          </ac:spMkLst>
        </pc:spChg>
        <pc:spChg chg="del mod">
          <ac:chgData name="Amanda Blais" userId="dec4806c-6f3f-4048-9f55-492f0eb95bd0" providerId="ADAL" clId="{47C0F895-4D3B-497E-94C8-57976F2D4AF6}" dt="2025-07-22T13:08:18.502" v="697" actId="26606"/>
          <ac:spMkLst>
            <pc:docMk/>
            <pc:sldMk cId="1871624239" sldId="291"/>
            <ac:spMk id="3" creationId="{835C4E4A-25C9-4B93-36FF-E83A904324CF}"/>
          </ac:spMkLst>
        </pc:spChg>
        <pc:spChg chg="add mod">
          <ac:chgData name="Amanda Blais" userId="dec4806c-6f3f-4048-9f55-492f0eb95bd0" providerId="ADAL" clId="{47C0F895-4D3B-497E-94C8-57976F2D4AF6}" dt="2025-07-22T13:10:20.342" v="718" actId="120"/>
          <ac:spMkLst>
            <pc:docMk/>
            <pc:sldMk cId="1871624239" sldId="291"/>
            <ac:spMk id="7" creationId="{C24AA816-1CE4-7D71-BEC4-F4D51B0CAA7F}"/>
          </ac:spMkLst>
        </pc:spChg>
        <pc:spChg chg="add del mod">
          <ac:chgData name="Amanda Blais" userId="dec4806c-6f3f-4048-9f55-492f0eb95bd0" providerId="ADAL" clId="{47C0F895-4D3B-497E-94C8-57976F2D4AF6}" dt="2025-07-22T13:08:41.137" v="701" actId="26606"/>
          <ac:spMkLst>
            <pc:docMk/>
            <pc:sldMk cId="1871624239" sldId="291"/>
            <ac:spMk id="10" creationId="{C24AA816-1CE4-7D71-BEC4-F4D51B0CAA7F}"/>
          </ac:spMkLst>
        </pc:spChg>
        <pc:graphicFrameChg chg="add mod modGraphic">
          <ac:chgData name="Amanda Blais" userId="dec4806c-6f3f-4048-9f55-492f0eb95bd0" providerId="ADAL" clId="{47C0F895-4D3B-497E-94C8-57976F2D4AF6}" dt="2025-07-22T14:00:48.087" v="988" actId="962"/>
          <ac:graphicFrameMkLst>
            <pc:docMk/>
            <pc:sldMk cId="1871624239" sldId="291"/>
            <ac:graphicFrameMk id="5" creationId="{3FB8F2F6-22B7-AA62-C56F-0681289488D9}"/>
          </ac:graphicFrameMkLst>
        </pc:graphicFrameChg>
      </pc:sldChg>
      <pc:sldChg chg="addSp delSp modSp new mod ord modClrScheme chgLayout">
        <pc:chgData name="Amanda Blais" userId="dec4806c-6f3f-4048-9f55-492f0eb95bd0" providerId="ADAL" clId="{47C0F895-4D3B-497E-94C8-57976F2D4AF6}" dt="2025-07-22T13:55:47.308" v="980" actId="122"/>
        <pc:sldMkLst>
          <pc:docMk/>
          <pc:sldMk cId="1581725757" sldId="292"/>
        </pc:sldMkLst>
        <pc:spChg chg="mod">
          <ac:chgData name="Amanda Blais" userId="dec4806c-6f3f-4048-9f55-492f0eb95bd0" providerId="ADAL" clId="{47C0F895-4D3B-497E-94C8-57976F2D4AF6}" dt="2025-07-22T13:55:47.308" v="980" actId="122"/>
          <ac:spMkLst>
            <pc:docMk/>
            <pc:sldMk cId="1581725757" sldId="292"/>
            <ac:spMk id="2" creationId="{36BFFB75-1394-D974-4BF3-35DEE57106D0}"/>
          </ac:spMkLst>
        </pc:spChg>
        <pc:spChg chg="del">
          <ac:chgData name="Amanda Blais" userId="dec4806c-6f3f-4048-9f55-492f0eb95bd0" providerId="ADAL" clId="{47C0F895-4D3B-497E-94C8-57976F2D4AF6}" dt="2025-07-22T13:55:11.541" v="975" actId="26606"/>
          <ac:spMkLst>
            <pc:docMk/>
            <pc:sldMk cId="1581725757" sldId="292"/>
            <ac:spMk id="3" creationId="{B49E98C7-C18A-6ECC-938A-C576CB887EAD}"/>
          </ac:spMkLst>
        </pc:spChg>
        <pc:spChg chg="del">
          <ac:chgData name="Amanda Blais" userId="dec4806c-6f3f-4048-9f55-492f0eb95bd0" providerId="ADAL" clId="{47C0F895-4D3B-497E-94C8-57976F2D4AF6}" dt="2025-07-22T13:55:11.541" v="975" actId="26606"/>
          <ac:spMkLst>
            <pc:docMk/>
            <pc:sldMk cId="1581725757" sldId="292"/>
            <ac:spMk id="4" creationId="{D4C5999C-4F16-2F58-8153-5CE7A290EDF7}"/>
          </ac:spMkLst>
        </pc:spChg>
        <pc:spChg chg="add del mod">
          <ac:chgData name="Amanda Blais" userId="dec4806c-6f3f-4048-9f55-492f0eb95bd0" providerId="ADAL" clId="{47C0F895-4D3B-497E-94C8-57976F2D4AF6}" dt="2025-07-22T13:55:25.922" v="976" actId="478"/>
          <ac:spMkLst>
            <pc:docMk/>
            <pc:sldMk cId="1581725757" sldId="292"/>
            <ac:spMk id="10" creationId="{1003C66F-A3C4-2706-7D10-9F2DC12A7562}"/>
          </ac:spMkLst>
        </pc:spChg>
        <pc:picChg chg="add mod">
          <ac:chgData name="Amanda Blais" userId="dec4806c-6f3f-4048-9f55-492f0eb95bd0" providerId="ADAL" clId="{47C0F895-4D3B-497E-94C8-57976F2D4AF6}" dt="2025-07-22T13:55:43.612" v="979" actId="26606"/>
          <ac:picMkLst>
            <pc:docMk/>
            <pc:sldMk cId="1581725757" sldId="292"/>
            <ac:picMk id="6" creationId="{053FE1E7-C658-868C-5ECD-B6662971EF26}"/>
          </ac:picMkLst>
        </pc:picChg>
      </pc:sldChg>
      <pc:sldChg chg="new del">
        <pc:chgData name="Amanda Blais" userId="dec4806c-6f3f-4048-9f55-492f0eb95bd0" providerId="ADAL" clId="{47C0F895-4D3B-497E-94C8-57976F2D4AF6}" dt="2025-07-22T13:54:29.172" v="917" actId="680"/>
        <pc:sldMkLst>
          <pc:docMk/>
          <pc:sldMk cId="4178024857" sldId="292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Relationship Id="rId14" Type="http://schemas.openxmlformats.org/officeDocument/2006/relationships/image" Target="../media/image3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Relationship Id="rId14" Type="http://schemas.openxmlformats.org/officeDocument/2006/relationships/image" Target="../media/image3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E2B862-902F-4B51-B3FE-22A85AF2130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2886FDE-67A4-4448-B13A-A1995B616437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dirty="0"/>
            <a:t>What is Learning Strategies</a:t>
          </a:r>
          <a:endParaRPr lang="en-US" dirty="0"/>
        </a:p>
      </dgm:t>
    </dgm:pt>
    <dgm:pt modelId="{2B34ED72-BBF4-4427-B557-560799834FB2}" type="parTrans" cxnId="{3003A52A-A4AD-4FEE-BA75-061418839F4B}">
      <dgm:prSet/>
      <dgm:spPr/>
      <dgm:t>
        <a:bodyPr/>
        <a:lstStyle/>
        <a:p>
          <a:endParaRPr lang="en-US"/>
        </a:p>
      </dgm:t>
    </dgm:pt>
    <dgm:pt modelId="{73F51A53-115F-46F2-B7FC-012A4F5FE6F6}" type="sibTrans" cxnId="{3003A52A-A4AD-4FEE-BA75-061418839F4B}">
      <dgm:prSet/>
      <dgm:spPr/>
      <dgm:t>
        <a:bodyPr/>
        <a:lstStyle/>
        <a:p>
          <a:endParaRPr lang="en-US"/>
        </a:p>
      </dgm:t>
    </dgm:pt>
    <dgm:pt modelId="{14BFBA3A-64BC-4694-A5A1-870F9AF498B7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dirty="0"/>
            <a:t>How to Get Started</a:t>
          </a:r>
          <a:endParaRPr lang="en-US" dirty="0"/>
        </a:p>
      </dgm:t>
    </dgm:pt>
    <dgm:pt modelId="{2F931D3D-FC99-46FC-BD49-5DB76A0320F6}" type="parTrans" cxnId="{C729EEF6-6B75-4BF8-9EA6-70DFDBE186EE}">
      <dgm:prSet/>
      <dgm:spPr/>
      <dgm:t>
        <a:bodyPr/>
        <a:lstStyle/>
        <a:p>
          <a:endParaRPr lang="en-US"/>
        </a:p>
      </dgm:t>
    </dgm:pt>
    <dgm:pt modelId="{FC971AA6-50A9-4CBA-8BD4-FD42A7DAEFC0}" type="sibTrans" cxnId="{C729EEF6-6B75-4BF8-9EA6-70DFDBE186EE}">
      <dgm:prSet/>
      <dgm:spPr/>
      <dgm:t>
        <a:bodyPr/>
        <a:lstStyle/>
        <a:p>
          <a:endParaRPr lang="en-US"/>
        </a:p>
      </dgm:t>
    </dgm:pt>
    <dgm:pt modelId="{EC223F5A-0CDC-4948-B675-02408FD6C55B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dirty="0"/>
            <a:t>Skill Development Areas</a:t>
          </a:r>
          <a:endParaRPr lang="en-US" dirty="0"/>
        </a:p>
      </dgm:t>
    </dgm:pt>
    <dgm:pt modelId="{ABC0A692-5A1C-4092-AD3C-677261EFF452}" type="parTrans" cxnId="{D4DA23A0-AF4B-4397-ABEF-EA1EDDE8B64B}">
      <dgm:prSet/>
      <dgm:spPr/>
      <dgm:t>
        <a:bodyPr/>
        <a:lstStyle/>
        <a:p>
          <a:endParaRPr lang="en-US"/>
        </a:p>
      </dgm:t>
    </dgm:pt>
    <dgm:pt modelId="{99A53EE6-2187-4085-BE04-1ECE056AA468}" type="sibTrans" cxnId="{D4DA23A0-AF4B-4397-ABEF-EA1EDDE8B64B}">
      <dgm:prSet/>
      <dgm:spPr/>
      <dgm:t>
        <a:bodyPr/>
        <a:lstStyle/>
        <a:p>
          <a:endParaRPr lang="en-US"/>
        </a:p>
      </dgm:t>
    </dgm:pt>
    <dgm:pt modelId="{4340F388-69C3-4CB9-82F3-127C12D0BC95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dirty="0"/>
            <a:t>Three Levels of Time Management</a:t>
          </a:r>
          <a:endParaRPr lang="en-US" dirty="0"/>
        </a:p>
      </dgm:t>
    </dgm:pt>
    <dgm:pt modelId="{93178095-49D3-4FD4-9EA2-2BAE35C69E41}" type="parTrans" cxnId="{02DED842-EDE4-4DE9-AFEC-98EDB99EF91C}">
      <dgm:prSet/>
      <dgm:spPr/>
      <dgm:t>
        <a:bodyPr/>
        <a:lstStyle/>
        <a:p>
          <a:endParaRPr lang="en-US"/>
        </a:p>
      </dgm:t>
    </dgm:pt>
    <dgm:pt modelId="{BCE82785-2069-47C4-9FD7-4A16D7FB3976}" type="sibTrans" cxnId="{02DED842-EDE4-4DE9-AFEC-98EDB99EF91C}">
      <dgm:prSet/>
      <dgm:spPr/>
      <dgm:t>
        <a:bodyPr/>
        <a:lstStyle/>
        <a:p>
          <a:endParaRPr lang="en-US"/>
        </a:p>
      </dgm:t>
    </dgm:pt>
    <dgm:pt modelId="{59A20860-0CAA-4D84-B5DC-5B16C55EE02B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dirty="0"/>
            <a:t>Managing Your Courseload</a:t>
          </a:r>
          <a:endParaRPr lang="en-US" dirty="0"/>
        </a:p>
      </dgm:t>
    </dgm:pt>
    <dgm:pt modelId="{62EA6842-A9A8-4B2B-907B-10FC778557B9}" type="parTrans" cxnId="{69CCB38C-95AC-4EF4-86BA-54826B551775}">
      <dgm:prSet/>
      <dgm:spPr/>
      <dgm:t>
        <a:bodyPr/>
        <a:lstStyle/>
        <a:p>
          <a:endParaRPr lang="en-US"/>
        </a:p>
      </dgm:t>
    </dgm:pt>
    <dgm:pt modelId="{DC3495AF-9830-40AB-BA85-4BBF30E11557}" type="sibTrans" cxnId="{69CCB38C-95AC-4EF4-86BA-54826B551775}">
      <dgm:prSet/>
      <dgm:spPr/>
      <dgm:t>
        <a:bodyPr/>
        <a:lstStyle/>
        <a:p>
          <a:endParaRPr lang="en-US"/>
        </a:p>
      </dgm:t>
    </dgm:pt>
    <dgm:pt modelId="{6F0B4A66-B798-4A33-8432-C31CCD1A158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Questions</a:t>
          </a:r>
        </a:p>
      </dgm:t>
    </dgm:pt>
    <dgm:pt modelId="{A3FFC450-1B93-4C02-A8C0-FE16CC17B823}" type="parTrans" cxnId="{EACA9FD7-8239-44A1-ABF0-650240C56E91}">
      <dgm:prSet/>
      <dgm:spPr/>
      <dgm:t>
        <a:bodyPr/>
        <a:lstStyle/>
        <a:p>
          <a:endParaRPr lang="en-US"/>
        </a:p>
      </dgm:t>
    </dgm:pt>
    <dgm:pt modelId="{65910673-F806-4500-8059-5B1DF58D5194}" type="sibTrans" cxnId="{EACA9FD7-8239-44A1-ABF0-650240C56E91}">
      <dgm:prSet/>
      <dgm:spPr/>
      <dgm:t>
        <a:bodyPr/>
        <a:lstStyle/>
        <a:p>
          <a:endParaRPr lang="en-US"/>
        </a:p>
      </dgm:t>
    </dgm:pt>
    <dgm:pt modelId="{D7AF9425-6255-41DD-9715-BB89FB247649}" type="pres">
      <dgm:prSet presAssocID="{05E2B862-902F-4B51-B3FE-22A85AF2130B}" presName="root" presStyleCnt="0">
        <dgm:presLayoutVars>
          <dgm:dir/>
          <dgm:resizeHandles val="exact"/>
        </dgm:presLayoutVars>
      </dgm:prSet>
      <dgm:spPr/>
    </dgm:pt>
    <dgm:pt modelId="{009A1418-7690-4EB4-9875-70CAD89D6F44}" type="pres">
      <dgm:prSet presAssocID="{14BFBA3A-64BC-4694-A5A1-870F9AF498B7}" presName="compNode" presStyleCnt="0"/>
      <dgm:spPr/>
    </dgm:pt>
    <dgm:pt modelId="{536BD628-5AC8-4E25-89FB-FB09FC96DD2A}" type="pres">
      <dgm:prSet presAssocID="{14BFBA3A-64BC-4694-A5A1-870F9AF498B7}" presName="bgRect" presStyleLbl="bgShp" presStyleIdx="0" presStyleCnt="6"/>
      <dgm:spPr/>
    </dgm:pt>
    <dgm:pt modelId="{FD5E2D7C-889B-4ADC-821C-B0FF35EBDEEB}" type="pres">
      <dgm:prSet presAssocID="{14BFBA3A-64BC-4694-A5A1-870F9AF498B7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9FF292E5-FF80-43AD-8027-568672463351}" type="pres">
      <dgm:prSet presAssocID="{14BFBA3A-64BC-4694-A5A1-870F9AF498B7}" presName="spaceRect" presStyleCnt="0"/>
      <dgm:spPr/>
    </dgm:pt>
    <dgm:pt modelId="{58FDD70B-B7B9-47C1-95D5-44907A46A6FC}" type="pres">
      <dgm:prSet presAssocID="{14BFBA3A-64BC-4694-A5A1-870F9AF498B7}" presName="parTx" presStyleLbl="revTx" presStyleIdx="0" presStyleCnt="6">
        <dgm:presLayoutVars>
          <dgm:chMax val="0"/>
          <dgm:chPref val="0"/>
        </dgm:presLayoutVars>
      </dgm:prSet>
      <dgm:spPr/>
    </dgm:pt>
    <dgm:pt modelId="{103CF43E-DC72-4092-81DD-980E242E456A}" type="pres">
      <dgm:prSet presAssocID="{FC971AA6-50A9-4CBA-8BD4-FD42A7DAEFC0}" presName="sibTrans" presStyleCnt="0"/>
      <dgm:spPr/>
    </dgm:pt>
    <dgm:pt modelId="{3B23C1F3-762A-41A4-89DB-F0E09284D8AE}" type="pres">
      <dgm:prSet presAssocID="{52886FDE-67A4-4448-B13A-A1995B616437}" presName="compNode" presStyleCnt="0"/>
      <dgm:spPr/>
    </dgm:pt>
    <dgm:pt modelId="{29392D3B-FE9F-482B-A162-BFA5795D150A}" type="pres">
      <dgm:prSet presAssocID="{52886FDE-67A4-4448-B13A-A1995B616437}" presName="bgRect" presStyleLbl="bgShp" presStyleIdx="1" presStyleCnt="6"/>
      <dgm:spPr/>
    </dgm:pt>
    <dgm:pt modelId="{BFB160EC-7492-45D0-986F-726B5E2E1D2D}" type="pres">
      <dgm:prSet presAssocID="{52886FDE-67A4-4448-B13A-A1995B616437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4D18E46-CFE8-466C-B95F-BF3BB82065FD}" type="pres">
      <dgm:prSet presAssocID="{52886FDE-67A4-4448-B13A-A1995B616437}" presName="spaceRect" presStyleCnt="0"/>
      <dgm:spPr/>
    </dgm:pt>
    <dgm:pt modelId="{F33B4D26-FADF-40E4-AA2B-29190DAE3887}" type="pres">
      <dgm:prSet presAssocID="{52886FDE-67A4-4448-B13A-A1995B616437}" presName="parTx" presStyleLbl="revTx" presStyleIdx="1" presStyleCnt="6">
        <dgm:presLayoutVars>
          <dgm:chMax val="0"/>
          <dgm:chPref val="0"/>
        </dgm:presLayoutVars>
      </dgm:prSet>
      <dgm:spPr/>
    </dgm:pt>
    <dgm:pt modelId="{3F6EA98C-CE43-4A96-8DAA-77A3F2628427}" type="pres">
      <dgm:prSet presAssocID="{73F51A53-115F-46F2-B7FC-012A4F5FE6F6}" presName="sibTrans" presStyleCnt="0"/>
      <dgm:spPr/>
    </dgm:pt>
    <dgm:pt modelId="{FD78383E-2B77-46FC-8B80-9B8523BCBC9A}" type="pres">
      <dgm:prSet presAssocID="{EC223F5A-0CDC-4948-B675-02408FD6C55B}" presName="compNode" presStyleCnt="0"/>
      <dgm:spPr/>
    </dgm:pt>
    <dgm:pt modelId="{E55BE431-17A6-487A-84C0-78C55CA70075}" type="pres">
      <dgm:prSet presAssocID="{EC223F5A-0CDC-4948-B675-02408FD6C55B}" presName="bgRect" presStyleLbl="bgShp" presStyleIdx="2" presStyleCnt="6" custLinFactNeighborX="-42823" custLinFactNeighborY="10847"/>
      <dgm:spPr/>
    </dgm:pt>
    <dgm:pt modelId="{04CC311F-FA0A-45D8-8036-4A1819DED40F}" type="pres">
      <dgm:prSet presAssocID="{EC223F5A-0CDC-4948-B675-02408FD6C55B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2C29DE3E-94F0-436E-B491-3D231532DE45}" type="pres">
      <dgm:prSet presAssocID="{EC223F5A-0CDC-4948-B675-02408FD6C55B}" presName="spaceRect" presStyleCnt="0"/>
      <dgm:spPr/>
    </dgm:pt>
    <dgm:pt modelId="{E91CE566-A69E-4199-B03C-AF19AABC7F25}" type="pres">
      <dgm:prSet presAssocID="{EC223F5A-0CDC-4948-B675-02408FD6C55B}" presName="parTx" presStyleLbl="revTx" presStyleIdx="2" presStyleCnt="6">
        <dgm:presLayoutVars>
          <dgm:chMax val="0"/>
          <dgm:chPref val="0"/>
        </dgm:presLayoutVars>
      </dgm:prSet>
      <dgm:spPr/>
    </dgm:pt>
    <dgm:pt modelId="{63622E2A-F548-4483-99B7-DEA391DE7941}" type="pres">
      <dgm:prSet presAssocID="{99A53EE6-2187-4085-BE04-1ECE056AA468}" presName="sibTrans" presStyleCnt="0"/>
      <dgm:spPr/>
    </dgm:pt>
    <dgm:pt modelId="{DE3BA002-2CF9-4881-82E7-203F94B214B6}" type="pres">
      <dgm:prSet presAssocID="{4340F388-69C3-4CB9-82F3-127C12D0BC95}" presName="compNode" presStyleCnt="0"/>
      <dgm:spPr/>
    </dgm:pt>
    <dgm:pt modelId="{512571BB-2866-44A3-AE22-29D81FBED53F}" type="pres">
      <dgm:prSet presAssocID="{4340F388-69C3-4CB9-82F3-127C12D0BC95}" presName="bgRect" presStyleLbl="bgShp" presStyleIdx="3" presStyleCnt="6"/>
      <dgm:spPr/>
    </dgm:pt>
    <dgm:pt modelId="{9B59D44B-8A29-4C05-A46F-268E4B7DFC70}" type="pres">
      <dgm:prSet presAssocID="{4340F388-69C3-4CB9-82F3-127C12D0BC95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E79E18C5-6CA8-431A-BB3F-86F30E01FEDD}" type="pres">
      <dgm:prSet presAssocID="{4340F388-69C3-4CB9-82F3-127C12D0BC95}" presName="spaceRect" presStyleCnt="0"/>
      <dgm:spPr/>
    </dgm:pt>
    <dgm:pt modelId="{CC07AB01-75F6-4A14-B644-177D8C19CE27}" type="pres">
      <dgm:prSet presAssocID="{4340F388-69C3-4CB9-82F3-127C12D0BC95}" presName="parTx" presStyleLbl="revTx" presStyleIdx="3" presStyleCnt="6">
        <dgm:presLayoutVars>
          <dgm:chMax val="0"/>
          <dgm:chPref val="0"/>
        </dgm:presLayoutVars>
      </dgm:prSet>
      <dgm:spPr/>
    </dgm:pt>
    <dgm:pt modelId="{D7FCEA71-ED0E-4429-98F2-2B9855062738}" type="pres">
      <dgm:prSet presAssocID="{BCE82785-2069-47C4-9FD7-4A16D7FB3976}" presName="sibTrans" presStyleCnt="0"/>
      <dgm:spPr/>
    </dgm:pt>
    <dgm:pt modelId="{4BAD57BD-F963-4F6B-A0A7-E68C095EF02B}" type="pres">
      <dgm:prSet presAssocID="{59A20860-0CAA-4D84-B5DC-5B16C55EE02B}" presName="compNode" presStyleCnt="0"/>
      <dgm:spPr/>
    </dgm:pt>
    <dgm:pt modelId="{64CBD7AB-D909-4C18-87BB-31820F80317C}" type="pres">
      <dgm:prSet presAssocID="{59A20860-0CAA-4D84-B5DC-5B16C55EE02B}" presName="bgRect" presStyleLbl="bgShp" presStyleIdx="4" presStyleCnt="6"/>
      <dgm:spPr/>
    </dgm:pt>
    <dgm:pt modelId="{5B117D2D-3E77-43DE-BAB8-A789A8ADB409}" type="pres">
      <dgm:prSet presAssocID="{59A20860-0CAA-4D84-B5DC-5B16C55EE02B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0B1B312-9319-4092-ACE4-E0A435F7CC02}" type="pres">
      <dgm:prSet presAssocID="{59A20860-0CAA-4D84-B5DC-5B16C55EE02B}" presName="spaceRect" presStyleCnt="0"/>
      <dgm:spPr/>
    </dgm:pt>
    <dgm:pt modelId="{364F8CD9-CF5B-4F37-BC79-78EEAF6CD6E3}" type="pres">
      <dgm:prSet presAssocID="{59A20860-0CAA-4D84-B5DC-5B16C55EE02B}" presName="parTx" presStyleLbl="revTx" presStyleIdx="4" presStyleCnt="6">
        <dgm:presLayoutVars>
          <dgm:chMax val="0"/>
          <dgm:chPref val="0"/>
        </dgm:presLayoutVars>
      </dgm:prSet>
      <dgm:spPr/>
    </dgm:pt>
    <dgm:pt modelId="{01759438-37CB-4C37-BEAC-23CEE6F181E3}" type="pres">
      <dgm:prSet presAssocID="{DC3495AF-9830-40AB-BA85-4BBF30E11557}" presName="sibTrans" presStyleCnt="0"/>
      <dgm:spPr/>
    </dgm:pt>
    <dgm:pt modelId="{65A0BBEC-4BF5-4C11-A539-2EEBB6ABFD0F}" type="pres">
      <dgm:prSet presAssocID="{6F0B4A66-B798-4A33-8432-C31CCD1A158D}" presName="compNode" presStyleCnt="0"/>
      <dgm:spPr/>
    </dgm:pt>
    <dgm:pt modelId="{BC8F6213-A434-49AE-947D-2873B91F33E0}" type="pres">
      <dgm:prSet presAssocID="{6F0B4A66-B798-4A33-8432-C31CCD1A158D}" presName="bgRect" presStyleLbl="bgShp" presStyleIdx="5" presStyleCnt="6"/>
      <dgm:spPr/>
    </dgm:pt>
    <dgm:pt modelId="{CE7C4012-ECF5-4A59-8876-9543BBE3915C}" type="pres">
      <dgm:prSet presAssocID="{6F0B4A66-B798-4A33-8432-C31CCD1A158D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BE8F3E03-E5A6-43BD-A621-9689C760FD31}" type="pres">
      <dgm:prSet presAssocID="{6F0B4A66-B798-4A33-8432-C31CCD1A158D}" presName="spaceRect" presStyleCnt="0"/>
      <dgm:spPr/>
    </dgm:pt>
    <dgm:pt modelId="{FAD0E277-1926-4BDD-B5FF-C47EF0CEAE5E}" type="pres">
      <dgm:prSet presAssocID="{6F0B4A66-B798-4A33-8432-C31CCD1A158D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FC04182A-32E4-46E7-85A9-3730DB1D73B6}" type="presOf" srcId="{05E2B862-902F-4B51-B3FE-22A85AF2130B}" destId="{D7AF9425-6255-41DD-9715-BB89FB247649}" srcOrd="0" destOrd="0" presId="urn:microsoft.com/office/officeart/2018/2/layout/IconVerticalSolidList"/>
    <dgm:cxn modelId="{3003A52A-A4AD-4FEE-BA75-061418839F4B}" srcId="{05E2B862-902F-4B51-B3FE-22A85AF2130B}" destId="{52886FDE-67A4-4448-B13A-A1995B616437}" srcOrd="1" destOrd="0" parTransId="{2B34ED72-BBF4-4427-B557-560799834FB2}" sibTransId="{73F51A53-115F-46F2-B7FC-012A4F5FE6F6}"/>
    <dgm:cxn modelId="{6ED2E45C-D167-4E6C-A4C7-7746B6135CDA}" type="presOf" srcId="{EC223F5A-0CDC-4948-B675-02408FD6C55B}" destId="{E91CE566-A69E-4199-B03C-AF19AABC7F25}" srcOrd="0" destOrd="0" presId="urn:microsoft.com/office/officeart/2018/2/layout/IconVerticalSolidList"/>
    <dgm:cxn modelId="{CF64B162-F6D6-4BC9-926D-6CF38E981E41}" type="presOf" srcId="{4340F388-69C3-4CB9-82F3-127C12D0BC95}" destId="{CC07AB01-75F6-4A14-B644-177D8C19CE27}" srcOrd="0" destOrd="0" presId="urn:microsoft.com/office/officeart/2018/2/layout/IconVerticalSolidList"/>
    <dgm:cxn modelId="{02DED842-EDE4-4DE9-AFEC-98EDB99EF91C}" srcId="{05E2B862-902F-4B51-B3FE-22A85AF2130B}" destId="{4340F388-69C3-4CB9-82F3-127C12D0BC95}" srcOrd="3" destOrd="0" parTransId="{93178095-49D3-4FD4-9EA2-2BAE35C69E41}" sibTransId="{BCE82785-2069-47C4-9FD7-4A16D7FB3976}"/>
    <dgm:cxn modelId="{4C96F289-B406-424A-80D8-9E95947E51EA}" type="presOf" srcId="{14BFBA3A-64BC-4694-A5A1-870F9AF498B7}" destId="{58FDD70B-B7B9-47C1-95D5-44907A46A6FC}" srcOrd="0" destOrd="0" presId="urn:microsoft.com/office/officeart/2018/2/layout/IconVerticalSolidList"/>
    <dgm:cxn modelId="{69CCB38C-95AC-4EF4-86BA-54826B551775}" srcId="{05E2B862-902F-4B51-B3FE-22A85AF2130B}" destId="{59A20860-0CAA-4D84-B5DC-5B16C55EE02B}" srcOrd="4" destOrd="0" parTransId="{62EA6842-A9A8-4B2B-907B-10FC778557B9}" sibTransId="{DC3495AF-9830-40AB-BA85-4BBF30E11557}"/>
    <dgm:cxn modelId="{5B5AB99E-85B6-4987-84E2-B39D0DFD39EC}" type="presOf" srcId="{59A20860-0CAA-4D84-B5DC-5B16C55EE02B}" destId="{364F8CD9-CF5B-4F37-BC79-78EEAF6CD6E3}" srcOrd="0" destOrd="0" presId="urn:microsoft.com/office/officeart/2018/2/layout/IconVerticalSolidList"/>
    <dgm:cxn modelId="{D4DA23A0-AF4B-4397-ABEF-EA1EDDE8B64B}" srcId="{05E2B862-902F-4B51-B3FE-22A85AF2130B}" destId="{EC223F5A-0CDC-4948-B675-02408FD6C55B}" srcOrd="2" destOrd="0" parTransId="{ABC0A692-5A1C-4092-AD3C-677261EFF452}" sibTransId="{99A53EE6-2187-4085-BE04-1ECE056AA468}"/>
    <dgm:cxn modelId="{B171F7A2-FA9D-4A8F-B8F8-DD3EAD2DEE9B}" type="presOf" srcId="{6F0B4A66-B798-4A33-8432-C31CCD1A158D}" destId="{FAD0E277-1926-4BDD-B5FF-C47EF0CEAE5E}" srcOrd="0" destOrd="0" presId="urn:microsoft.com/office/officeart/2018/2/layout/IconVerticalSolidList"/>
    <dgm:cxn modelId="{1C81F2B2-E7D3-4A04-B95A-93EE85258237}" type="presOf" srcId="{52886FDE-67A4-4448-B13A-A1995B616437}" destId="{F33B4D26-FADF-40E4-AA2B-29190DAE3887}" srcOrd="0" destOrd="0" presId="urn:microsoft.com/office/officeart/2018/2/layout/IconVerticalSolidList"/>
    <dgm:cxn modelId="{EACA9FD7-8239-44A1-ABF0-650240C56E91}" srcId="{05E2B862-902F-4B51-B3FE-22A85AF2130B}" destId="{6F0B4A66-B798-4A33-8432-C31CCD1A158D}" srcOrd="5" destOrd="0" parTransId="{A3FFC450-1B93-4C02-A8C0-FE16CC17B823}" sibTransId="{65910673-F806-4500-8059-5B1DF58D5194}"/>
    <dgm:cxn modelId="{C729EEF6-6B75-4BF8-9EA6-70DFDBE186EE}" srcId="{05E2B862-902F-4B51-B3FE-22A85AF2130B}" destId="{14BFBA3A-64BC-4694-A5A1-870F9AF498B7}" srcOrd="0" destOrd="0" parTransId="{2F931D3D-FC99-46FC-BD49-5DB76A0320F6}" sibTransId="{FC971AA6-50A9-4CBA-8BD4-FD42A7DAEFC0}"/>
    <dgm:cxn modelId="{8D5996FC-B23C-41D9-91F2-94D23F44BD60}" type="presParOf" srcId="{D7AF9425-6255-41DD-9715-BB89FB247649}" destId="{009A1418-7690-4EB4-9875-70CAD89D6F44}" srcOrd="0" destOrd="0" presId="urn:microsoft.com/office/officeart/2018/2/layout/IconVerticalSolidList"/>
    <dgm:cxn modelId="{1F6682C4-A6F7-4E75-880A-5AFB92B0B24C}" type="presParOf" srcId="{009A1418-7690-4EB4-9875-70CAD89D6F44}" destId="{536BD628-5AC8-4E25-89FB-FB09FC96DD2A}" srcOrd="0" destOrd="0" presId="urn:microsoft.com/office/officeart/2018/2/layout/IconVerticalSolidList"/>
    <dgm:cxn modelId="{BAD7EC57-BBF8-4354-A576-9E87CFD81F75}" type="presParOf" srcId="{009A1418-7690-4EB4-9875-70CAD89D6F44}" destId="{FD5E2D7C-889B-4ADC-821C-B0FF35EBDEEB}" srcOrd="1" destOrd="0" presId="urn:microsoft.com/office/officeart/2018/2/layout/IconVerticalSolidList"/>
    <dgm:cxn modelId="{8E0395B8-2BFB-463F-91E1-9AE2711791D3}" type="presParOf" srcId="{009A1418-7690-4EB4-9875-70CAD89D6F44}" destId="{9FF292E5-FF80-43AD-8027-568672463351}" srcOrd="2" destOrd="0" presId="urn:microsoft.com/office/officeart/2018/2/layout/IconVerticalSolidList"/>
    <dgm:cxn modelId="{145A6329-A98C-49AD-8862-0A487F2A447F}" type="presParOf" srcId="{009A1418-7690-4EB4-9875-70CAD89D6F44}" destId="{58FDD70B-B7B9-47C1-95D5-44907A46A6FC}" srcOrd="3" destOrd="0" presId="urn:microsoft.com/office/officeart/2018/2/layout/IconVerticalSolidList"/>
    <dgm:cxn modelId="{33669C2D-07D3-4927-9774-7CC0A1ACA863}" type="presParOf" srcId="{D7AF9425-6255-41DD-9715-BB89FB247649}" destId="{103CF43E-DC72-4092-81DD-980E242E456A}" srcOrd="1" destOrd="0" presId="urn:microsoft.com/office/officeart/2018/2/layout/IconVerticalSolidList"/>
    <dgm:cxn modelId="{09990282-127E-43C2-8005-E022EDC7B29F}" type="presParOf" srcId="{D7AF9425-6255-41DD-9715-BB89FB247649}" destId="{3B23C1F3-762A-41A4-89DB-F0E09284D8AE}" srcOrd="2" destOrd="0" presId="urn:microsoft.com/office/officeart/2018/2/layout/IconVerticalSolidList"/>
    <dgm:cxn modelId="{E9730B41-A009-4C92-AD3B-20B817E76B35}" type="presParOf" srcId="{3B23C1F3-762A-41A4-89DB-F0E09284D8AE}" destId="{29392D3B-FE9F-482B-A162-BFA5795D150A}" srcOrd="0" destOrd="0" presId="urn:microsoft.com/office/officeart/2018/2/layout/IconVerticalSolidList"/>
    <dgm:cxn modelId="{BA84C6F7-3B78-494A-A443-2FF591886E8C}" type="presParOf" srcId="{3B23C1F3-762A-41A4-89DB-F0E09284D8AE}" destId="{BFB160EC-7492-45D0-986F-726B5E2E1D2D}" srcOrd="1" destOrd="0" presId="urn:microsoft.com/office/officeart/2018/2/layout/IconVerticalSolidList"/>
    <dgm:cxn modelId="{568B6BC8-4D3F-4BD8-8162-BA083781B3F3}" type="presParOf" srcId="{3B23C1F3-762A-41A4-89DB-F0E09284D8AE}" destId="{D4D18E46-CFE8-466C-B95F-BF3BB82065FD}" srcOrd="2" destOrd="0" presId="urn:microsoft.com/office/officeart/2018/2/layout/IconVerticalSolidList"/>
    <dgm:cxn modelId="{5E97B920-8ABE-4DFA-8A88-D3A1E438CDEC}" type="presParOf" srcId="{3B23C1F3-762A-41A4-89DB-F0E09284D8AE}" destId="{F33B4D26-FADF-40E4-AA2B-29190DAE3887}" srcOrd="3" destOrd="0" presId="urn:microsoft.com/office/officeart/2018/2/layout/IconVerticalSolidList"/>
    <dgm:cxn modelId="{2CDDDE32-E061-4FC1-A953-86E698983BCC}" type="presParOf" srcId="{D7AF9425-6255-41DD-9715-BB89FB247649}" destId="{3F6EA98C-CE43-4A96-8DAA-77A3F2628427}" srcOrd="3" destOrd="0" presId="urn:microsoft.com/office/officeart/2018/2/layout/IconVerticalSolidList"/>
    <dgm:cxn modelId="{63152C5B-C615-4BA8-B590-E1BA47EC89B5}" type="presParOf" srcId="{D7AF9425-6255-41DD-9715-BB89FB247649}" destId="{FD78383E-2B77-46FC-8B80-9B8523BCBC9A}" srcOrd="4" destOrd="0" presId="urn:microsoft.com/office/officeart/2018/2/layout/IconVerticalSolidList"/>
    <dgm:cxn modelId="{2AFF6E24-9F21-4A79-B8F2-8334600ED5C3}" type="presParOf" srcId="{FD78383E-2B77-46FC-8B80-9B8523BCBC9A}" destId="{E55BE431-17A6-487A-84C0-78C55CA70075}" srcOrd="0" destOrd="0" presId="urn:microsoft.com/office/officeart/2018/2/layout/IconVerticalSolidList"/>
    <dgm:cxn modelId="{607313BD-D1BF-4685-BDF2-28CFD8EB7C4B}" type="presParOf" srcId="{FD78383E-2B77-46FC-8B80-9B8523BCBC9A}" destId="{04CC311F-FA0A-45D8-8036-4A1819DED40F}" srcOrd="1" destOrd="0" presId="urn:microsoft.com/office/officeart/2018/2/layout/IconVerticalSolidList"/>
    <dgm:cxn modelId="{26862ABD-AC63-4A0B-ABBA-57640D52E6F5}" type="presParOf" srcId="{FD78383E-2B77-46FC-8B80-9B8523BCBC9A}" destId="{2C29DE3E-94F0-436E-B491-3D231532DE45}" srcOrd="2" destOrd="0" presId="urn:microsoft.com/office/officeart/2018/2/layout/IconVerticalSolidList"/>
    <dgm:cxn modelId="{3930BD24-FF3E-4024-AEC8-4842B5D39716}" type="presParOf" srcId="{FD78383E-2B77-46FC-8B80-9B8523BCBC9A}" destId="{E91CE566-A69E-4199-B03C-AF19AABC7F25}" srcOrd="3" destOrd="0" presId="urn:microsoft.com/office/officeart/2018/2/layout/IconVerticalSolidList"/>
    <dgm:cxn modelId="{1D23D964-97D7-4B45-A47C-8DA82D159B7E}" type="presParOf" srcId="{D7AF9425-6255-41DD-9715-BB89FB247649}" destId="{63622E2A-F548-4483-99B7-DEA391DE7941}" srcOrd="5" destOrd="0" presId="urn:microsoft.com/office/officeart/2018/2/layout/IconVerticalSolidList"/>
    <dgm:cxn modelId="{C9B43CA2-3ACB-4A54-A1CD-B5BD232A1955}" type="presParOf" srcId="{D7AF9425-6255-41DD-9715-BB89FB247649}" destId="{DE3BA002-2CF9-4881-82E7-203F94B214B6}" srcOrd="6" destOrd="0" presId="urn:microsoft.com/office/officeart/2018/2/layout/IconVerticalSolidList"/>
    <dgm:cxn modelId="{4AFCAC32-0342-44AC-B61D-38D8325AAA46}" type="presParOf" srcId="{DE3BA002-2CF9-4881-82E7-203F94B214B6}" destId="{512571BB-2866-44A3-AE22-29D81FBED53F}" srcOrd="0" destOrd="0" presId="urn:microsoft.com/office/officeart/2018/2/layout/IconVerticalSolidList"/>
    <dgm:cxn modelId="{FA58082E-0B70-4BFA-8D09-7E262DD82CDE}" type="presParOf" srcId="{DE3BA002-2CF9-4881-82E7-203F94B214B6}" destId="{9B59D44B-8A29-4C05-A46F-268E4B7DFC70}" srcOrd="1" destOrd="0" presId="urn:microsoft.com/office/officeart/2018/2/layout/IconVerticalSolidList"/>
    <dgm:cxn modelId="{727A309E-E66B-44FA-947C-EF4518F6F60B}" type="presParOf" srcId="{DE3BA002-2CF9-4881-82E7-203F94B214B6}" destId="{E79E18C5-6CA8-431A-BB3F-86F30E01FEDD}" srcOrd="2" destOrd="0" presId="urn:microsoft.com/office/officeart/2018/2/layout/IconVerticalSolidList"/>
    <dgm:cxn modelId="{65069926-E7A9-4109-A713-C18782123702}" type="presParOf" srcId="{DE3BA002-2CF9-4881-82E7-203F94B214B6}" destId="{CC07AB01-75F6-4A14-B644-177D8C19CE27}" srcOrd="3" destOrd="0" presId="urn:microsoft.com/office/officeart/2018/2/layout/IconVerticalSolidList"/>
    <dgm:cxn modelId="{36BD2B26-F1B6-469E-BA8A-3C596FCD44D2}" type="presParOf" srcId="{D7AF9425-6255-41DD-9715-BB89FB247649}" destId="{D7FCEA71-ED0E-4429-98F2-2B9855062738}" srcOrd="7" destOrd="0" presId="urn:microsoft.com/office/officeart/2018/2/layout/IconVerticalSolidList"/>
    <dgm:cxn modelId="{2A6278DE-4C19-4E85-BBE5-B343A2C79ECC}" type="presParOf" srcId="{D7AF9425-6255-41DD-9715-BB89FB247649}" destId="{4BAD57BD-F963-4F6B-A0A7-E68C095EF02B}" srcOrd="8" destOrd="0" presId="urn:microsoft.com/office/officeart/2018/2/layout/IconVerticalSolidList"/>
    <dgm:cxn modelId="{46790032-2466-49E6-A82F-EA7AAD3F401A}" type="presParOf" srcId="{4BAD57BD-F963-4F6B-A0A7-E68C095EF02B}" destId="{64CBD7AB-D909-4C18-87BB-31820F80317C}" srcOrd="0" destOrd="0" presId="urn:microsoft.com/office/officeart/2018/2/layout/IconVerticalSolidList"/>
    <dgm:cxn modelId="{D8C935AF-0E60-48BA-A203-685C29E06865}" type="presParOf" srcId="{4BAD57BD-F963-4F6B-A0A7-E68C095EF02B}" destId="{5B117D2D-3E77-43DE-BAB8-A789A8ADB409}" srcOrd="1" destOrd="0" presId="urn:microsoft.com/office/officeart/2018/2/layout/IconVerticalSolidList"/>
    <dgm:cxn modelId="{5D8E0542-492D-4F92-B7DC-26A9D8F45BCA}" type="presParOf" srcId="{4BAD57BD-F963-4F6B-A0A7-E68C095EF02B}" destId="{E0B1B312-9319-4092-ACE4-E0A435F7CC02}" srcOrd="2" destOrd="0" presId="urn:microsoft.com/office/officeart/2018/2/layout/IconVerticalSolidList"/>
    <dgm:cxn modelId="{13DDD23B-16E5-4555-8376-E9E4D39C46CC}" type="presParOf" srcId="{4BAD57BD-F963-4F6B-A0A7-E68C095EF02B}" destId="{364F8CD9-CF5B-4F37-BC79-78EEAF6CD6E3}" srcOrd="3" destOrd="0" presId="urn:microsoft.com/office/officeart/2018/2/layout/IconVerticalSolidList"/>
    <dgm:cxn modelId="{D6B2DB5D-1723-4179-A2E1-254B1590DF11}" type="presParOf" srcId="{D7AF9425-6255-41DD-9715-BB89FB247649}" destId="{01759438-37CB-4C37-BEAC-23CEE6F181E3}" srcOrd="9" destOrd="0" presId="urn:microsoft.com/office/officeart/2018/2/layout/IconVerticalSolidList"/>
    <dgm:cxn modelId="{DD5C8683-4403-4D82-AD1C-E922A635D8C2}" type="presParOf" srcId="{D7AF9425-6255-41DD-9715-BB89FB247649}" destId="{65A0BBEC-4BF5-4C11-A539-2EEBB6ABFD0F}" srcOrd="10" destOrd="0" presId="urn:microsoft.com/office/officeart/2018/2/layout/IconVerticalSolidList"/>
    <dgm:cxn modelId="{E1AAD36D-4DA5-4395-AC3B-2B4B3947121C}" type="presParOf" srcId="{65A0BBEC-4BF5-4C11-A539-2EEBB6ABFD0F}" destId="{BC8F6213-A434-49AE-947D-2873B91F33E0}" srcOrd="0" destOrd="0" presId="urn:microsoft.com/office/officeart/2018/2/layout/IconVerticalSolidList"/>
    <dgm:cxn modelId="{552C7FEA-91B4-4B2B-8ACA-6CA8F6F0C468}" type="presParOf" srcId="{65A0BBEC-4BF5-4C11-A539-2EEBB6ABFD0F}" destId="{CE7C4012-ECF5-4A59-8876-9543BBE3915C}" srcOrd="1" destOrd="0" presId="urn:microsoft.com/office/officeart/2018/2/layout/IconVerticalSolidList"/>
    <dgm:cxn modelId="{6E5782D4-C1D4-4FB1-A09B-629100FF97E3}" type="presParOf" srcId="{65A0BBEC-4BF5-4C11-A539-2EEBB6ABFD0F}" destId="{BE8F3E03-E5A6-43BD-A621-9689C760FD31}" srcOrd="2" destOrd="0" presId="urn:microsoft.com/office/officeart/2018/2/layout/IconVerticalSolidList"/>
    <dgm:cxn modelId="{15530C23-1E22-4E8F-8FC9-D29883FC369D}" type="presParOf" srcId="{65A0BBEC-4BF5-4C11-A539-2EEBB6ABFD0F}" destId="{FAD0E277-1926-4BDD-B5FF-C47EF0CEAE5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E18D5A-E8E6-4A28-8577-0FE044C40001}" type="doc">
      <dgm:prSet loTypeId="urn:microsoft.com/office/officeart/2005/8/layout/default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C38DC0E-6D01-4DDA-963A-20DA4C6F0349}">
      <dgm:prSet/>
      <dgm:spPr/>
      <dgm:t>
        <a:bodyPr/>
        <a:lstStyle/>
        <a:p>
          <a:r>
            <a:rPr lang="en-CA" dirty="0"/>
            <a:t>Reading </a:t>
          </a:r>
          <a:endParaRPr lang="en-US" dirty="0"/>
        </a:p>
      </dgm:t>
    </dgm:pt>
    <dgm:pt modelId="{9501CD76-A3A2-48BE-B4DF-1F17B60B62F3}" type="parTrans" cxnId="{9BE31657-1E20-4651-8574-9B6F2F89A477}">
      <dgm:prSet/>
      <dgm:spPr/>
      <dgm:t>
        <a:bodyPr/>
        <a:lstStyle/>
        <a:p>
          <a:endParaRPr lang="en-US"/>
        </a:p>
      </dgm:t>
    </dgm:pt>
    <dgm:pt modelId="{D601B9A2-6AED-4DCE-BCA2-4A699EAD9FF8}" type="sibTrans" cxnId="{9BE31657-1E20-4651-8574-9B6F2F89A477}">
      <dgm:prSet/>
      <dgm:spPr/>
      <dgm:t>
        <a:bodyPr/>
        <a:lstStyle/>
        <a:p>
          <a:endParaRPr lang="en-US"/>
        </a:p>
      </dgm:t>
    </dgm:pt>
    <dgm:pt modelId="{A675F96C-EAEF-49B8-8E25-DF13A15A3C02}">
      <dgm:prSet/>
      <dgm:spPr/>
      <dgm:t>
        <a:bodyPr/>
        <a:lstStyle/>
        <a:p>
          <a:r>
            <a:rPr lang="en-CA" dirty="0"/>
            <a:t>Writing </a:t>
          </a:r>
          <a:endParaRPr lang="en-US" dirty="0"/>
        </a:p>
      </dgm:t>
    </dgm:pt>
    <dgm:pt modelId="{402CC3C8-114B-4C68-8B26-D172DC613160}" type="parTrans" cxnId="{0A296ADA-E84B-4E1C-98FD-3F4DE2262CE6}">
      <dgm:prSet/>
      <dgm:spPr/>
      <dgm:t>
        <a:bodyPr/>
        <a:lstStyle/>
        <a:p>
          <a:endParaRPr lang="en-US"/>
        </a:p>
      </dgm:t>
    </dgm:pt>
    <dgm:pt modelId="{382456AE-5EFD-462A-89AA-C3FCA996A6E2}" type="sibTrans" cxnId="{0A296ADA-E84B-4E1C-98FD-3F4DE2262CE6}">
      <dgm:prSet/>
      <dgm:spPr/>
      <dgm:t>
        <a:bodyPr/>
        <a:lstStyle/>
        <a:p>
          <a:endParaRPr lang="en-US"/>
        </a:p>
      </dgm:t>
    </dgm:pt>
    <dgm:pt modelId="{4BA8B075-67C7-4948-B422-41907E9CC3C3}">
      <dgm:prSet/>
      <dgm:spPr/>
      <dgm:t>
        <a:bodyPr/>
        <a:lstStyle/>
        <a:p>
          <a:r>
            <a:rPr lang="en-CA"/>
            <a:t>Time &amp; task management </a:t>
          </a:r>
          <a:endParaRPr lang="en-US"/>
        </a:p>
      </dgm:t>
    </dgm:pt>
    <dgm:pt modelId="{EC29F6C2-1A2C-4919-8684-F7514D014C5F}" type="parTrans" cxnId="{8D8E5DEE-8EA1-4826-83D1-B3DC3FAA0A2B}">
      <dgm:prSet/>
      <dgm:spPr/>
      <dgm:t>
        <a:bodyPr/>
        <a:lstStyle/>
        <a:p>
          <a:endParaRPr lang="en-US"/>
        </a:p>
      </dgm:t>
    </dgm:pt>
    <dgm:pt modelId="{CBD5F0F1-EE1D-44AC-8170-2D27F1E6F0A6}" type="sibTrans" cxnId="{8D8E5DEE-8EA1-4826-83D1-B3DC3FAA0A2B}">
      <dgm:prSet/>
      <dgm:spPr/>
      <dgm:t>
        <a:bodyPr/>
        <a:lstStyle/>
        <a:p>
          <a:endParaRPr lang="en-US"/>
        </a:p>
      </dgm:t>
    </dgm:pt>
    <dgm:pt modelId="{C9C4B46C-C2B5-423D-B760-AF0126D0A9B0}">
      <dgm:prSet/>
      <dgm:spPr/>
      <dgm:t>
        <a:bodyPr/>
        <a:lstStyle/>
        <a:p>
          <a:r>
            <a:rPr lang="en-CA"/>
            <a:t>Problem solving </a:t>
          </a:r>
          <a:endParaRPr lang="en-US"/>
        </a:p>
      </dgm:t>
    </dgm:pt>
    <dgm:pt modelId="{AF8B3F1B-C378-4793-ABBF-ECADDD529105}" type="parTrans" cxnId="{05631416-79FB-4764-9B37-F9E43CA7B900}">
      <dgm:prSet/>
      <dgm:spPr/>
      <dgm:t>
        <a:bodyPr/>
        <a:lstStyle/>
        <a:p>
          <a:endParaRPr lang="en-US"/>
        </a:p>
      </dgm:t>
    </dgm:pt>
    <dgm:pt modelId="{4E28C9EE-E153-4A72-8D81-EC0373DB83EF}" type="sibTrans" cxnId="{05631416-79FB-4764-9B37-F9E43CA7B900}">
      <dgm:prSet/>
      <dgm:spPr/>
      <dgm:t>
        <a:bodyPr/>
        <a:lstStyle/>
        <a:p>
          <a:endParaRPr lang="en-US"/>
        </a:p>
      </dgm:t>
    </dgm:pt>
    <dgm:pt modelId="{FDFA1C0E-7503-4EA2-9D3A-8664F393CF61}">
      <dgm:prSet/>
      <dgm:spPr/>
      <dgm:t>
        <a:bodyPr/>
        <a:lstStyle/>
        <a:p>
          <a:r>
            <a:rPr lang="en-CA"/>
            <a:t>Organization </a:t>
          </a:r>
          <a:endParaRPr lang="en-US"/>
        </a:p>
      </dgm:t>
    </dgm:pt>
    <dgm:pt modelId="{7F116825-63C8-4233-84A1-6753AF8B3DD8}" type="parTrans" cxnId="{7824D796-1493-4C58-806D-1F1993DB946B}">
      <dgm:prSet/>
      <dgm:spPr/>
      <dgm:t>
        <a:bodyPr/>
        <a:lstStyle/>
        <a:p>
          <a:endParaRPr lang="en-US"/>
        </a:p>
      </dgm:t>
    </dgm:pt>
    <dgm:pt modelId="{79A39716-680E-417F-9FDE-BCC3D05614AA}" type="sibTrans" cxnId="{7824D796-1493-4C58-806D-1F1993DB946B}">
      <dgm:prSet/>
      <dgm:spPr/>
      <dgm:t>
        <a:bodyPr/>
        <a:lstStyle/>
        <a:p>
          <a:endParaRPr lang="en-US"/>
        </a:p>
      </dgm:t>
    </dgm:pt>
    <dgm:pt modelId="{7ACB33E1-C6E3-4E93-901B-322A9C42A9A2}">
      <dgm:prSet/>
      <dgm:spPr/>
      <dgm:t>
        <a:bodyPr/>
        <a:lstStyle/>
        <a:p>
          <a:r>
            <a:rPr lang="en-CA"/>
            <a:t>Studying </a:t>
          </a:r>
          <a:endParaRPr lang="en-US"/>
        </a:p>
      </dgm:t>
    </dgm:pt>
    <dgm:pt modelId="{1E844DD5-E3E0-4CCE-9D08-A05B4FD901F0}" type="parTrans" cxnId="{46D6F78E-7F10-43FE-B4C1-93CB414569C5}">
      <dgm:prSet/>
      <dgm:spPr/>
      <dgm:t>
        <a:bodyPr/>
        <a:lstStyle/>
        <a:p>
          <a:endParaRPr lang="en-US"/>
        </a:p>
      </dgm:t>
    </dgm:pt>
    <dgm:pt modelId="{382B8F85-975A-4F06-A0BA-E0FD49989618}" type="sibTrans" cxnId="{46D6F78E-7F10-43FE-B4C1-93CB414569C5}">
      <dgm:prSet/>
      <dgm:spPr/>
      <dgm:t>
        <a:bodyPr/>
        <a:lstStyle/>
        <a:p>
          <a:endParaRPr lang="en-US"/>
        </a:p>
      </dgm:t>
    </dgm:pt>
    <dgm:pt modelId="{C1530563-9143-4C8B-BC5A-106E3228D20B}">
      <dgm:prSet/>
      <dgm:spPr/>
      <dgm:t>
        <a:bodyPr/>
        <a:lstStyle/>
        <a:p>
          <a:r>
            <a:rPr lang="en-CA"/>
            <a:t>Note-taking </a:t>
          </a:r>
          <a:endParaRPr lang="en-US"/>
        </a:p>
      </dgm:t>
    </dgm:pt>
    <dgm:pt modelId="{A2B49B78-54B0-4D9C-9E1F-2B7343F73B51}" type="parTrans" cxnId="{3475B512-EAB1-42E4-809F-6F879415432A}">
      <dgm:prSet/>
      <dgm:spPr/>
      <dgm:t>
        <a:bodyPr/>
        <a:lstStyle/>
        <a:p>
          <a:endParaRPr lang="en-US"/>
        </a:p>
      </dgm:t>
    </dgm:pt>
    <dgm:pt modelId="{7D72435A-E1E3-4C77-BDEE-48E5194FC3C2}" type="sibTrans" cxnId="{3475B512-EAB1-42E4-809F-6F879415432A}">
      <dgm:prSet/>
      <dgm:spPr/>
      <dgm:t>
        <a:bodyPr/>
        <a:lstStyle/>
        <a:p>
          <a:endParaRPr lang="en-US"/>
        </a:p>
      </dgm:t>
    </dgm:pt>
    <dgm:pt modelId="{9DF5AC40-0882-45A9-B4D5-145C4DA1DD20}">
      <dgm:prSet/>
      <dgm:spPr/>
      <dgm:t>
        <a:bodyPr/>
        <a:lstStyle/>
        <a:p>
          <a:r>
            <a:rPr lang="en-CA"/>
            <a:t>Test-taking</a:t>
          </a:r>
          <a:endParaRPr lang="en-US"/>
        </a:p>
      </dgm:t>
    </dgm:pt>
    <dgm:pt modelId="{143518DD-9100-4A0E-8D84-A2AE30477336}" type="parTrans" cxnId="{0307BFDE-028B-47EA-91CF-A25C69D54DC3}">
      <dgm:prSet/>
      <dgm:spPr/>
      <dgm:t>
        <a:bodyPr/>
        <a:lstStyle/>
        <a:p>
          <a:endParaRPr lang="en-US"/>
        </a:p>
      </dgm:t>
    </dgm:pt>
    <dgm:pt modelId="{84705B1D-BD0E-4043-8223-456EC26CED20}" type="sibTrans" cxnId="{0307BFDE-028B-47EA-91CF-A25C69D54DC3}">
      <dgm:prSet/>
      <dgm:spPr/>
      <dgm:t>
        <a:bodyPr/>
        <a:lstStyle/>
        <a:p>
          <a:endParaRPr lang="en-US"/>
        </a:p>
      </dgm:t>
    </dgm:pt>
    <dgm:pt modelId="{8A12E1B0-5C41-4D6C-9216-DBDA672266E7}">
      <dgm:prSet/>
      <dgm:spPr/>
      <dgm:t>
        <a:bodyPr/>
        <a:lstStyle/>
        <a:p>
          <a:r>
            <a:rPr lang="en-CA" dirty="0"/>
            <a:t>and more…</a:t>
          </a:r>
          <a:endParaRPr lang="en-US" dirty="0"/>
        </a:p>
      </dgm:t>
    </dgm:pt>
    <dgm:pt modelId="{BDFF0FED-8534-4995-BAE3-148CB38AD602}" type="parTrans" cxnId="{4F147D7A-B5A2-46D6-8F5A-DFAAC184BC84}">
      <dgm:prSet/>
      <dgm:spPr/>
      <dgm:t>
        <a:bodyPr/>
        <a:lstStyle/>
        <a:p>
          <a:endParaRPr lang="en-US"/>
        </a:p>
      </dgm:t>
    </dgm:pt>
    <dgm:pt modelId="{62806D90-5150-4C53-9963-F1AE886BAB8A}" type="sibTrans" cxnId="{4F147D7A-B5A2-46D6-8F5A-DFAAC184BC84}">
      <dgm:prSet/>
      <dgm:spPr/>
      <dgm:t>
        <a:bodyPr/>
        <a:lstStyle/>
        <a:p>
          <a:endParaRPr lang="en-US"/>
        </a:p>
      </dgm:t>
    </dgm:pt>
    <dgm:pt modelId="{E335E875-8969-49EB-B676-C28EC3AEBDB2}" type="pres">
      <dgm:prSet presAssocID="{8FE18D5A-E8E6-4A28-8577-0FE044C40001}" presName="diagram" presStyleCnt="0">
        <dgm:presLayoutVars>
          <dgm:dir/>
          <dgm:resizeHandles val="exact"/>
        </dgm:presLayoutVars>
      </dgm:prSet>
      <dgm:spPr/>
    </dgm:pt>
    <dgm:pt modelId="{D2279B03-2FEE-4B01-AA49-0086D9DE18CF}" type="pres">
      <dgm:prSet presAssocID="{2C38DC0E-6D01-4DDA-963A-20DA4C6F0349}" presName="node" presStyleLbl="node1" presStyleIdx="0" presStyleCnt="9">
        <dgm:presLayoutVars>
          <dgm:bulletEnabled val="1"/>
        </dgm:presLayoutVars>
      </dgm:prSet>
      <dgm:spPr/>
    </dgm:pt>
    <dgm:pt modelId="{D4B604D2-2E5A-45D9-844B-435600A63510}" type="pres">
      <dgm:prSet presAssocID="{D601B9A2-6AED-4DCE-BCA2-4A699EAD9FF8}" presName="sibTrans" presStyleCnt="0"/>
      <dgm:spPr/>
    </dgm:pt>
    <dgm:pt modelId="{9662425F-1829-4609-AD6E-AB6C5E729EFA}" type="pres">
      <dgm:prSet presAssocID="{A675F96C-EAEF-49B8-8E25-DF13A15A3C02}" presName="node" presStyleLbl="node1" presStyleIdx="1" presStyleCnt="9">
        <dgm:presLayoutVars>
          <dgm:bulletEnabled val="1"/>
        </dgm:presLayoutVars>
      </dgm:prSet>
      <dgm:spPr/>
    </dgm:pt>
    <dgm:pt modelId="{35C9DB9B-7932-40F6-A9C4-0D7230A4A10C}" type="pres">
      <dgm:prSet presAssocID="{382456AE-5EFD-462A-89AA-C3FCA996A6E2}" presName="sibTrans" presStyleCnt="0"/>
      <dgm:spPr/>
    </dgm:pt>
    <dgm:pt modelId="{616F300F-BB02-410C-9ECA-E9B934E9FF5A}" type="pres">
      <dgm:prSet presAssocID="{4BA8B075-67C7-4948-B422-41907E9CC3C3}" presName="node" presStyleLbl="node1" presStyleIdx="2" presStyleCnt="9">
        <dgm:presLayoutVars>
          <dgm:bulletEnabled val="1"/>
        </dgm:presLayoutVars>
      </dgm:prSet>
      <dgm:spPr/>
    </dgm:pt>
    <dgm:pt modelId="{A9F4AE07-E144-46F9-A5D1-D7347EE66B3C}" type="pres">
      <dgm:prSet presAssocID="{CBD5F0F1-EE1D-44AC-8170-2D27F1E6F0A6}" presName="sibTrans" presStyleCnt="0"/>
      <dgm:spPr/>
    </dgm:pt>
    <dgm:pt modelId="{922EAC4D-74FB-4777-A18E-537F5F6D010E}" type="pres">
      <dgm:prSet presAssocID="{C9C4B46C-C2B5-423D-B760-AF0126D0A9B0}" presName="node" presStyleLbl="node1" presStyleIdx="3" presStyleCnt="9">
        <dgm:presLayoutVars>
          <dgm:bulletEnabled val="1"/>
        </dgm:presLayoutVars>
      </dgm:prSet>
      <dgm:spPr/>
    </dgm:pt>
    <dgm:pt modelId="{5D271FD2-D1FE-4C19-BC72-0E5E95614C71}" type="pres">
      <dgm:prSet presAssocID="{4E28C9EE-E153-4A72-8D81-EC0373DB83EF}" presName="sibTrans" presStyleCnt="0"/>
      <dgm:spPr/>
    </dgm:pt>
    <dgm:pt modelId="{458D3A14-3B46-4CDD-A6A6-E210B81C1D78}" type="pres">
      <dgm:prSet presAssocID="{FDFA1C0E-7503-4EA2-9D3A-8664F393CF61}" presName="node" presStyleLbl="node1" presStyleIdx="4" presStyleCnt="9">
        <dgm:presLayoutVars>
          <dgm:bulletEnabled val="1"/>
        </dgm:presLayoutVars>
      </dgm:prSet>
      <dgm:spPr/>
    </dgm:pt>
    <dgm:pt modelId="{1B32E48E-685C-4F8B-8EB8-B924B5EBEE37}" type="pres">
      <dgm:prSet presAssocID="{79A39716-680E-417F-9FDE-BCC3D05614AA}" presName="sibTrans" presStyleCnt="0"/>
      <dgm:spPr/>
    </dgm:pt>
    <dgm:pt modelId="{B15ED4A3-B029-401E-9CE6-9AB5001E9534}" type="pres">
      <dgm:prSet presAssocID="{7ACB33E1-C6E3-4E93-901B-322A9C42A9A2}" presName="node" presStyleLbl="node1" presStyleIdx="5" presStyleCnt="9">
        <dgm:presLayoutVars>
          <dgm:bulletEnabled val="1"/>
        </dgm:presLayoutVars>
      </dgm:prSet>
      <dgm:spPr/>
    </dgm:pt>
    <dgm:pt modelId="{98D9AFCA-33FA-4549-A76C-EDFE8B50A877}" type="pres">
      <dgm:prSet presAssocID="{382B8F85-975A-4F06-A0BA-E0FD49989618}" presName="sibTrans" presStyleCnt="0"/>
      <dgm:spPr/>
    </dgm:pt>
    <dgm:pt modelId="{2576DFBD-CF5D-4983-8476-E81B5DE24512}" type="pres">
      <dgm:prSet presAssocID="{C1530563-9143-4C8B-BC5A-106E3228D20B}" presName="node" presStyleLbl="node1" presStyleIdx="6" presStyleCnt="9">
        <dgm:presLayoutVars>
          <dgm:bulletEnabled val="1"/>
        </dgm:presLayoutVars>
      </dgm:prSet>
      <dgm:spPr/>
    </dgm:pt>
    <dgm:pt modelId="{75A83FA1-9EBE-4A40-A12F-74E4E899C5BC}" type="pres">
      <dgm:prSet presAssocID="{7D72435A-E1E3-4C77-BDEE-48E5194FC3C2}" presName="sibTrans" presStyleCnt="0"/>
      <dgm:spPr/>
    </dgm:pt>
    <dgm:pt modelId="{2C387631-DB4D-4F5E-9A92-8881F4BCB29A}" type="pres">
      <dgm:prSet presAssocID="{9DF5AC40-0882-45A9-B4D5-145C4DA1DD20}" presName="node" presStyleLbl="node1" presStyleIdx="7" presStyleCnt="9">
        <dgm:presLayoutVars>
          <dgm:bulletEnabled val="1"/>
        </dgm:presLayoutVars>
      </dgm:prSet>
      <dgm:spPr/>
    </dgm:pt>
    <dgm:pt modelId="{61DA367C-BAE6-4F82-8D4C-FC5FDA565F17}" type="pres">
      <dgm:prSet presAssocID="{84705B1D-BD0E-4043-8223-456EC26CED20}" presName="sibTrans" presStyleCnt="0"/>
      <dgm:spPr/>
    </dgm:pt>
    <dgm:pt modelId="{2A3C67E9-430E-4819-BA60-05EE60A226B4}" type="pres">
      <dgm:prSet presAssocID="{8A12E1B0-5C41-4D6C-9216-DBDA672266E7}" presName="node" presStyleLbl="node1" presStyleIdx="8" presStyleCnt="9">
        <dgm:presLayoutVars>
          <dgm:bulletEnabled val="1"/>
        </dgm:presLayoutVars>
      </dgm:prSet>
      <dgm:spPr/>
    </dgm:pt>
  </dgm:ptLst>
  <dgm:cxnLst>
    <dgm:cxn modelId="{3475B512-EAB1-42E4-809F-6F879415432A}" srcId="{8FE18D5A-E8E6-4A28-8577-0FE044C40001}" destId="{C1530563-9143-4C8B-BC5A-106E3228D20B}" srcOrd="6" destOrd="0" parTransId="{A2B49B78-54B0-4D9C-9E1F-2B7343F73B51}" sibTransId="{7D72435A-E1E3-4C77-BDEE-48E5194FC3C2}"/>
    <dgm:cxn modelId="{05631416-79FB-4764-9B37-F9E43CA7B900}" srcId="{8FE18D5A-E8E6-4A28-8577-0FE044C40001}" destId="{C9C4B46C-C2B5-423D-B760-AF0126D0A9B0}" srcOrd="3" destOrd="0" parTransId="{AF8B3F1B-C378-4793-ABBF-ECADDD529105}" sibTransId="{4E28C9EE-E153-4A72-8D81-EC0373DB83EF}"/>
    <dgm:cxn modelId="{7B923534-F77D-4AA4-BA2F-BB5012059A16}" type="presOf" srcId="{9DF5AC40-0882-45A9-B4D5-145C4DA1DD20}" destId="{2C387631-DB4D-4F5E-9A92-8881F4BCB29A}" srcOrd="0" destOrd="0" presId="urn:microsoft.com/office/officeart/2005/8/layout/default"/>
    <dgm:cxn modelId="{983D6C39-9FA5-44D4-A0DB-C13B17287D4A}" type="presOf" srcId="{C1530563-9143-4C8B-BC5A-106E3228D20B}" destId="{2576DFBD-CF5D-4983-8476-E81B5DE24512}" srcOrd="0" destOrd="0" presId="urn:microsoft.com/office/officeart/2005/8/layout/default"/>
    <dgm:cxn modelId="{A20E945E-BACB-444D-BF49-9FF590A7E3FE}" type="presOf" srcId="{2C38DC0E-6D01-4DDA-963A-20DA4C6F0349}" destId="{D2279B03-2FEE-4B01-AA49-0086D9DE18CF}" srcOrd="0" destOrd="0" presId="urn:microsoft.com/office/officeart/2005/8/layout/default"/>
    <dgm:cxn modelId="{8AB23F6C-560C-488F-9986-4B2DDA6E8879}" type="presOf" srcId="{FDFA1C0E-7503-4EA2-9D3A-8664F393CF61}" destId="{458D3A14-3B46-4CDD-A6A6-E210B81C1D78}" srcOrd="0" destOrd="0" presId="urn:microsoft.com/office/officeart/2005/8/layout/default"/>
    <dgm:cxn modelId="{F5FBFD4E-99D3-436D-821B-487D23F40947}" type="presOf" srcId="{8FE18D5A-E8E6-4A28-8577-0FE044C40001}" destId="{E335E875-8969-49EB-B676-C28EC3AEBDB2}" srcOrd="0" destOrd="0" presId="urn:microsoft.com/office/officeart/2005/8/layout/default"/>
    <dgm:cxn modelId="{51713D72-419C-429E-BA09-FEBA3201D846}" type="presOf" srcId="{C9C4B46C-C2B5-423D-B760-AF0126D0A9B0}" destId="{922EAC4D-74FB-4777-A18E-537F5F6D010E}" srcOrd="0" destOrd="0" presId="urn:microsoft.com/office/officeart/2005/8/layout/default"/>
    <dgm:cxn modelId="{9BE31657-1E20-4651-8574-9B6F2F89A477}" srcId="{8FE18D5A-E8E6-4A28-8577-0FE044C40001}" destId="{2C38DC0E-6D01-4DDA-963A-20DA4C6F0349}" srcOrd="0" destOrd="0" parTransId="{9501CD76-A3A2-48BE-B4DF-1F17B60B62F3}" sibTransId="{D601B9A2-6AED-4DCE-BCA2-4A699EAD9FF8}"/>
    <dgm:cxn modelId="{DACECE78-97C7-4776-B16C-848838D56A4C}" type="presOf" srcId="{8A12E1B0-5C41-4D6C-9216-DBDA672266E7}" destId="{2A3C67E9-430E-4819-BA60-05EE60A226B4}" srcOrd="0" destOrd="0" presId="urn:microsoft.com/office/officeart/2005/8/layout/default"/>
    <dgm:cxn modelId="{A2D1E079-C1C9-4F94-810D-54A2046FF6F9}" type="presOf" srcId="{7ACB33E1-C6E3-4E93-901B-322A9C42A9A2}" destId="{B15ED4A3-B029-401E-9CE6-9AB5001E9534}" srcOrd="0" destOrd="0" presId="urn:microsoft.com/office/officeart/2005/8/layout/default"/>
    <dgm:cxn modelId="{4F147D7A-B5A2-46D6-8F5A-DFAAC184BC84}" srcId="{8FE18D5A-E8E6-4A28-8577-0FE044C40001}" destId="{8A12E1B0-5C41-4D6C-9216-DBDA672266E7}" srcOrd="8" destOrd="0" parTransId="{BDFF0FED-8534-4995-BAE3-148CB38AD602}" sibTransId="{62806D90-5150-4C53-9963-F1AE886BAB8A}"/>
    <dgm:cxn modelId="{4F4F727B-869D-42FE-8E89-61EFD56FF11D}" type="presOf" srcId="{4BA8B075-67C7-4948-B422-41907E9CC3C3}" destId="{616F300F-BB02-410C-9ECA-E9B934E9FF5A}" srcOrd="0" destOrd="0" presId="urn:microsoft.com/office/officeart/2005/8/layout/default"/>
    <dgm:cxn modelId="{46D6F78E-7F10-43FE-B4C1-93CB414569C5}" srcId="{8FE18D5A-E8E6-4A28-8577-0FE044C40001}" destId="{7ACB33E1-C6E3-4E93-901B-322A9C42A9A2}" srcOrd="5" destOrd="0" parTransId="{1E844DD5-E3E0-4CCE-9D08-A05B4FD901F0}" sibTransId="{382B8F85-975A-4F06-A0BA-E0FD49989618}"/>
    <dgm:cxn modelId="{7824D796-1493-4C58-806D-1F1993DB946B}" srcId="{8FE18D5A-E8E6-4A28-8577-0FE044C40001}" destId="{FDFA1C0E-7503-4EA2-9D3A-8664F393CF61}" srcOrd="4" destOrd="0" parTransId="{7F116825-63C8-4233-84A1-6753AF8B3DD8}" sibTransId="{79A39716-680E-417F-9FDE-BCC3D05614AA}"/>
    <dgm:cxn modelId="{A3B2B8B0-7330-4530-9633-917069C5AD18}" type="presOf" srcId="{A675F96C-EAEF-49B8-8E25-DF13A15A3C02}" destId="{9662425F-1829-4609-AD6E-AB6C5E729EFA}" srcOrd="0" destOrd="0" presId="urn:microsoft.com/office/officeart/2005/8/layout/default"/>
    <dgm:cxn modelId="{0A296ADA-E84B-4E1C-98FD-3F4DE2262CE6}" srcId="{8FE18D5A-E8E6-4A28-8577-0FE044C40001}" destId="{A675F96C-EAEF-49B8-8E25-DF13A15A3C02}" srcOrd="1" destOrd="0" parTransId="{402CC3C8-114B-4C68-8B26-D172DC613160}" sibTransId="{382456AE-5EFD-462A-89AA-C3FCA996A6E2}"/>
    <dgm:cxn modelId="{0307BFDE-028B-47EA-91CF-A25C69D54DC3}" srcId="{8FE18D5A-E8E6-4A28-8577-0FE044C40001}" destId="{9DF5AC40-0882-45A9-B4D5-145C4DA1DD20}" srcOrd="7" destOrd="0" parTransId="{143518DD-9100-4A0E-8D84-A2AE30477336}" sibTransId="{84705B1D-BD0E-4043-8223-456EC26CED20}"/>
    <dgm:cxn modelId="{8D8E5DEE-8EA1-4826-83D1-B3DC3FAA0A2B}" srcId="{8FE18D5A-E8E6-4A28-8577-0FE044C40001}" destId="{4BA8B075-67C7-4948-B422-41907E9CC3C3}" srcOrd="2" destOrd="0" parTransId="{EC29F6C2-1A2C-4919-8684-F7514D014C5F}" sibTransId="{CBD5F0F1-EE1D-44AC-8170-2D27F1E6F0A6}"/>
    <dgm:cxn modelId="{EE147BBF-E052-4C8A-A185-B0B91B54E5A6}" type="presParOf" srcId="{E335E875-8969-49EB-B676-C28EC3AEBDB2}" destId="{D2279B03-2FEE-4B01-AA49-0086D9DE18CF}" srcOrd="0" destOrd="0" presId="urn:microsoft.com/office/officeart/2005/8/layout/default"/>
    <dgm:cxn modelId="{9C9E7C46-1ABE-4614-9FF0-F26FD8D9429B}" type="presParOf" srcId="{E335E875-8969-49EB-B676-C28EC3AEBDB2}" destId="{D4B604D2-2E5A-45D9-844B-435600A63510}" srcOrd="1" destOrd="0" presId="urn:microsoft.com/office/officeart/2005/8/layout/default"/>
    <dgm:cxn modelId="{DBF89BA9-FC9D-4356-A387-7F76E81408F2}" type="presParOf" srcId="{E335E875-8969-49EB-B676-C28EC3AEBDB2}" destId="{9662425F-1829-4609-AD6E-AB6C5E729EFA}" srcOrd="2" destOrd="0" presId="urn:microsoft.com/office/officeart/2005/8/layout/default"/>
    <dgm:cxn modelId="{3767DDD9-4E04-44FE-8DD2-761552194AB9}" type="presParOf" srcId="{E335E875-8969-49EB-B676-C28EC3AEBDB2}" destId="{35C9DB9B-7932-40F6-A9C4-0D7230A4A10C}" srcOrd="3" destOrd="0" presId="urn:microsoft.com/office/officeart/2005/8/layout/default"/>
    <dgm:cxn modelId="{D69F5A89-3E8B-44FD-8B47-8B919F51147B}" type="presParOf" srcId="{E335E875-8969-49EB-B676-C28EC3AEBDB2}" destId="{616F300F-BB02-410C-9ECA-E9B934E9FF5A}" srcOrd="4" destOrd="0" presId="urn:microsoft.com/office/officeart/2005/8/layout/default"/>
    <dgm:cxn modelId="{85BA27F2-2EBE-4FEB-B132-D092A09F8615}" type="presParOf" srcId="{E335E875-8969-49EB-B676-C28EC3AEBDB2}" destId="{A9F4AE07-E144-46F9-A5D1-D7347EE66B3C}" srcOrd="5" destOrd="0" presId="urn:microsoft.com/office/officeart/2005/8/layout/default"/>
    <dgm:cxn modelId="{1AA7EDA9-5346-4216-AE58-6BA24A73AFB0}" type="presParOf" srcId="{E335E875-8969-49EB-B676-C28EC3AEBDB2}" destId="{922EAC4D-74FB-4777-A18E-537F5F6D010E}" srcOrd="6" destOrd="0" presId="urn:microsoft.com/office/officeart/2005/8/layout/default"/>
    <dgm:cxn modelId="{E9155A52-D757-40BA-9B40-3372E273C73D}" type="presParOf" srcId="{E335E875-8969-49EB-B676-C28EC3AEBDB2}" destId="{5D271FD2-D1FE-4C19-BC72-0E5E95614C71}" srcOrd="7" destOrd="0" presId="urn:microsoft.com/office/officeart/2005/8/layout/default"/>
    <dgm:cxn modelId="{B26119A9-3AE7-4C33-AC36-9E70A8AFB116}" type="presParOf" srcId="{E335E875-8969-49EB-B676-C28EC3AEBDB2}" destId="{458D3A14-3B46-4CDD-A6A6-E210B81C1D78}" srcOrd="8" destOrd="0" presId="urn:microsoft.com/office/officeart/2005/8/layout/default"/>
    <dgm:cxn modelId="{35FD5055-59E9-4478-82A0-3008B5C48A50}" type="presParOf" srcId="{E335E875-8969-49EB-B676-C28EC3AEBDB2}" destId="{1B32E48E-685C-4F8B-8EB8-B924B5EBEE37}" srcOrd="9" destOrd="0" presId="urn:microsoft.com/office/officeart/2005/8/layout/default"/>
    <dgm:cxn modelId="{C9863BAB-BF6E-4734-900D-B031757A60F7}" type="presParOf" srcId="{E335E875-8969-49EB-B676-C28EC3AEBDB2}" destId="{B15ED4A3-B029-401E-9CE6-9AB5001E9534}" srcOrd="10" destOrd="0" presId="urn:microsoft.com/office/officeart/2005/8/layout/default"/>
    <dgm:cxn modelId="{F2EBC1E2-3895-46B9-AB94-6046EF465A95}" type="presParOf" srcId="{E335E875-8969-49EB-B676-C28EC3AEBDB2}" destId="{98D9AFCA-33FA-4549-A76C-EDFE8B50A877}" srcOrd="11" destOrd="0" presId="urn:microsoft.com/office/officeart/2005/8/layout/default"/>
    <dgm:cxn modelId="{2FB4DEC1-055E-4F27-8BE5-39355CBAFA29}" type="presParOf" srcId="{E335E875-8969-49EB-B676-C28EC3AEBDB2}" destId="{2576DFBD-CF5D-4983-8476-E81B5DE24512}" srcOrd="12" destOrd="0" presId="urn:microsoft.com/office/officeart/2005/8/layout/default"/>
    <dgm:cxn modelId="{B9699FF2-DDCD-4364-B7CE-7629C0AA9ADD}" type="presParOf" srcId="{E335E875-8969-49EB-B676-C28EC3AEBDB2}" destId="{75A83FA1-9EBE-4A40-A12F-74E4E899C5BC}" srcOrd="13" destOrd="0" presId="urn:microsoft.com/office/officeart/2005/8/layout/default"/>
    <dgm:cxn modelId="{AC4B64E4-00CB-4CD0-9941-795E42465670}" type="presParOf" srcId="{E335E875-8969-49EB-B676-C28EC3AEBDB2}" destId="{2C387631-DB4D-4F5E-9A92-8881F4BCB29A}" srcOrd="14" destOrd="0" presId="urn:microsoft.com/office/officeart/2005/8/layout/default"/>
    <dgm:cxn modelId="{4AD617CD-B33D-47E6-9958-7C7663F03DB0}" type="presParOf" srcId="{E335E875-8969-49EB-B676-C28EC3AEBDB2}" destId="{61DA367C-BAE6-4F82-8D4C-FC5FDA565F17}" srcOrd="15" destOrd="0" presId="urn:microsoft.com/office/officeart/2005/8/layout/default"/>
    <dgm:cxn modelId="{37350D81-747B-4B7C-B707-0578C0CA258D}" type="presParOf" srcId="{E335E875-8969-49EB-B676-C28EC3AEBDB2}" destId="{2A3C67E9-430E-4819-BA60-05EE60A226B4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C5CBB7-0F5F-4D58-AF22-C10C6D5822C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ED95BC-F3D1-402B-A3FA-BBA3DA551219}">
      <dgm:prSet custT="1"/>
      <dgm:spPr/>
      <dgm:t>
        <a:bodyPr/>
        <a:lstStyle/>
        <a:p>
          <a:r>
            <a:rPr lang="en-US" sz="2000" dirty="0"/>
            <a:t>Plan Ahead</a:t>
          </a:r>
        </a:p>
      </dgm:t>
    </dgm:pt>
    <dgm:pt modelId="{6EF9B79A-C735-4FD1-8B41-4BF7206A97B8}" type="parTrans" cxnId="{01E63440-85B3-4984-BB38-91C87E60EAA7}">
      <dgm:prSet/>
      <dgm:spPr/>
      <dgm:t>
        <a:bodyPr/>
        <a:lstStyle/>
        <a:p>
          <a:endParaRPr lang="en-US"/>
        </a:p>
      </dgm:t>
    </dgm:pt>
    <dgm:pt modelId="{601686B6-62C3-476A-AD8B-028DA49980E7}" type="sibTrans" cxnId="{01E63440-85B3-4984-BB38-91C87E60EAA7}">
      <dgm:prSet/>
      <dgm:spPr/>
      <dgm:t>
        <a:bodyPr/>
        <a:lstStyle/>
        <a:p>
          <a:endParaRPr lang="en-US"/>
        </a:p>
      </dgm:t>
    </dgm:pt>
    <dgm:pt modelId="{A66C18DC-31D6-4C71-8808-AB1AD4F73C3E}">
      <dgm:prSet custT="1"/>
      <dgm:spPr/>
      <dgm:t>
        <a:bodyPr/>
        <a:lstStyle/>
        <a:p>
          <a:r>
            <a:rPr lang="en-US" sz="2000" dirty="0"/>
            <a:t>Prioritize Wisely</a:t>
          </a:r>
        </a:p>
      </dgm:t>
    </dgm:pt>
    <dgm:pt modelId="{6A527ACF-5879-4635-B697-DA81A43E41B4}" type="parTrans" cxnId="{99DB5A99-CD87-4B62-8788-CB4D37322691}">
      <dgm:prSet/>
      <dgm:spPr/>
      <dgm:t>
        <a:bodyPr/>
        <a:lstStyle/>
        <a:p>
          <a:endParaRPr lang="en-US"/>
        </a:p>
      </dgm:t>
    </dgm:pt>
    <dgm:pt modelId="{1351D772-A2A4-4079-AEE1-75F3E6574720}" type="sibTrans" cxnId="{99DB5A99-CD87-4B62-8788-CB4D37322691}">
      <dgm:prSet/>
      <dgm:spPr/>
      <dgm:t>
        <a:bodyPr/>
        <a:lstStyle/>
        <a:p>
          <a:endParaRPr lang="en-US"/>
        </a:p>
      </dgm:t>
    </dgm:pt>
    <dgm:pt modelId="{328AAEF9-081C-49CB-AAC5-D8D14C27BE9D}">
      <dgm:prSet custT="1"/>
      <dgm:spPr/>
      <dgm:t>
        <a:bodyPr/>
        <a:lstStyle/>
        <a:p>
          <a:r>
            <a:rPr lang="en-US" sz="2000"/>
            <a:t>Create a study schedule</a:t>
          </a:r>
        </a:p>
      </dgm:t>
    </dgm:pt>
    <dgm:pt modelId="{12BA0752-41F8-426B-A547-684F175C8BC5}" type="parTrans" cxnId="{E99B1AE6-CB78-4307-8EFE-84F8F367566E}">
      <dgm:prSet/>
      <dgm:spPr/>
      <dgm:t>
        <a:bodyPr/>
        <a:lstStyle/>
        <a:p>
          <a:endParaRPr lang="en-US"/>
        </a:p>
      </dgm:t>
    </dgm:pt>
    <dgm:pt modelId="{26985516-D750-4FF9-A0E3-932E5AF8EDC5}" type="sibTrans" cxnId="{E99B1AE6-CB78-4307-8EFE-84F8F367566E}">
      <dgm:prSet/>
      <dgm:spPr/>
      <dgm:t>
        <a:bodyPr/>
        <a:lstStyle/>
        <a:p>
          <a:endParaRPr lang="en-US"/>
        </a:p>
      </dgm:t>
    </dgm:pt>
    <dgm:pt modelId="{8BF17D89-3C6C-446C-AFD1-324EC85475A5}">
      <dgm:prSet custT="1"/>
      <dgm:spPr/>
      <dgm:t>
        <a:bodyPr/>
        <a:lstStyle/>
        <a:p>
          <a:r>
            <a:rPr lang="en-US" sz="2000"/>
            <a:t>Find an organization system that works for you</a:t>
          </a:r>
        </a:p>
      </dgm:t>
    </dgm:pt>
    <dgm:pt modelId="{3B10D9BC-55DA-4DBB-BCA7-F63F101B2D41}" type="parTrans" cxnId="{9AF77172-0DE5-4179-AFA7-A5DDEF74F689}">
      <dgm:prSet/>
      <dgm:spPr/>
      <dgm:t>
        <a:bodyPr/>
        <a:lstStyle/>
        <a:p>
          <a:endParaRPr lang="en-US"/>
        </a:p>
      </dgm:t>
    </dgm:pt>
    <dgm:pt modelId="{5A4E2E3B-7879-4947-BAC9-60950D052497}" type="sibTrans" cxnId="{9AF77172-0DE5-4179-AFA7-A5DDEF74F689}">
      <dgm:prSet/>
      <dgm:spPr/>
      <dgm:t>
        <a:bodyPr/>
        <a:lstStyle/>
        <a:p>
          <a:endParaRPr lang="en-US"/>
        </a:p>
      </dgm:t>
    </dgm:pt>
    <dgm:pt modelId="{BAAA187B-6812-4547-AE62-17A67C9E9D72}">
      <dgm:prSet custT="1"/>
      <dgm:spPr/>
      <dgm:t>
        <a:bodyPr/>
        <a:lstStyle/>
        <a:p>
          <a:r>
            <a:rPr lang="en-US" sz="2000"/>
            <a:t>Ask for help</a:t>
          </a:r>
        </a:p>
      </dgm:t>
    </dgm:pt>
    <dgm:pt modelId="{D4EC37C4-9443-418F-B3A3-0195BBA90208}" type="parTrans" cxnId="{F112C892-A4F5-40C6-8191-ACCC747712AF}">
      <dgm:prSet/>
      <dgm:spPr/>
      <dgm:t>
        <a:bodyPr/>
        <a:lstStyle/>
        <a:p>
          <a:endParaRPr lang="en-US"/>
        </a:p>
      </dgm:t>
    </dgm:pt>
    <dgm:pt modelId="{4CE60F8F-45E2-43CE-8963-7FCD72855979}" type="sibTrans" cxnId="{F112C892-A4F5-40C6-8191-ACCC747712AF}">
      <dgm:prSet/>
      <dgm:spPr/>
      <dgm:t>
        <a:bodyPr/>
        <a:lstStyle/>
        <a:p>
          <a:endParaRPr lang="en-US"/>
        </a:p>
      </dgm:t>
    </dgm:pt>
    <dgm:pt modelId="{965C772D-221E-42A8-9327-D0BD7AD7BDEE}">
      <dgm:prSet custT="1"/>
      <dgm:spPr/>
      <dgm:t>
        <a:bodyPr/>
        <a:lstStyle/>
        <a:p>
          <a:r>
            <a:rPr lang="en-US" sz="2000"/>
            <a:t>Create Balance</a:t>
          </a:r>
        </a:p>
      </dgm:t>
    </dgm:pt>
    <dgm:pt modelId="{F7D41EC2-B5E3-4B91-BEE3-718808DD7227}" type="parTrans" cxnId="{01D00E07-FCD3-4384-A497-639EB5E141DD}">
      <dgm:prSet/>
      <dgm:spPr/>
      <dgm:t>
        <a:bodyPr/>
        <a:lstStyle/>
        <a:p>
          <a:endParaRPr lang="en-US"/>
        </a:p>
      </dgm:t>
    </dgm:pt>
    <dgm:pt modelId="{CF870C64-E0A4-4B0F-9567-E75B5C7B453C}" type="sibTrans" cxnId="{01D00E07-FCD3-4384-A497-639EB5E141DD}">
      <dgm:prSet/>
      <dgm:spPr/>
      <dgm:t>
        <a:bodyPr/>
        <a:lstStyle/>
        <a:p>
          <a:endParaRPr lang="en-US"/>
        </a:p>
      </dgm:t>
    </dgm:pt>
    <dgm:pt modelId="{37DDE47B-2ACD-4771-8A04-BE92EE9B48F6}">
      <dgm:prSet custT="1"/>
      <dgm:spPr/>
      <dgm:t>
        <a:bodyPr/>
        <a:lstStyle/>
        <a:p>
          <a:r>
            <a:rPr lang="en-US" sz="2000"/>
            <a:t>Choose a date to cut back</a:t>
          </a:r>
        </a:p>
      </dgm:t>
    </dgm:pt>
    <dgm:pt modelId="{507B56B2-ABD3-4FB3-BEB0-C729EAADCBE2}" type="parTrans" cxnId="{89A2B015-305F-4D9C-B69E-669A89D64B93}">
      <dgm:prSet/>
      <dgm:spPr/>
      <dgm:t>
        <a:bodyPr/>
        <a:lstStyle/>
        <a:p>
          <a:endParaRPr lang="en-US"/>
        </a:p>
      </dgm:t>
    </dgm:pt>
    <dgm:pt modelId="{8C7F1459-2D03-4434-BC1A-3D6C60F2E74B}" type="sibTrans" cxnId="{89A2B015-305F-4D9C-B69E-669A89D64B93}">
      <dgm:prSet/>
      <dgm:spPr/>
      <dgm:t>
        <a:bodyPr/>
        <a:lstStyle/>
        <a:p>
          <a:endParaRPr lang="en-US"/>
        </a:p>
      </dgm:t>
    </dgm:pt>
    <dgm:pt modelId="{F84314EF-C741-4DEA-8447-998B2E8F6D89}" type="pres">
      <dgm:prSet presAssocID="{73C5CBB7-0F5F-4D58-AF22-C10C6D5822C2}" presName="root" presStyleCnt="0">
        <dgm:presLayoutVars>
          <dgm:dir/>
          <dgm:resizeHandles val="exact"/>
        </dgm:presLayoutVars>
      </dgm:prSet>
      <dgm:spPr/>
    </dgm:pt>
    <dgm:pt modelId="{17527BAE-1C09-497E-BA2C-E0BE575066D8}" type="pres">
      <dgm:prSet presAssocID="{C3ED95BC-F3D1-402B-A3FA-BBA3DA551219}" presName="compNode" presStyleCnt="0"/>
      <dgm:spPr/>
    </dgm:pt>
    <dgm:pt modelId="{CE645142-A6F0-451F-87AC-0EBF45ABF09A}" type="pres">
      <dgm:prSet presAssocID="{C3ED95BC-F3D1-402B-A3FA-BBA3DA551219}" presName="bgRect" presStyleLbl="bgShp" presStyleIdx="0" presStyleCnt="7"/>
      <dgm:spPr/>
    </dgm:pt>
    <dgm:pt modelId="{5B961EB2-D6F3-404F-97FE-5A5231699AE0}" type="pres">
      <dgm:prSet presAssocID="{C3ED95BC-F3D1-402B-A3FA-BBA3DA551219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FF0473-8CEE-4571-B729-0F7BA557909C}" type="pres">
      <dgm:prSet presAssocID="{C3ED95BC-F3D1-402B-A3FA-BBA3DA551219}" presName="spaceRect" presStyleCnt="0"/>
      <dgm:spPr/>
    </dgm:pt>
    <dgm:pt modelId="{E807DFD0-BE53-4161-ABD4-789FBD0BC434}" type="pres">
      <dgm:prSet presAssocID="{C3ED95BC-F3D1-402B-A3FA-BBA3DA551219}" presName="parTx" presStyleLbl="revTx" presStyleIdx="0" presStyleCnt="7">
        <dgm:presLayoutVars>
          <dgm:chMax val="0"/>
          <dgm:chPref val="0"/>
        </dgm:presLayoutVars>
      </dgm:prSet>
      <dgm:spPr/>
    </dgm:pt>
    <dgm:pt modelId="{F6C10B61-DFCE-406C-A616-444CDB7A7A41}" type="pres">
      <dgm:prSet presAssocID="{601686B6-62C3-476A-AD8B-028DA49980E7}" presName="sibTrans" presStyleCnt="0"/>
      <dgm:spPr/>
    </dgm:pt>
    <dgm:pt modelId="{AFDF9500-6FA3-48A9-A5E0-26C35B78806A}" type="pres">
      <dgm:prSet presAssocID="{A66C18DC-31D6-4C71-8808-AB1AD4F73C3E}" presName="compNode" presStyleCnt="0"/>
      <dgm:spPr/>
    </dgm:pt>
    <dgm:pt modelId="{7FCFD033-3807-4912-A433-813463FFB2DA}" type="pres">
      <dgm:prSet presAssocID="{A66C18DC-31D6-4C71-8808-AB1AD4F73C3E}" presName="bgRect" presStyleLbl="bgShp" presStyleIdx="1" presStyleCnt="7"/>
      <dgm:spPr/>
    </dgm:pt>
    <dgm:pt modelId="{C2AC49F4-89E4-41AB-81F4-20ECAD717A3A}" type="pres">
      <dgm:prSet presAssocID="{A66C18DC-31D6-4C71-8808-AB1AD4F73C3E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9C75A674-CA7C-4D29-9CEC-384C761105E4}" type="pres">
      <dgm:prSet presAssocID="{A66C18DC-31D6-4C71-8808-AB1AD4F73C3E}" presName="spaceRect" presStyleCnt="0"/>
      <dgm:spPr/>
    </dgm:pt>
    <dgm:pt modelId="{4C1A4D1C-96A2-492A-B894-43976696CE8E}" type="pres">
      <dgm:prSet presAssocID="{A66C18DC-31D6-4C71-8808-AB1AD4F73C3E}" presName="parTx" presStyleLbl="revTx" presStyleIdx="1" presStyleCnt="7">
        <dgm:presLayoutVars>
          <dgm:chMax val="0"/>
          <dgm:chPref val="0"/>
        </dgm:presLayoutVars>
      </dgm:prSet>
      <dgm:spPr/>
    </dgm:pt>
    <dgm:pt modelId="{F964A501-FC35-4E2D-A39A-D9B4BE9070D7}" type="pres">
      <dgm:prSet presAssocID="{1351D772-A2A4-4079-AEE1-75F3E6574720}" presName="sibTrans" presStyleCnt="0"/>
      <dgm:spPr/>
    </dgm:pt>
    <dgm:pt modelId="{368E5CC3-9321-4A9C-9CE2-4CD68C37C54F}" type="pres">
      <dgm:prSet presAssocID="{328AAEF9-081C-49CB-AAC5-D8D14C27BE9D}" presName="compNode" presStyleCnt="0"/>
      <dgm:spPr/>
    </dgm:pt>
    <dgm:pt modelId="{AED17951-FAEE-439C-A0DA-E69023F10CCA}" type="pres">
      <dgm:prSet presAssocID="{328AAEF9-081C-49CB-AAC5-D8D14C27BE9D}" presName="bgRect" presStyleLbl="bgShp" presStyleIdx="2" presStyleCnt="7"/>
      <dgm:spPr/>
    </dgm:pt>
    <dgm:pt modelId="{BC990678-0132-4BB5-B14A-DE9D75E3F2F3}" type="pres">
      <dgm:prSet presAssocID="{328AAEF9-081C-49CB-AAC5-D8D14C27BE9D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736BAC81-74F4-4AF7-8578-F9848A03A328}" type="pres">
      <dgm:prSet presAssocID="{328AAEF9-081C-49CB-AAC5-D8D14C27BE9D}" presName="spaceRect" presStyleCnt="0"/>
      <dgm:spPr/>
    </dgm:pt>
    <dgm:pt modelId="{66D77EED-B8A6-4D67-8046-4CD93B2C796B}" type="pres">
      <dgm:prSet presAssocID="{328AAEF9-081C-49CB-AAC5-D8D14C27BE9D}" presName="parTx" presStyleLbl="revTx" presStyleIdx="2" presStyleCnt="7">
        <dgm:presLayoutVars>
          <dgm:chMax val="0"/>
          <dgm:chPref val="0"/>
        </dgm:presLayoutVars>
      </dgm:prSet>
      <dgm:spPr/>
    </dgm:pt>
    <dgm:pt modelId="{8510ADC7-5841-42C9-A574-07DC26B460E8}" type="pres">
      <dgm:prSet presAssocID="{26985516-D750-4FF9-A0E3-932E5AF8EDC5}" presName="sibTrans" presStyleCnt="0"/>
      <dgm:spPr/>
    </dgm:pt>
    <dgm:pt modelId="{97087614-DF7C-43CF-BB2D-53316FBA25CD}" type="pres">
      <dgm:prSet presAssocID="{8BF17D89-3C6C-446C-AFD1-324EC85475A5}" presName="compNode" presStyleCnt="0"/>
      <dgm:spPr/>
    </dgm:pt>
    <dgm:pt modelId="{0F848CD2-D74B-4762-A7CA-49FAADA0FD7B}" type="pres">
      <dgm:prSet presAssocID="{8BF17D89-3C6C-446C-AFD1-324EC85475A5}" presName="bgRect" presStyleLbl="bgShp" presStyleIdx="3" presStyleCnt="7"/>
      <dgm:spPr/>
    </dgm:pt>
    <dgm:pt modelId="{F4F46D66-987D-4140-B035-0745CD26657A}" type="pres">
      <dgm:prSet presAssocID="{8BF17D89-3C6C-446C-AFD1-324EC85475A5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E48D3CE0-9D74-4133-B0CC-4E931F6A108E}" type="pres">
      <dgm:prSet presAssocID="{8BF17D89-3C6C-446C-AFD1-324EC85475A5}" presName="spaceRect" presStyleCnt="0"/>
      <dgm:spPr/>
    </dgm:pt>
    <dgm:pt modelId="{3971C416-9C2D-4C0D-90E2-B83C19613ED3}" type="pres">
      <dgm:prSet presAssocID="{8BF17D89-3C6C-446C-AFD1-324EC85475A5}" presName="parTx" presStyleLbl="revTx" presStyleIdx="3" presStyleCnt="7">
        <dgm:presLayoutVars>
          <dgm:chMax val="0"/>
          <dgm:chPref val="0"/>
        </dgm:presLayoutVars>
      </dgm:prSet>
      <dgm:spPr/>
    </dgm:pt>
    <dgm:pt modelId="{F6201E84-83A5-40D0-A77C-9C1961A7022B}" type="pres">
      <dgm:prSet presAssocID="{5A4E2E3B-7879-4947-BAC9-60950D052497}" presName="sibTrans" presStyleCnt="0"/>
      <dgm:spPr/>
    </dgm:pt>
    <dgm:pt modelId="{DC1D75CD-4232-48EA-9033-3293B650BEB3}" type="pres">
      <dgm:prSet presAssocID="{BAAA187B-6812-4547-AE62-17A67C9E9D72}" presName="compNode" presStyleCnt="0"/>
      <dgm:spPr/>
    </dgm:pt>
    <dgm:pt modelId="{654B1FFB-4F62-4677-8430-1C7B2092D430}" type="pres">
      <dgm:prSet presAssocID="{BAAA187B-6812-4547-AE62-17A67C9E9D72}" presName="bgRect" presStyleLbl="bgShp" presStyleIdx="4" presStyleCnt="7"/>
      <dgm:spPr/>
    </dgm:pt>
    <dgm:pt modelId="{EB6141BB-2550-4528-92E0-C0F583941283}" type="pres">
      <dgm:prSet presAssocID="{BAAA187B-6812-4547-AE62-17A67C9E9D72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B6B0E53D-F9F7-4A8A-BAEE-67D97CF23DD7}" type="pres">
      <dgm:prSet presAssocID="{BAAA187B-6812-4547-AE62-17A67C9E9D72}" presName="spaceRect" presStyleCnt="0"/>
      <dgm:spPr/>
    </dgm:pt>
    <dgm:pt modelId="{6468498D-27D4-4F85-A769-CBE644FA8977}" type="pres">
      <dgm:prSet presAssocID="{BAAA187B-6812-4547-AE62-17A67C9E9D72}" presName="parTx" presStyleLbl="revTx" presStyleIdx="4" presStyleCnt="7">
        <dgm:presLayoutVars>
          <dgm:chMax val="0"/>
          <dgm:chPref val="0"/>
        </dgm:presLayoutVars>
      </dgm:prSet>
      <dgm:spPr/>
    </dgm:pt>
    <dgm:pt modelId="{EE9EA0AB-41AA-4580-B309-E171A87D9947}" type="pres">
      <dgm:prSet presAssocID="{4CE60F8F-45E2-43CE-8963-7FCD72855979}" presName="sibTrans" presStyleCnt="0"/>
      <dgm:spPr/>
    </dgm:pt>
    <dgm:pt modelId="{7064D3FC-8625-4A25-BABB-B68A1900EE5A}" type="pres">
      <dgm:prSet presAssocID="{965C772D-221E-42A8-9327-D0BD7AD7BDEE}" presName="compNode" presStyleCnt="0"/>
      <dgm:spPr/>
    </dgm:pt>
    <dgm:pt modelId="{9244B265-F702-4735-B44D-63F3856236F0}" type="pres">
      <dgm:prSet presAssocID="{965C772D-221E-42A8-9327-D0BD7AD7BDEE}" presName="bgRect" presStyleLbl="bgShp" presStyleIdx="5" presStyleCnt="7"/>
      <dgm:spPr/>
    </dgm:pt>
    <dgm:pt modelId="{B92D1598-EEBF-4AA1-B2E4-B13B9F5F31A7}" type="pres">
      <dgm:prSet presAssocID="{965C772D-221E-42A8-9327-D0BD7AD7BDEE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88ABD405-5846-4C3B-AEF5-EAAAC920BDF6}" type="pres">
      <dgm:prSet presAssocID="{965C772D-221E-42A8-9327-D0BD7AD7BDEE}" presName="spaceRect" presStyleCnt="0"/>
      <dgm:spPr/>
    </dgm:pt>
    <dgm:pt modelId="{A77712E8-B1BA-4EA5-91E4-44EF857A2752}" type="pres">
      <dgm:prSet presAssocID="{965C772D-221E-42A8-9327-D0BD7AD7BDEE}" presName="parTx" presStyleLbl="revTx" presStyleIdx="5" presStyleCnt="7">
        <dgm:presLayoutVars>
          <dgm:chMax val="0"/>
          <dgm:chPref val="0"/>
        </dgm:presLayoutVars>
      </dgm:prSet>
      <dgm:spPr/>
    </dgm:pt>
    <dgm:pt modelId="{BB2C0A4D-292B-4517-B458-6110DCF15503}" type="pres">
      <dgm:prSet presAssocID="{CF870C64-E0A4-4B0F-9567-E75B5C7B453C}" presName="sibTrans" presStyleCnt="0"/>
      <dgm:spPr/>
    </dgm:pt>
    <dgm:pt modelId="{A6726C41-F83E-43A1-8538-2FCBDA568CF7}" type="pres">
      <dgm:prSet presAssocID="{37DDE47B-2ACD-4771-8A04-BE92EE9B48F6}" presName="compNode" presStyleCnt="0"/>
      <dgm:spPr/>
    </dgm:pt>
    <dgm:pt modelId="{3E6106DE-6F77-4F79-9C7E-0AB3447E7716}" type="pres">
      <dgm:prSet presAssocID="{37DDE47B-2ACD-4771-8A04-BE92EE9B48F6}" presName="bgRect" presStyleLbl="bgShp" presStyleIdx="6" presStyleCnt="7"/>
      <dgm:spPr/>
    </dgm:pt>
    <dgm:pt modelId="{3B1BB592-1B83-491B-8D9C-477D0D6BBAAC}" type="pres">
      <dgm:prSet presAssocID="{37DDE47B-2ACD-4771-8A04-BE92EE9B48F6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ssors"/>
        </a:ext>
      </dgm:extLst>
    </dgm:pt>
    <dgm:pt modelId="{600E3E20-5A67-4867-B5B9-8C0603DF6E31}" type="pres">
      <dgm:prSet presAssocID="{37DDE47B-2ACD-4771-8A04-BE92EE9B48F6}" presName="spaceRect" presStyleCnt="0"/>
      <dgm:spPr/>
    </dgm:pt>
    <dgm:pt modelId="{D6046D47-38B1-4579-9736-88FF63917711}" type="pres">
      <dgm:prSet presAssocID="{37DDE47B-2ACD-4771-8A04-BE92EE9B48F6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01D00E07-FCD3-4384-A497-639EB5E141DD}" srcId="{73C5CBB7-0F5F-4D58-AF22-C10C6D5822C2}" destId="{965C772D-221E-42A8-9327-D0BD7AD7BDEE}" srcOrd="5" destOrd="0" parTransId="{F7D41EC2-B5E3-4B91-BEE3-718808DD7227}" sibTransId="{CF870C64-E0A4-4B0F-9567-E75B5C7B453C}"/>
    <dgm:cxn modelId="{BDFBB10F-663F-496D-8F29-BB5B07465F79}" type="presOf" srcId="{8BF17D89-3C6C-446C-AFD1-324EC85475A5}" destId="{3971C416-9C2D-4C0D-90E2-B83C19613ED3}" srcOrd="0" destOrd="0" presId="urn:microsoft.com/office/officeart/2018/2/layout/IconVerticalSolidList"/>
    <dgm:cxn modelId="{89A2B015-305F-4D9C-B69E-669A89D64B93}" srcId="{73C5CBB7-0F5F-4D58-AF22-C10C6D5822C2}" destId="{37DDE47B-2ACD-4771-8A04-BE92EE9B48F6}" srcOrd="6" destOrd="0" parTransId="{507B56B2-ABD3-4FB3-BEB0-C729EAADCBE2}" sibTransId="{8C7F1459-2D03-4434-BC1A-3D6C60F2E74B}"/>
    <dgm:cxn modelId="{EFC89619-BAC4-458C-8A56-5D75D7810BCE}" type="presOf" srcId="{328AAEF9-081C-49CB-AAC5-D8D14C27BE9D}" destId="{66D77EED-B8A6-4D67-8046-4CD93B2C796B}" srcOrd="0" destOrd="0" presId="urn:microsoft.com/office/officeart/2018/2/layout/IconVerticalSolidList"/>
    <dgm:cxn modelId="{9AA3A31F-E074-4E76-93B2-28BC869DF6EA}" type="presOf" srcId="{965C772D-221E-42A8-9327-D0BD7AD7BDEE}" destId="{A77712E8-B1BA-4EA5-91E4-44EF857A2752}" srcOrd="0" destOrd="0" presId="urn:microsoft.com/office/officeart/2018/2/layout/IconVerticalSolidList"/>
    <dgm:cxn modelId="{25EAD735-96EA-469A-8476-9305BA53A4E1}" type="presOf" srcId="{C3ED95BC-F3D1-402B-A3FA-BBA3DA551219}" destId="{E807DFD0-BE53-4161-ABD4-789FBD0BC434}" srcOrd="0" destOrd="0" presId="urn:microsoft.com/office/officeart/2018/2/layout/IconVerticalSolidList"/>
    <dgm:cxn modelId="{8148A637-2F11-4FF7-A494-D0C4E5CC0140}" type="presOf" srcId="{A66C18DC-31D6-4C71-8808-AB1AD4F73C3E}" destId="{4C1A4D1C-96A2-492A-B894-43976696CE8E}" srcOrd="0" destOrd="0" presId="urn:microsoft.com/office/officeart/2018/2/layout/IconVerticalSolidList"/>
    <dgm:cxn modelId="{01E63440-85B3-4984-BB38-91C87E60EAA7}" srcId="{73C5CBB7-0F5F-4D58-AF22-C10C6D5822C2}" destId="{C3ED95BC-F3D1-402B-A3FA-BBA3DA551219}" srcOrd="0" destOrd="0" parTransId="{6EF9B79A-C735-4FD1-8B41-4BF7206A97B8}" sibTransId="{601686B6-62C3-476A-AD8B-028DA49980E7}"/>
    <dgm:cxn modelId="{9AF77172-0DE5-4179-AFA7-A5DDEF74F689}" srcId="{73C5CBB7-0F5F-4D58-AF22-C10C6D5822C2}" destId="{8BF17D89-3C6C-446C-AFD1-324EC85475A5}" srcOrd="3" destOrd="0" parTransId="{3B10D9BC-55DA-4DBB-BCA7-F63F101B2D41}" sibTransId="{5A4E2E3B-7879-4947-BAC9-60950D052497}"/>
    <dgm:cxn modelId="{C7726A8E-9C05-467E-B8A6-C64F88899C42}" type="presOf" srcId="{37DDE47B-2ACD-4771-8A04-BE92EE9B48F6}" destId="{D6046D47-38B1-4579-9736-88FF63917711}" srcOrd="0" destOrd="0" presId="urn:microsoft.com/office/officeart/2018/2/layout/IconVerticalSolidList"/>
    <dgm:cxn modelId="{F112C892-A4F5-40C6-8191-ACCC747712AF}" srcId="{73C5CBB7-0F5F-4D58-AF22-C10C6D5822C2}" destId="{BAAA187B-6812-4547-AE62-17A67C9E9D72}" srcOrd="4" destOrd="0" parTransId="{D4EC37C4-9443-418F-B3A3-0195BBA90208}" sibTransId="{4CE60F8F-45E2-43CE-8963-7FCD72855979}"/>
    <dgm:cxn modelId="{99DB5A99-CD87-4B62-8788-CB4D37322691}" srcId="{73C5CBB7-0F5F-4D58-AF22-C10C6D5822C2}" destId="{A66C18DC-31D6-4C71-8808-AB1AD4F73C3E}" srcOrd="1" destOrd="0" parTransId="{6A527ACF-5879-4635-B697-DA81A43E41B4}" sibTransId="{1351D772-A2A4-4079-AEE1-75F3E6574720}"/>
    <dgm:cxn modelId="{A76732BC-6D7B-4598-B8BA-D706344A66D8}" type="presOf" srcId="{73C5CBB7-0F5F-4D58-AF22-C10C6D5822C2}" destId="{F84314EF-C741-4DEA-8447-998B2E8F6D89}" srcOrd="0" destOrd="0" presId="urn:microsoft.com/office/officeart/2018/2/layout/IconVerticalSolidList"/>
    <dgm:cxn modelId="{5D6FB2D0-DA5C-4F2A-8EA4-97012754B062}" type="presOf" srcId="{BAAA187B-6812-4547-AE62-17A67C9E9D72}" destId="{6468498D-27D4-4F85-A769-CBE644FA8977}" srcOrd="0" destOrd="0" presId="urn:microsoft.com/office/officeart/2018/2/layout/IconVerticalSolidList"/>
    <dgm:cxn modelId="{E99B1AE6-CB78-4307-8EFE-84F8F367566E}" srcId="{73C5CBB7-0F5F-4D58-AF22-C10C6D5822C2}" destId="{328AAEF9-081C-49CB-AAC5-D8D14C27BE9D}" srcOrd="2" destOrd="0" parTransId="{12BA0752-41F8-426B-A547-684F175C8BC5}" sibTransId="{26985516-D750-4FF9-A0E3-932E5AF8EDC5}"/>
    <dgm:cxn modelId="{200DFE92-BE72-4BF8-B602-077F62121823}" type="presParOf" srcId="{F84314EF-C741-4DEA-8447-998B2E8F6D89}" destId="{17527BAE-1C09-497E-BA2C-E0BE575066D8}" srcOrd="0" destOrd="0" presId="urn:microsoft.com/office/officeart/2018/2/layout/IconVerticalSolidList"/>
    <dgm:cxn modelId="{5FB69528-9048-4E2C-81DF-97250F885937}" type="presParOf" srcId="{17527BAE-1C09-497E-BA2C-E0BE575066D8}" destId="{CE645142-A6F0-451F-87AC-0EBF45ABF09A}" srcOrd="0" destOrd="0" presId="urn:microsoft.com/office/officeart/2018/2/layout/IconVerticalSolidList"/>
    <dgm:cxn modelId="{AB194F3A-DD16-4C3E-AF0B-BC029B583E44}" type="presParOf" srcId="{17527BAE-1C09-497E-BA2C-E0BE575066D8}" destId="{5B961EB2-D6F3-404F-97FE-5A5231699AE0}" srcOrd="1" destOrd="0" presId="urn:microsoft.com/office/officeart/2018/2/layout/IconVerticalSolidList"/>
    <dgm:cxn modelId="{294DA09E-0055-45E4-99AB-7FC04801B719}" type="presParOf" srcId="{17527BAE-1C09-497E-BA2C-E0BE575066D8}" destId="{C0FF0473-8CEE-4571-B729-0F7BA557909C}" srcOrd="2" destOrd="0" presId="urn:microsoft.com/office/officeart/2018/2/layout/IconVerticalSolidList"/>
    <dgm:cxn modelId="{24D0AC94-D827-4C05-9773-4B6DF817211E}" type="presParOf" srcId="{17527BAE-1C09-497E-BA2C-E0BE575066D8}" destId="{E807DFD0-BE53-4161-ABD4-789FBD0BC434}" srcOrd="3" destOrd="0" presId="urn:microsoft.com/office/officeart/2018/2/layout/IconVerticalSolidList"/>
    <dgm:cxn modelId="{26BA73DD-A62D-4715-A565-2243E0133610}" type="presParOf" srcId="{F84314EF-C741-4DEA-8447-998B2E8F6D89}" destId="{F6C10B61-DFCE-406C-A616-444CDB7A7A41}" srcOrd="1" destOrd="0" presId="urn:microsoft.com/office/officeart/2018/2/layout/IconVerticalSolidList"/>
    <dgm:cxn modelId="{182EE411-86DB-45B3-BA7F-3022A7476CFB}" type="presParOf" srcId="{F84314EF-C741-4DEA-8447-998B2E8F6D89}" destId="{AFDF9500-6FA3-48A9-A5E0-26C35B78806A}" srcOrd="2" destOrd="0" presId="urn:microsoft.com/office/officeart/2018/2/layout/IconVerticalSolidList"/>
    <dgm:cxn modelId="{D2B3CA64-5160-4E14-8C2D-4E367AC34729}" type="presParOf" srcId="{AFDF9500-6FA3-48A9-A5E0-26C35B78806A}" destId="{7FCFD033-3807-4912-A433-813463FFB2DA}" srcOrd="0" destOrd="0" presId="urn:microsoft.com/office/officeart/2018/2/layout/IconVerticalSolidList"/>
    <dgm:cxn modelId="{C26D9880-34BD-4535-A569-A0D3DD5D081F}" type="presParOf" srcId="{AFDF9500-6FA3-48A9-A5E0-26C35B78806A}" destId="{C2AC49F4-89E4-41AB-81F4-20ECAD717A3A}" srcOrd="1" destOrd="0" presId="urn:microsoft.com/office/officeart/2018/2/layout/IconVerticalSolidList"/>
    <dgm:cxn modelId="{1735BCD0-C814-424A-9C13-0FE4A2C76475}" type="presParOf" srcId="{AFDF9500-6FA3-48A9-A5E0-26C35B78806A}" destId="{9C75A674-CA7C-4D29-9CEC-384C761105E4}" srcOrd="2" destOrd="0" presId="urn:microsoft.com/office/officeart/2018/2/layout/IconVerticalSolidList"/>
    <dgm:cxn modelId="{4E2BCC1A-D73C-434B-89BA-8463F91F53A6}" type="presParOf" srcId="{AFDF9500-6FA3-48A9-A5E0-26C35B78806A}" destId="{4C1A4D1C-96A2-492A-B894-43976696CE8E}" srcOrd="3" destOrd="0" presId="urn:microsoft.com/office/officeart/2018/2/layout/IconVerticalSolidList"/>
    <dgm:cxn modelId="{AF629B95-BA9D-40CC-821A-BF8D81900709}" type="presParOf" srcId="{F84314EF-C741-4DEA-8447-998B2E8F6D89}" destId="{F964A501-FC35-4E2D-A39A-D9B4BE9070D7}" srcOrd="3" destOrd="0" presId="urn:microsoft.com/office/officeart/2018/2/layout/IconVerticalSolidList"/>
    <dgm:cxn modelId="{3AFA97A5-1BD4-4B35-891A-ADD69981B7D0}" type="presParOf" srcId="{F84314EF-C741-4DEA-8447-998B2E8F6D89}" destId="{368E5CC3-9321-4A9C-9CE2-4CD68C37C54F}" srcOrd="4" destOrd="0" presId="urn:microsoft.com/office/officeart/2018/2/layout/IconVerticalSolidList"/>
    <dgm:cxn modelId="{1178B1BB-B353-409D-928A-BD43A717D277}" type="presParOf" srcId="{368E5CC3-9321-4A9C-9CE2-4CD68C37C54F}" destId="{AED17951-FAEE-439C-A0DA-E69023F10CCA}" srcOrd="0" destOrd="0" presId="urn:microsoft.com/office/officeart/2018/2/layout/IconVerticalSolidList"/>
    <dgm:cxn modelId="{457519AC-96FA-4F0A-975D-5DF6B4D8BA0E}" type="presParOf" srcId="{368E5CC3-9321-4A9C-9CE2-4CD68C37C54F}" destId="{BC990678-0132-4BB5-B14A-DE9D75E3F2F3}" srcOrd="1" destOrd="0" presId="urn:microsoft.com/office/officeart/2018/2/layout/IconVerticalSolidList"/>
    <dgm:cxn modelId="{93BDAC55-F316-487D-96CD-E5168FBD6C69}" type="presParOf" srcId="{368E5CC3-9321-4A9C-9CE2-4CD68C37C54F}" destId="{736BAC81-74F4-4AF7-8578-F9848A03A328}" srcOrd="2" destOrd="0" presId="urn:microsoft.com/office/officeart/2018/2/layout/IconVerticalSolidList"/>
    <dgm:cxn modelId="{660B5A6C-8807-46AB-98F0-6A278E11CE2D}" type="presParOf" srcId="{368E5CC3-9321-4A9C-9CE2-4CD68C37C54F}" destId="{66D77EED-B8A6-4D67-8046-4CD93B2C796B}" srcOrd="3" destOrd="0" presId="urn:microsoft.com/office/officeart/2018/2/layout/IconVerticalSolidList"/>
    <dgm:cxn modelId="{9341F957-C105-442E-A5F1-7925B8A612F4}" type="presParOf" srcId="{F84314EF-C741-4DEA-8447-998B2E8F6D89}" destId="{8510ADC7-5841-42C9-A574-07DC26B460E8}" srcOrd="5" destOrd="0" presId="urn:microsoft.com/office/officeart/2018/2/layout/IconVerticalSolidList"/>
    <dgm:cxn modelId="{AB3C51E7-8B93-4061-9920-AE93D9399511}" type="presParOf" srcId="{F84314EF-C741-4DEA-8447-998B2E8F6D89}" destId="{97087614-DF7C-43CF-BB2D-53316FBA25CD}" srcOrd="6" destOrd="0" presId="urn:microsoft.com/office/officeart/2018/2/layout/IconVerticalSolidList"/>
    <dgm:cxn modelId="{6F7969B4-DD24-4D2E-8C89-058EAE469FCF}" type="presParOf" srcId="{97087614-DF7C-43CF-BB2D-53316FBA25CD}" destId="{0F848CD2-D74B-4762-A7CA-49FAADA0FD7B}" srcOrd="0" destOrd="0" presId="urn:microsoft.com/office/officeart/2018/2/layout/IconVerticalSolidList"/>
    <dgm:cxn modelId="{0027F4EC-CD55-40AA-8989-1536D1DA6A7C}" type="presParOf" srcId="{97087614-DF7C-43CF-BB2D-53316FBA25CD}" destId="{F4F46D66-987D-4140-B035-0745CD26657A}" srcOrd="1" destOrd="0" presId="urn:microsoft.com/office/officeart/2018/2/layout/IconVerticalSolidList"/>
    <dgm:cxn modelId="{D330E333-F4B2-40B1-9AC1-92F04CBBADE6}" type="presParOf" srcId="{97087614-DF7C-43CF-BB2D-53316FBA25CD}" destId="{E48D3CE0-9D74-4133-B0CC-4E931F6A108E}" srcOrd="2" destOrd="0" presId="urn:microsoft.com/office/officeart/2018/2/layout/IconVerticalSolidList"/>
    <dgm:cxn modelId="{F44ACE1B-0F19-40FF-B30A-AE67FF55CB45}" type="presParOf" srcId="{97087614-DF7C-43CF-BB2D-53316FBA25CD}" destId="{3971C416-9C2D-4C0D-90E2-B83C19613ED3}" srcOrd="3" destOrd="0" presId="urn:microsoft.com/office/officeart/2018/2/layout/IconVerticalSolidList"/>
    <dgm:cxn modelId="{C180BBF6-E00F-435F-9730-B0DC11BA4C30}" type="presParOf" srcId="{F84314EF-C741-4DEA-8447-998B2E8F6D89}" destId="{F6201E84-83A5-40D0-A77C-9C1961A7022B}" srcOrd="7" destOrd="0" presId="urn:microsoft.com/office/officeart/2018/2/layout/IconVerticalSolidList"/>
    <dgm:cxn modelId="{B77E84F1-B3D1-44D0-B0B4-E4D8C16F5756}" type="presParOf" srcId="{F84314EF-C741-4DEA-8447-998B2E8F6D89}" destId="{DC1D75CD-4232-48EA-9033-3293B650BEB3}" srcOrd="8" destOrd="0" presId="urn:microsoft.com/office/officeart/2018/2/layout/IconVerticalSolidList"/>
    <dgm:cxn modelId="{1F8E5CDB-AC5D-4D8A-B9E4-6B97903B0CDC}" type="presParOf" srcId="{DC1D75CD-4232-48EA-9033-3293B650BEB3}" destId="{654B1FFB-4F62-4677-8430-1C7B2092D430}" srcOrd="0" destOrd="0" presId="urn:microsoft.com/office/officeart/2018/2/layout/IconVerticalSolidList"/>
    <dgm:cxn modelId="{89CC9B0D-B799-4153-BC78-8050FE576488}" type="presParOf" srcId="{DC1D75CD-4232-48EA-9033-3293B650BEB3}" destId="{EB6141BB-2550-4528-92E0-C0F583941283}" srcOrd="1" destOrd="0" presId="urn:microsoft.com/office/officeart/2018/2/layout/IconVerticalSolidList"/>
    <dgm:cxn modelId="{009182C0-9522-443B-9E7D-19CB1376EF95}" type="presParOf" srcId="{DC1D75CD-4232-48EA-9033-3293B650BEB3}" destId="{B6B0E53D-F9F7-4A8A-BAEE-67D97CF23DD7}" srcOrd="2" destOrd="0" presId="urn:microsoft.com/office/officeart/2018/2/layout/IconVerticalSolidList"/>
    <dgm:cxn modelId="{4674B6B4-28D6-4953-8C91-A42008AB4578}" type="presParOf" srcId="{DC1D75CD-4232-48EA-9033-3293B650BEB3}" destId="{6468498D-27D4-4F85-A769-CBE644FA8977}" srcOrd="3" destOrd="0" presId="urn:microsoft.com/office/officeart/2018/2/layout/IconVerticalSolidList"/>
    <dgm:cxn modelId="{EBD1AADC-A0C9-4FB9-8D04-37E4D06754F1}" type="presParOf" srcId="{F84314EF-C741-4DEA-8447-998B2E8F6D89}" destId="{EE9EA0AB-41AA-4580-B309-E171A87D9947}" srcOrd="9" destOrd="0" presId="urn:microsoft.com/office/officeart/2018/2/layout/IconVerticalSolidList"/>
    <dgm:cxn modelId="{5FAF7277-EDD4-4EB7-A84C-E5829A1424EC}" type="presParOf" srcId="{F84314EF-C741-4DEA-8447-998B2E8F6D89}" destId="{7064D3FC-8625-4A25-BABB-B68A1900EE5A}" srcOrd="10" destOrd="0" presId="urn:microsoft.com/office/officeart/2018/2/layout/IconVerticalSolidList"/>
    <dgm:cxn modelId="{4D9989CB-3A6D-4AD5-A326-6E022AF2695E}" type="presParOf" srcId="{7064D3FC-8625-4A25-BABB-B68A1900EE5A}" destId="{9244B265-F702-4735-B44D-63F3856236F0}" srcOrd="0" destOrd="0" presId="urn:microsoft.com/office/officeart/2018/2/layout/IconVerticalSolidList"/>
    <dgm:cxn modelId="{E9D92B7D-11FB-4D55-A857-EFDD86DC5705}" type="presParOf" srcId="{7064D3FC-8625-4A25-BABB-B68A1900EE5A}" destId="{B92D1598-EEBF-4AA1-B2E4-B13B9F5F31A7}" srcOrd="1" destOrd="0" presId="urn:microsoft.com/office/officeart/2018/2/layout/IconVerticalSolidList"/>
    <dgm:cxn modelId="{70EE1049-6F72-4747-BA0B-50A8606841A3}" type="presParOf" srcId="{7064D3FC-8625-4A25-BABB-B68A1900EE5A}" destId="{88ABD405-5846-4C3B-AEF5-EAAAC920BDF6}" srcOrd="2" destOrd="0" presId="urn:microsoft.com/office/officeart/2018/2/layout/IconVerticalSolidList"/>
    <dgm:cxn modelId="{AFF42441-B158-455F-831F-55F6DAC1B80B}" type="presParOf" srcId="{7064D3FC-8625-4A25-BABB-B68A1900EE5A}" destId="{A77712E8-B1BA-4EA5-91E4-44EF857A2752}" srcOrd="3" destOrd="0" presId="urn:microsoft.com/office/officeart/2018/2/layout/IconVerticalSolidList"/>
    <dgm:cxn modelId="{8CE89D8B-9219-4EE1-B4B2-DDC3A567D3D3}" type="presParOf" srcId="{F84314EF-C741-4DEA-8447-998B2E8F6D89}" destId="{BB2C0A4D-292B-4517-B458-6110DCF15503}" srcOrd="11" destOrd="0" presId="urn:microsoft.com/office/officeart/2018/2/layout/IconVerticalSolidList"/>
    <dgm:cxn modelId="{757A6151-699D-41C2-B7F9-F5842EF16300}" type="presParOf" srcId="{F84314EF-C741-4DEA-8447-998B2E8F6D89}" destId="{A6726C41-F83E-43A1-8538-2FCBDA568CF7}" srcOrd="12" destOrd="0" presId="urn:microsoft.com/office/officeart/2018/2/layout/IconVerticalSolidList"/>
    <dgm:cxn modelId="{376376A3-AC2B-4F71-BD52-6D3F05C6476D}" type="presParOf" srcId="{A6726C41-F83E-43A1-8538-2FCBDA568CF7}" destId="{3E6106DE-6F77-4F79-9C7E-0AB3447E7716}" srcOrd="0" destOrd="0" presId="urn:microsoft.com/office/officeart/2018/2/layout/IconVerticalSolidList"/>
    <dgm:cxn modelId="{92AAB28D-2053-42CC-A9F9-CDBCD2D7B388}" type="presParOf" srcId="{A6726C41-F83E-43A1-8538-2FCBDA568CF7}" destId="{3B1BB592-1B83-491B-8D9C-477D0D6BBAAC}" srcOrd="1" destOrd="0" presId="urn:microsoft.com/office/officeart/2018/2/layout/IconVerticalSolidList"/>
    <dgm:cxn modelId="{7CAA70C6-D58E-437C-BC72-7DA6BDB91B2B}" type="presParOf" srcId="{A6726C41-F83E-43A1-8538-2FCBDA568CF7}" destId="{600E3E20-5A67-4867-B5B9-8C0603DF6E31}" srcOrd="2" destOrd="0" presId="urn:microsoft.com/office/officeart/2018/2/layout/IconVerticalSolidList"/>
    <dgm:cxn modelId="{9E0AC0BE-DAC0-48EE-8916-A8CF272A5A58}" type="presParOf" srcId="{A6726C41-F83E-43A1-8538-2FCBDA568CF7}" destId="{D6046D47-38B1-4579-9736-88FF6391771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BD628-5AC8-4E25-89FB-FB09FC96DD2A}">
      <dsp:nvSpPr>
        <dsp:cNvPr id="0" name=""/>
        <dsp:cNvSpPr/>
      </dsp:nvSpPr>
      <dsp:spPr>
        <a:xfrm>
          <a:off x="0" y="1301"/>
          <a:ext cx="10058399" cy="5545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5E2D7C-889B-4ADC-821C-B0FF35EBDEEB}">
      <dsp:nvSpPr>
        <dsp:cNvPr id="0" name=""/>
        <dsp:cNvSpPr/>
      </dsp:nvSpPr>
      <dsp:spPr>
        <a:xfrm>
          <a:off x="167762" y="126083"/>
          <a:ext cx="305022" cy="3050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FDD70B-B7B9-47C1-95D5-44907A46A6FC}">
      <dsp:nvSpPr>
        <dsp:cNvPr id="0" name=""/>
        <dsp:cNvSpPr/>
      </dsp:nvSpPr>
      <dsp:spPr>
        <a:xfrm>
          <a:off x="640548" y="1301"/>
          <a:ext cx="9417851" cy="554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94" tIns="58694" rIns="58694" bIns="5869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dirty="0"/>
            <a:t>How to Get Started</a:t>
          </a:r>
          <a:endParaRPr lang="en-US" sz="1900" kern="1200" dirty="0"/>
        </a:p>
      </dsp:txBody>
      <dsp:txXfrm>
        <a:off x="640548" y="1301"/>
        <a:ext cx="9417851" cy="554587"/>
      </dsp:txXfrm>
    </dsp:sp>
    <dsp:sp modelId="{29392D3B-FE9F-482B-A162-BFA5795D150A}">
      <dsp:nvSpPr>
        <dsp:cNvPr id="0" name=""/>
        <dsp:cNvSpPr/>
      </dsp:nvSpPr>
      <dsp:spPr>
        <a:xfrm>
          <a:off x="0" y="694535"/>
          <a:ext cx="10058399" cy="5545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B160EC-7492-45D0-986F-726B5E2E1D2D}">
      <dsp:nvSpPr>
        <dsp:cNvPr id="0" name=""/>
        <dsp:cNvSpPr/>
      </dsp:nvSpPr>
      <dsp:spPr>
        <a:xfrm>
          <a:off x="167762" y="819317"/>
          <a:ext cx="305022" cy="3050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3B4D26-FADF-40E4-AA2B-29190DAE3887}">
      <dsp:nvSpPr>
        <dsp:cNvPr id="0" name=""/>
        <dsp:cNvSpPr/>
      </dsp:nvSpPr>
      <dsp:spPr>
        <a:xfrm>
          <a:off x="640548" y="694535"/>
          <a:ext cx="9417851" cy="554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94" tIns="58694" rIns="58694" bIns="5869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dirty="0"/>
            <a:t>What is Learning Strategies</a:t>
          </a:r>
          <a:endParaRPr lang="en-US" sz="1900" kern="1200" dirty="0"/>
        </a:p>
      </dsp:txBody>
      <dsp:txXfrm>
        <a:off x="640548" y="694535"/>
        <a:ext cx="9417851" cy="554587"/>
      </dsp:txXfrm>
    </dsp:sp>
    <dsp:sp modelId="{E55BE431-17A6-487A-84C0-78C55CA70075}">
      <dsp:nvSpPr>
        <dsp:cNvPr id="0" name=""/>
        <dsp:cNvSpPr/>
      </dsp:nvSpPr>
      <dsp:spPr>
        <a:xfrm>
          <a:off x="0" y="1447925"/>
          <a:ext cx="10058399" cy="5545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CC311F-FA0A-45D8-8036-4A1819DED40F}">
      <dsp:nvSpPr>
        <dsp:cNvPr id="0" name=""/>
        <dsp:cNvSpPr/>
      </dsp:nvSpPr>
      <dsp:spPr>
        <a:xfrm>
          <a:off x="167762" y="1512551"/>
          <a:ext cx="305022" cy="3050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1CE566-A69E-4199-B03C-AF19AABC7F25}">
      <dsp:nvSpPr>
        <dsp:cNvPr id="0" name=""/>
        <dsp:cNvSpPr/>
      </dsp:nvSpPr>
      <dsp:spPr>
        <a:xfrm>
          <a:off x="640548" y="1387769"/>
          <a:ext cx="9417851" cy="554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94" tIns="58694" rIns="58694" bIns="5869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dirty="0"/>
            <a:t>Skill Development Areas</a:t>
          </a:r>
          <a:endParaRPr lang="en-US" sz="1900" kern="1200" dirty="0"/>
        </a:p>
      </dsp:txBody>
      <dsp:txXfrm>
        <a:off x="640548" y="1387769"/>
        <a:ext cx="9417851" cy="554587"/>
      </dsp:txXfrm>
    </dsp:sp>
    <dsp:sp modelId="{512571BB-2866-44A3-AE22-29D81FBED53F}">
      <dsp:nvSpPr>
        <dsp:cNvPr id="0" name=""/>
        <dsp:cNvSpPr/>
      </dsp:nvSpPr>
      <dsp:spPr>
        <a:xfrm>
          <a:off x="0" y="2081003"/>
          <a:ext cx="10058399" cy="5545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9D44B-8A29-4C05-A46F-268E4B7DFC70}">
      <dsp:nvSpPr>
        <dsp:cNvPr id="0" name=""/>
        <dsp:cNvSpPr/>
      </dsp:nvSpPr>
      <dsp:spPr>
        <a:xfrm>
          <a:off x="167762" y="2205785"/>
          <a:ext cx="305022" cy="30502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07AB01-75F6-4A14-B644-177D8C19CE27}">
      <dsp:nvSpPr>
        <dsp:cNvPr id="0" name=""/>
        <dsp:cNvSpPr/>
      </dsp:nvSpPr>
      <dsp:spPr>
        <a:xfrm>
          <a:off x="640548" y="2081003"/>
          <a:ext cx="9417851" cy="554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94" tIns="58694" rIns="58694" bIns="5869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dirty="0"/>
            <a:t>Three Levels of Time Management</a:t>
          </a:r>
          <a:endParaRPr lang="en-US" sz="1900" kern="1200" dirty="0"/>
        </a:p>
      </dsp:txBody>
      <dsp:txXfrm>
        <a:off x="640548" y="2081003"/>
        <a:ext cx="9417851" cy="554587"/>
      </dsp:txXfrm>
    </dsp:sp>
    <dsp:sp modelId="{64CBD7AB-D909-4C18-87BB-31820F80317C}">
      <dsp:nvSpPr>
        <dsp:cNvPr id="0" name=""/>
        <dsp:cNvSpPr/>
      </dsp:nvSpPr>
      <dsp:spPr>
        <a:xfrm>
          <a:off x="0" y="2774237"/>
          <a:ext cx="10058399" cy="5545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117D2D-3E77-43DE-BAB8-A789A8ADB409}">
      <dsp:nvSpPr>
        <dsp:cNvPr id="0" name=""/>
        <dsp:cNvSpPr/>
      </dsp:nvSpPr>
      <dsp:spPr>
        <a:xfrm>
          <a:off x="167762" y="2899019"/>
          <a:ext cx="305022" cy="30502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4F8CD9-CF5B-4F37-BC79-78EEAF6CD6E3}">
      <dsp:nvSpPr>
        <dsp:cNvPr id="0" name=""/>
        <dsp:cNvSpPr/>
      </dsp:nvSpPr>
      <dsp:spPr>
        <a:xfrm>
          <a:off x="640548" y="2774237"/>
          <a:ext cx="9417851" cy="554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94" tIns="58694" rIns="58694" bIns="5869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dirty="0"/>
            <a:t>Managing Your Courseload</a:t>
          </a:r>
          <a:endParaRPr lang="en-US" sz="1900" kern="1200" dirty="0"/>
        </a:p>
      </dsp:txBody>
      <dsp:txXfrm>
        <a:off x="640548" y="2774237"/>
        <a:ext cx="9417851" cy="554587"/>
      </dsp:txXfrm>
    </dsp:sp>
    <dsp:sp modelId="{BC8F6213-A434-49AE-947D-2873B91F33E0}">
      <dsp:nvSpPr>
        <dsp:cNvPr id="0" name=""/>
        <dsp:cNvSpPr/>
      </dsp:nvSpPr>
      <dsp:spPr>
        <a:xfrm>
          <a:off x="0" y="3467471"/>
          <a:ext cx="10058399" cy="55458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7C4012-ECF5-4A59-8876-9543BBE3915C}">
      <dsp:nvSpPr>
        <dsp:cNvPr id="0" name=""/>
        <dsp:cNvSpPr/>
      </dsp:nvSpPr>
      <dsp:spPr>
        <a:xfrm>
          <a:off x="167762" y="3592253"/>
          <a:ext cx="305022" cy="30502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0E277-1926-4BDD-B5FF-C47EF0CEAE5E}">
      <dsp:nvSpPr>
        <dsp:cNvPr id="0" name=""/>
        <dsp:cNvSpPr/>
      </dsp:nvSpPr>
      <dsp:spPr>
        <a:xfrm>
          <a:off x="640548" y="3467471"/>
          <a:ext cx="9417851" cy="554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94" tIns="58694" rIns="58694" bIns="5869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Questions</a:t>
          </a:r>
        </a:p>
      </dsp:txBody>
      <dsp:txXfrm>
        <a:off x="640548" y="3467471"/>
        <a:ext cx="9417851" cy="5545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79B03-2FEE-4B01-AA49-0086D9DE18CF}">
      <dsp:nvSpPr>
        <dsp:cNvPr id="0" name=""/>
        <dsp:cNvSpPr/>
      </dsp:nvSpPr>
      <dsp:spPr>
        <a:xfrm>
          <a:off x="0" y="600075"/>
          <a:ext cx="2028824" cy="1217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 dirty="0"/>
            <a:t>Reading </a:t>
          </a:r>
          <a:endParaRPr lang="en-US" sz="2600" kern="1200" dirty="0"/>
        </a:p>
      </dsp:txBody>
      <dsp:txXfrm>
        <a:off x="0" y="600075"/>
        <a:ext cx="2028824" cy="1217295"/>
      </dsp:txXfrm>
    </dsp:sp>
    <dsp:sp modelId="{9662425F-1829-4609-AD6E-AB6C5E729EFA}">
      <dsp:nvSpPr>
        <dsp:cNvPr id="0" name=""/>
        <dsp:cNvSpPr/>
      </dsp:nvSpPr>
      <dsp:spPr>
        <a:xfrm>
          <a:off x="2231707" y="600075"/>
          <a:ext cx="2028824" cy="1217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 dirty="0"/>
            <a:t>Writing </a:t>
          </a:r>
          <a:endParaRPr lang="en-US" sz="2600" kern="1200" dirty="0"/>
        </a:p>
      </dsp:txBody>
      <dsp:txXfrm>
        <a:off x="2231707" y="600075"/>
        <a:ext cx="2028824" cy="1217295"/>
      </dsp:txXfrm>
    </dsp:sp>
    <dsp:sp modelId="{616F300F-BB02-410C-9ECA-E9B934E9FF5A}">
      <dsp:nvSpPr>
        <dsp:cNvPr id="0" name=""/>
        <dsp:cNvSpPr/>
      </dsp:nvSpPr>
      <dsp:spPr>
        <a:xfrm>
          <a:off x="4463414" y="600075"/>
          <a:ext cx="2028824" cy="1217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/>
            <a:t>Time &amp; task management </a:t>
          </a:r>
          <a:endParaRPr lang="en-US" sz="2600" kern="1200"/>
        </a:p>
      </dsp:txBody>
      <dsp:txXfrm>
        <a:off x="4463414" y="600075"/>
        <a:ext cx="2028824" cy="1217295"/>
      </dsp:txXfrm>
    </dsp:sp>
    <dsp:sp modelId="{922EAC4D-74FB-4777-A18E-537F5F6D010E}">
      <dsp:nvSpPr>
        <dsp:cNvPr id="0" name=""/>
        <dsp:cNvSpPr/>
      </dsp:nvSpPr>
      <dsp:spPr>
        <a:xfrm>
          <a:off x="0" y="2020252"/>
          <a:ext cx="2028824" cy="1217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/>
            <a:t>Problem solving </a:t>
          </a:r>
          <a:endParaRPr lang="en-US" sz="2600" kern="1200"/>
        </a:p>
      </dsp:txBody>
      <dsp:txXfrm>
        <a:off x="0" y="2020252"/>
        <a:ext cx="2028824" cy="1217295"/>
      </dsp:txXfrm>
    </dsp:sp>
    <dsp:sp modelId="{458D3A14-3B46-4CDD-A6A6-E210B81C1D78}">
      <dsp:nvSpPr>
        <dsp:cNvPr id="0" name=""/>
        <dsp:cNvSpPr/>
      </dsp:nvSpPr>
      <dsp:spPr>
        <a:xfrm>
          <a:off x="2231707" y="2020252"/>
          <a:ext cx="2028824" cy="1217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/>
            <a:t>Organization </a:t>
          </a:r>
          <a:endParaRPr lang="en-US" sz="2600" kern="1200"/>
        </a:p>
      </dsp:txBody>
      <dsp:txXfrm>
        <a:off x="2231707" y="2020252"/>
        <a:ext cx="2028824" cy="1217295"/>
      </dsp:txXfrm>
    </dsp:sp>
    <dsp:sp modelId="{B15ED4A3-B029-401E-9CE6-9AB5001E9534}">
      <dsp:nvSpPr>
        <dsp:cNvPr id="0" name=""/>
        <dsp:cNvSpPr/>
      </dsp:nvSpPr>
      <dsp:spPr>
        <a:xfrm>
          <a:off x="4463414" y="2020252"/>
          <a:ext cx="2028824" cy="1217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/>
            <a:t>Studying </a:t>
          </a:r>
          <a:endParaRPr lang="en-US" sz="2600" kern="1200"/>
        </a:p>
      </dsp:txBody>
      <dsp:txXfrm>
        <a:off x="4463414" y="2020252"/>
        <a:ext cx="2028824" cy="1217295"/>
      </dsp:txXfrm>
    </dsp:sp>
    <dsp:sp modelId="{2576DFBD-CF5D-4983-8476-E81B5DE24512}">
      <dsp:nvSpPr>
        <dsp:cNvPr id="0" name=""/>
        <dsp:cNvSpPr/>
      </dsp:nvSpPr>
      <dsp:spPr>
        <a:xfrm>
          <a:off x="0" y="3440430"/>
          <a:ext cx="2028824" cy="1217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/>
            <a:t>Note-taking </a:t>
          </a:r>
          <a:endParaRPr lang="en-US" sz="2600" kern="1200"/>
        </a:p>
      </dsp:txBody>
      <dsp:txXfrm>
        <a:off x="0" y="3440430"/>
        <a:ext cx="2028824" cy="1217295"/>
      </dsp:txXfrm>
    </dsp:sp>
    <dsp:sp modelId="{2C387631-DB4D-4F5E-9A92-8881F4BCB29A}">
      <dsp:nvSpPr>
        <dsp:cNvPr id="0" name=""/>
        <dsp:cNvSpPr/>
      </dsp:nvSpPr>
      <dsp:spPr>
        <a:xfrm>
          <a:off x="2231707" y="3440430"/>
          <a:ext cx="2028824" cy="1217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/>
            <a:t>Test-taking</a:t>
          </a:r>
          <a:endParaRPr lang="en-US" sz="2600" kern="1200"/>
        </a:p>
      </dsp:txBody>
      <dsp:txXfrm>
        <a:off x="2231707" y="3440430"/>
        <a:ext cx="2028824" cy="1217295"/>
      </dsp:txXfrm>
    </dsp:sp>
    <dsp:sp modelId="{2A3C67E9-430E-4819-BA60-05EE60A226B4}">
      <dsp:nvSpPr>
        <dsp:cNvPr id="0" name=""/>
        <dsp:cNvSpPr/>
      </dsp:nvSpPr>
      <dsp:spPr>
        <a:xfrm>
          <a:off x="4463414" y="3440430"/>
          <a:ext cx="2028824" cy="1217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 dirty="0"/>
            <a:t>and more…</a:t>
          </a:r>
          <a:endParaRPr lang="en-US" sz="2600" kern="1200" dirty="0"/>
        </a:p>
      </dsp:txBody>
      <dsp:txXfrm>
        <a:off x="4463414" y="3440430"/>
        <a:ext cx="2028824" cy="12172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45142-A6F0-451F-87AC-0EBF45ABF09A}">
      <dsp:nvSpPr>
        <dsp:cNvPr id="0" name=""/>
        <dsp:cNvSpPr/>
      </dsp:nvSpPr>
      <dsp:spPr>
        <a:xfrm>
          <a:off x="0" y="449"/>
          <a:ext cx="6492240" cy="6184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61EB2-D6F3-404F-97FE-5A5231699AE0}">
      <dsp:nvSpPr>
        <dsp:cNvPr id="0" name=""/>
        <dsp:cNvSpPr/>
      </dsp:nvSpPr>
      <dsp:spPr>
        <a:xfrm>
          <a:off x="187083" y="139602"/>
          <a:ext cx="340152" cy="3401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07DFD0-BE53-4161-ABD4-789FBD0BC434}">
      <dsp:nvSpPr>
        <dsp:cNvPr id="0" name=""/>
        <dsp:cNvSpPr/>
      </dsp:nvSpPr>
      <dsp:spPr>
        <a:xfrm>
          <a:off x="714320" y="449"/>
          <a:ext cx="5777919" cy="618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454" tIns="65454" rIns="65454" bIns="6545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Plan Ahead</a:t>
          </a:r>
        </a:p>
      </dsp:txBody>
      <dsp:txXfrm>
        <a:off x="714320" y="449"/>
        <a:ext cx="5777919" cy="618458"/>
      </dsp:txXfrm>
    </dsp:sp>
    <dsp:sp modelId="{7FCFD033-3807-4912-A433-813463FFB2DA}">
      <dsp:nvSpPr>
        <dsp:cNvPr id="0" name=""/>
        <dsp:cNvSpPr/>
      </dsp:nvSpPr>
      <dsp:spPr>
        <a:xfrm>
          <a:off x="0" y="773523"/>
          <a:ext cx="6492240" cy="6184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AC49F4-89E4-41AB-81F4-20ECAD717A3A}">
      <dsp:nvSpPr>
        <dsp:cNvPr id="0" name=""/>
        <dsp:cNvSpPr/>
      </dsp:nvSpPr>
      <dsp:spPr>
        <a:xfrm>
          <a:off x="187083" y="912676"/>
          <a:ext cx="340152" cy="3401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A4D1C-96A2-492A-B894-43976696CE8E}">
      <dsp:nvSpPr>
        <dsp:cNvPr id="0" name=""/>
        <dsp:cNvSpPr/>
      </dsp:nvSpPr>
      <dsp:spPr>
        <a:xfrm>
          <a:off x="714320" y="773523"/>
          <a:ext cx="5777919" cy="618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454" tIns="65454" rIns="65454" bIns="6545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Prioritize Wisely</a:t>
          </a:r>
        </a:p>
      </dsp:txBody>
      <dsp:txXfrm>
        <a:off x="714320" y="773523"/>
        <a:ext cx="5777919" cy="618458"/>
      </dsp:txXfrm>
    </dsp:sp>
    <dsp:sp modelId="{AED17951-FAEE-439C-A0DA-E69023F10CCA}">
      <dsp:nvSpPr>
        <dsp:cNvPr id="0" name=""/>
        <dsp:cNvSpPr/>
      </dsp:nvSpPr>
      <dsp:spPr>
        <a:xfrm>
          <a:off x="0" y="1546596"/>
          <a:ext cx="6492240" cy="6184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990678-0132-4BB5-B14A-DE9D75E3F2F3}">
      <dsp:nvSpPr>
        <dsp:cNvPr id="0" name=""/>
        <dsp:cNvSpPr/>
      </dsp:nvSpPr>
      <dsp:spPr>
        <a:xfrm>
          <a:off x="187083" y="1685750"/>
          <a:ext cx="340152" cy="3401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D77EED-B8A6-4D67-8046-4CD93B2C796B}">
      <dsp:nvSpPr>
        <dsp:cNvPr id="0" name=""/>
        <dsp:cNvSpPr/>
      </dsp:nvSpPr>
      <dsp:spPr>
        <a:xfrm>
          <a:off x="714320" y="1546596"/>
          <a:ext cx="5777919" cy="618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454" tIns="65454" rIns="65454" bIns="6545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Create a study schedule</a:t>
          </a:r>
        </a:p>
      </dsp:txBody>
      <dsp:txXfrm>
        <a:off x="714320" y="1546596"/>
        <a:ext cx="5777919" cy="618458"/>
      </dsp:txXfrm>
    </dsp:sp>
    <dsp:sp modelId="{0F848CD2-D74B-4762-A7CA-49FAADA0FD7B}">
      <dsp:nvSpPr>
        <dsp:cNvPr id="0" name=""/>
        <dsp:cNvSpPr/>
      </dsp:nvSpPr>
      <dsp:spPr>
        <a:xfrm>
          <a:off x="0" y="2319670"/>
          <a:ext cx="6492240" cy="6184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F46D66-987D-4140-B035-0745CD26657A}">
      <dsp:nvSpPr>
        <dsp:cNvPr id="0" name=""/>
        <dsp:cNvSpPr/>
      </dsp:nvSpPr>
      <dsp:spPr>
        <a:xfrm>
          <a:off x="187083" y="2458823"/>
          <a:ext cx="340152" cy="34015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1C416-9C2D-4C0D-90E2-B83C19613ED3}">
      <dsp:nvSpPr>
        <dsp:cNvPr id="0" name=""/>
        <dsp:cNvSpPr/>
      </dsp:nvSpPr>
      <dsp:spPr>
        <a:xfrm>
          <a:off x="714320" y="2319670"/>
          <a:ext cx="5777919" cy="618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454" tIns="65454" rIns="65454" bIns="6545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Find an organization system that works for you</a:t>
          </a:r>
        </a:p>
      </dsp:txBody>
      <dsp:txXfrm>
        <a:off x="714320" y="2319670"/>
        <a:ext cx="5777919" cy="618458"/>
      </dsp:txXfrm>
    </dsp:sp>
    <dsp:sp modelId="{654B1FFB-4F62-4677-8430-1C7B2092D430}">
      <dsp:nvSpPr>
        <dsp:cNvPr id="0" name=""/>
        <dsp:cNvSpPr/>
      </dsp:nvSpPr>
      <dsp:spPr>
        <a:xfrm>
          <a:off x="0" y="3092744"/>
          <a:ext cx="6492240" cy="6184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6141BB-2550-4528-92E0-C0F583941283}">
      <dsp:nvSpPr>
        <dsp:cNvPr id="0" name=""/>
        <dsp:cNvSpPr/>
      </dsp:nvSpPr>
      <dsp:spPr>
        <a:xfrm>
          <a:off x="187083" y="3231897"/>
          <a:ext cx="340152" cy="34015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68498D-27D4-4F85-A769-CBE644FA8977}">
      <dsp:nvSpPr>
        <dsp:cNvPr id="0" name=""/>
        <dsp:cNvSpPr/>
      </dsp:nvSpPr>
      <dsp:spPr>
        <a:xfrm>
          <a:off x="714320" y="3092744"/>
          <a:ext cx="5777919" cy="618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454" tIns="65454" rIns="65454" bIns="6545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Ask for help</a:t>
          </a:r>
        </a:p>
      </dsp:txBody>
      <dsp:txXfrm>
        <a:off x="714320" y="3092744"/>
        <a:ext cx="5777919" cy="618458"/>
      </dsp:txXfrm>
    </dsp:sp>
    <dsp:sp modelId="{9244B265-F702-4735-B44D-63F3856236F0}">
      <dsp:nvSpPr>
        <dsp:cNvPr id="0" name=""/>
        <dsp:cNvSpPr/>
      </dsp:nvSpPr>
      <dsp:spPr>
        <a:xfrm>
          <a:off x="0" y="3865817"/>
          <a:ext cx="6492240" cy="6184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2D1598-EEBF-4AA1-B2E4-B13B9F5F31A7}">
      <dsp:nvSpPr>
        <dsp:cNvPr id="0" name=""/>
        <dsp:cNvSpPr/>
      </dsp:nvSpPr>
      <dsp:spPr>
        <a:xfrm>
          <a:off x="187083" y="4004971"/>
          <a:ext cx="340152" cy="34015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7712E8-B1BA-4EA5-91E4-44EF857A2752}">
      <dsp:nvSpPr>
        <dsp:cNvPr id="0" name=""/>
        <dsp:cNvSpPr/>
      </dsp:nvSpPr>
      <dsp:spPr>
        <a:xfrm>
          <a:off x="714320" y="3865817"/>
          <a:ext cx="5777919" cy="618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454" tIns="65454" rIns="65454" bIns="6545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Create Balance</a:t>
          </a:r>
        </a:p>
      </dsp:txBody>
      <dsp:txXfrm>
        <a:off x="714320" y="3865817"/>
        <a:ext cx="5777919" cy="618458"/>
      </dsp:txXfrm>
    </dsp:sp>
    <dsp:sp modelId="{3E6106DE-6F77-4F79-9C7E-0AB3447E7716}">
      <dsp:nvSpPr>
        <dsp:cNvPr id="0" name=""/>
        <dsp:cNvSpPr/>
      </dsp:nvSpPr>
      <dsp:spPr>
        <a:xfrm>
          <a:off x="0" y="4638891"/>
          <a:ext cx="6492240" cy="6184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1BB592-1B83-491B-8D9C-477D0D6BBAAC}">
      <dsp:nvSpPr>
        <dsp:cNvPr id="0" name=""/>
        <dsp:cNvSpPr/>
      </dsp:nvSpPr>
      <dsp:spPr>
        <a:xfrm>
          <a:off x="187083" y="4778045"/>
          <a:ext cx="340152" cy="340152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046D47-38B1-4579-9736-88FF63917711}">
      <dsp:nvSpPr>
        <dsp:cNvPr id="0" name=""/>
        <dsp:cNvSpPr/>
      </dsp:nvSpPr>
      <dsp:spPr>
        <a:xfrm>
          <a:off x="714320" y="4638891"/>
          <a:ext cx="5777919" cy="618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454" tIns="65454" rIns="65454" bIns="6545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Choose a date to cut back</a:t>
          </a:r>
        </a:p>
      </dsp:txBody>
      <dsp:txXfrm>
        <a:off x="714320" y="4638891"/>
        <a:ext cx="5777919" cy="618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D938DB3-B76F-A26F-F074-F503AC61DB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B8D4F-49C7-D8F2-E6FC-CE88190DB9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C7E0D-D674-48E9-99CC-54A627515E19}" type="datetimeFigureOut">
              <a:rPr lang="en-CA" smtClean="0"/>
              <a:t>2025-07-22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B33F46-383A-865A-B39F-5254F70329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F3DAF-7D8D-9ACB-533F-93ABE0F366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D1708-A206-43EA-BBBE-89D5463103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1143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28218-0951-463E-A5C9-BAF1327E95DE}" type="datetimeFigureOut">
              <a:rPr lang="en-CA" smtClean="0"/>
              <a:t>2025-07-22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9C556-DFD3-4F8F-86CD-B3304D530D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2082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apps.apple.com/us/app/be-focused-focus-timer/id973134470?mt=12" TargetMode="External"/><Relationship Id="rId3" Type="http://schemas.openxmlformats.org/officeDocument/2006/relationships/hyperlink" Target="https://youtube.com/shorts/Gbi0uz6_Vao?si=83zhGwkaLFWm5BID" TargetMode="External"/><Relationship Id="rId7" Type="http://schemas.openxmlformats.org/officeDocument/2006/relationships/hyperlink" Target="https://play.google.com/store/apps/details?id=net.phlam.android.clockworktomato&amp;hl=en_GB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focusboosterapp.com/" TargetMode="External"/><Relationship Id="rId5" Type="http://schemas.openxmlformats.org/officeDocument/2006/relationships/hyperlink" Target="https://productivity.directory/" TargetMode="External"/><Relationship Id="rId10" Type="http://schemas.openxmlformats.org/officeDocument/2006/relationships/hyperlink" Target="https://apps.apple.com/us/app/dont-break-the-chain/id313567772" TargetMode="External"/><Relationship Id="rId4" Type="http://schemas.openxmlformats.org/officeDocument/2006/relationships/hyperlink" Target="https://www.youtube.com/watch?v=H0k0TQfZGSc&amp;t=39s" TargetMode="External"/><Relationship Id="rId9" Type="http://schemas.openxmlformats.org/officeDocument/2006/relationships/hyperlink" Target="https://play.google.com/store/apps/details?id=info.intrasoft.habitgoaltracker&amp;hl=en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30-45</a:t>
            </a:r>
            <a:r>
              <a:rPr lang="en-US" baseline="0" dirty="0"/>
              <a:t> minute presentation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9C556-DFD3-4F8F-86CD-B3304D530DC5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7408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time management trackers. </a:t>
            </a:r>
          </a:p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Don’t Break the Chain Tutorial</a:t>
            </a:r>
            <a:endParaRPr lang="en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🍅 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Pomodoro Tutorial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⚙️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Productivity Directory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Apps Recommendations for Pomodoro:</a:t>
            </a:r>
          </a:p>
          <a:p>
            <a:r>
              <a:rPr lang="en-C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FocusBooster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Clockwork Tomato</a:t>
            </a:r>
            <a:endParaRPr lang="en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Be Focused - Focus Timer</a:t>
            </a:r>
            <a:endParaRPr lang="en-CA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Apps Recommendations for Don’t Break the Chain:</a:t>
            </a:r>
            <a:b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Goal Tracker &amp; Habit List &amp; Workout Calendar Free</a:t>
            </a:r>
            <a:endParaRPr lang="en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Don't Break The Chain</a:t>
            </a:r>
            <a:endParaRPr lang="en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9C556-DFD3-4F8F-86CD-B3304D530DC5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2252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Plan Ahead: Use a planner or digital calendar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track deadlines, exams, and assignments.</a:t>
            </a:r>
          </a:p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Break down large tasks into smaller, manageable steps with mini-deadlines.</a:t>
            </a:r>
          </a:p>
          <a:p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Prioritize Wisely: 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 </a:t>
            </a:r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Eisenhower Matrix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or </a:t>
            </a:r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ABC prioritization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decide what needs immediate attention.</a:t>
            </a:r>
          </a:p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 on high-impact tasks first (e.g., assignments worth more of your grade).</a:t>
            </a:r>
          </a:p>
          <a:p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Create a Study Schedule</a:t>
            </a:r>
          </a:p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Allocate specific time blocks for each course.</a:t>
            </a:r>
          </a:p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Stick to a consistent routine to build momentum and reduce procrastination.</a:t>
            </a:r>
          </a:p>
          <a:p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Stay Organized</a:t>
            </a:r>
          </a:p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 your notes, files, and materials sorted by course.</a:t>
            </a:r>
          </a:p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tools like Notion, OneNote, or Google Drive for digital organization.</a:t>
            </a:r>
          </a:p>
          <a:p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Don’t Be Afraid to Ask for Help</a:t>
            </a:r>
          </a:p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Reach out to professors, TAs, or classmates if you're struggling.</a:t>
            </a:r>
          </a:p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Join or form study groups for collaborative learning.</a:t>
            </a:r>
          </a:p>
          <a:p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Take Care of Yourself</a:t>
            </a:r>
          </a:p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Schedule breaks and downtime to avoid burnout.</a:t>
            </a:r>
          </a:p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enough sleep, eat well, and make time for exercise or relaxation.</a:t>
            </a:r>
          </a:p>
          <a:p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Know When to Cut Back</a:t>
            </a:r>
          </a:p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you're overwhelmed, consider dropping a course or reducing extracurriculars.</a:t>
            </a:r>
          </a:p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It's better to do fewer things well than to stretch yourself too thin.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84D41-64FB-4BD5-99CE-D850CC0D7A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32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9C556-DFD3-4F8F-86CD-B3304D530DC5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9881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https://app.wooclap.com/TLKHLF?from=event-page</a:t>
            </a:r>
          </a:p>
          <a:p>
            <a:endParaRPr lang="en-US" sz="1200" dirty="0"/>
          </a:p>
          <a:p>
            <a:r>
              <a:rPr lang="en-US" sz="1200" dirty="0"/>
              <a:t>- Structured time to self-directed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- Built in reminders to set your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own priorities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200" dirty="0"/>
              <a:t>Bells to indicate class is over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200" dirty="0"/>
              <a:t>Parents/care-givers to speak on your behalf when needed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9C556-DFD3-4F8F-86CD-B3304D530DC5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9302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Your independence is your superpower — with the right tools.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9C556-DFD3-4F8F-86CD-B3304D530DC5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703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who tend to struggle are the ones who do not seek supports.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9C556-DFD3-4F8F-86CD-B3304D530DC5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4645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84D41-64FB-4BD5-99CE-D850CC0D7A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08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84D41-64FB-4BD5-99CE-D850CC0D7A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89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84D41-64FB-4BD5-99CE-D850CC0D7A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67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believe there is a link that will be published for Free Passion Planner Downloads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9C556-DFD3-4F8F-86CD-B3304D530DC5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1137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7D20-88B3-4144-B719-D45FC408E08B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93DDF-59AD-4777-ADC1-C112088AB5D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197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7D20-88B3-4144-B719-D45FC408E08B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93DDF-59AD-4777-ADC1-C112088AB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2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7D20-88B3-4144-B719-D45FC408E08B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93DDF-59AD-4777-ADC1-C112088AB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82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7D20-88B3-4144-B719-D45FC408E08B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93DDF-59AD-4777-ADC1-C112088AB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66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7D20-88B3-4144-B719-D45FC408E08B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93DDF-59AD-4777-ADC1-C112088AB5D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72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7D20-88B3-4144-B719-D45FC408E08B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93DDF-59AD-4777-ADC1-C112088AB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85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7D20-88B3-4144-B719-D45FC408E08B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93DDF-59AD-4777-ADC1-C112088AB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51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7D20-88B3-4144-B719-D45FC408E08B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93DDF-59AD-4777-ADC1-C112088AB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42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7D20-88B3-4144-B719-D45FC408E08B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93DDF-59AD-4777-ADC1-C112088AB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95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A077D20-88B3-4144-B719-D45FC408E08B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A93DDF-59AD-4777-ADC1-C112088AB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5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7D20-88B3-4144-B719-D45FC408E08B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93DDF-59AD-4777-ADC1-C112088AB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5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A077D20-88B3-4144-B719-D45FC408E08B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5A93DDF-59AD-4777-ADC1-C112088AB5D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55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Last%20day%20to%20withdraw%20from%20full%20fall%20term%20and%20fall/winter%20courses%20with%20a%20full%20fee%20adjustment%20(financial%20withdrawal)." TargetMode="External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arleton.ca/academicadvising/departmental-advisors-a-z/" TargetMode="External"/><Relationship Id="rId2" Type="http://schemas.openxmlformats.org/officeDocument/2006/relationships/hyperlink" Target="https://students.carleton.ca/?utm_source=carleton.ca&amp;utm_medium=banner&amp;utm_campaign=jump-to" TargetMode="Externa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/>
          <a:p>
            <a:r>
              <a:rPr lang="en-CA" sz="4800" dirty="0"/>
              <a:t>Make the Most of University: </a:t>
            </a:r>
            <a:br>
              <a:rPr lang="en-CA" sz="4800" dirty="0"/>
            </a:br>
            <a:r>
              <a:rPr lang="en-CA" sz="6200" dirty="0"/>
              <a:t>Learning Strategies &amp; Managing Your Academic Load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anchor="t">
            <a:normAutofit/>
          </a:bodyPr>
          <a:lstStyle/>
          <a:p>
            <a:r>
              <a:rPr lang="en-CA" sz="2000" b="1" dirty="0"/>
              <a:t>Presented by: Amanda </a:t>
            </a:r>
            <a:r>
              <a:rPr lang="en-CA" sz="2000" b="1" dirty="0" err="1"/>
              <a:t>blais</a:t>
            </a:r>
            <a:endParaRPr lang="en-CA" sz="2000" b="1" dirty="0"/>
          </a:p>
          <a:p>
            <a:br>
              <a:rPr lang="en-CA" sz="2000" dirty="0"/>
            </a:br>
            <a:r>
              <a:rPr lang="en-CA" sz="2000" dirty="0"/>
              <a:t>📍 Room 501 Nideyinan | 📞 613-520-6608 | ✉️ pmc_ls@carleton.ca</a:t>
            </a:r>
          </a:p>
        </p:txBody>
      </p:sp>
    </p:spTree>
    <p:extLst>
      <p:ext uri="{BB962C8B-B14F-4D97-AF65-F5344CB8AC3E}">
        <p14:creationId xmlns:p14="http://schemas.microsoft.com/office/powerpoint/2010/main" val="1057976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DEFF6-31B5-4516-9F53-10BF7E39B95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Management</a:t>
            </a:r>
            <a:endParaRPr lang="en-CA" dirty="0"/>
          </a:p>
        </p:txBody>
      </p:sp>
      <p:pic>
        <p:nvPicPr>
          <p:cNvPr id="3074" name="Picture 2" descr="Baby fist pumping with saying &quot;Planning like a boss&quot;">
            <a:extLst>
              <a:ext uri="{FF2B5EF4-FFF2-40B4-BE49-F238E27FC236}">
                <a16:creationId xmlns:a16="http://schemas.microsoft.com/office/drawing/2014/main" id="{557420DE-3F1B-429A-88E7-0F62DB42B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r="29885"/>
          <a:stretch/>
        </p:blipFill>
        <p:spPr bwMode="auto">
          <a:xfrm>
            <a:off x="1384916" y="1998404"/>
            <a:ext cx="3897298" cy="387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F62DB-8DAC-43D3-B893-20B181473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45734"/>
            <a:ext cx="5059680" cy="4023360"/>
          </a:xfrm>
        </p:spPr>
        <p:txBody>
          <a:bodyPr>
            <a:normAutofit/>
          </a:bodyPr>
          <a:lstStyle/>
          <a:p>
            <a:r>
              <a:rPr lang="en-US" sz="2800" b="1"/>
              <a:t>Three levels of planning:</a:t>
            </a:r>
          </a:p>
          <a:p>
            <a:pPr marL="932688" lvl="2" indent="-457200">
              <a:buFont typeface="+mj-lt"/>
              <a:buAutoNum type="arabicPeriod"/>
            </a:pPr>
            <a:r>
              <a:rPr lang="en-US" sz="2000" b="1"/>
              <a:t>Term Calendar (4 visible months)</a:t>
            </a:r>
          </a:p>
          <a:p>
            <a:pPr marL="932688" lvl="2" indent="-457200">
              <a:buFont typeface="+mj-lt"/>
              <a:buAutoNum type="arabicPeriod"/>
            </a:pPr>
            <a:r>
              <a:rPr lang="en-US" sz="2000" b="1"/>
              <a:t>Weekly Schedule</a:t>
            </a:r>
          </a:p>
          <a:p>
            <a:pPr marL="932688" lvl="2" indent="-457200">
              <a:buFont typeface="+mj-lt"/>
              <a:buAutoNum type="arabicPeriod"/>
            </a:pPr>
            <a:r>
              <a:rPr lang="en-US" sz="2000" b="1"/>
              <a:t>To-Do Lists</a:t>
            </a:r>
            <a:endParaRPr lang="en-US" sz="200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5939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4BDE2-0AD3-4FE6-BC36-AC0B66F31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 dirty="0"/>
              <a:t>Term Calendar &gt; Big Picture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B78E8-2E67-4DA4-94CC-B5A36C8524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>
            <a:normAutofit/>
          </a:bodyPr>
          <a:lstStyle/>
          <a:p>
            <a:r>
              <a:rPr lang="en-US" dirty="0"/>
              <a:t>Once you receive all your course outlines (or syllabus):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Write down ALL due date, tests, and exams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Include the percentage that each is worth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Colour</a:t>
            </a:r>
            <a:r>
              <a:rPr lang="en-US" dirty="0"/>
              <a:t> code by course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Create goal dates to complete large assignments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See all four months at once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MAKE SURE IT IS VISABLE!</a:t>
            </a:r>
            <a:endParaRPr lang="en-CA" dirty="0"/>
          </a:p>
        </p:txBody>
      </p:sp>
      <p:pic>
        <p:nvPicPr>
          <p:cNvPr id="4" name="Picture 3" descr="Term calendar example with the months of September, October, November and December showing for the Fall Term. ">
            <a:extLst>
              <a:ext uri="{FF2B5EF4-FFF2-40B4-BE49-F238E27FC236}">
                <a16:creationId xmlns:a16="http://schemas.microsoft.com/office/drawing/2014/main" id="{95ED6F6C-022D-406B-96CF-A279068F90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17" r="22376" b="-2"/>
          <a:stretch>
            <a:fillRect/>
          </a:stretch>
        </p:blipFill>
        <p:spPr>
          <a:xfrm>
            <a:off x="6217920" y="1845735"/>
            <a:ext cx="4937760" cy="4023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2540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Weekly Schedule &gt; Your Routine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/>
              <a:t>Create a weekly schedule with your class and work schedules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/>
              <a:t>Each week add additional appointments, activities, work, reading, and studying</a:t>
            </a:r>
            <a:endParaRPr lang="en-CA" sz="2400" dirty="0"/>
          </a:p>
        </p:txBody>
      </p:sp>
      <p:pic>
        <p:nvPicPr>
          <p:cNvPr id="4" name="Picture 3" descr="Example of a weekly schedule">
            <a:extLst>
              <a:ext uri="{FF2B5EF4-FFF2-40B4-BE49-F238E27FC236}">
                <a16:creationId xmlns:a16="http://schemas.microsoft.com/office/drawing/2014/main" id="{B946EFCD-5203-43A7-88A5-20459A405B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417"/>
          <a:stretch/>
        </p:blipFill>
        <p:spPr>
          <a:xfrm>
            <a:off x="2813167" y="2974019"/>
            <a:ext cx="6565666" cy="331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86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1E75D-80D7-4A55-BB69-286099B41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 dirty="0"/>
              <a:t>To-Do List &gt; Daily Action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CFE8D-5384-45FA-A8B7-0B67DEB6CD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Make a list of what to do during the week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Prioritize what needs to get done first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Check off tasks as they are completed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Enjoy the satisfaction of completing them!</a:t>
            </a:r>
            <a:endParaRPr lang="en-CA" dirty="0"/>
          </a:p>
        </p:txBody>
      </p:sp>
      <p:pic>
        <p:nvPicPr>
          <p:cNvPr id="5" name="Picture 4" descr="Priority Matrix Diagram.">
            <a:extLst>
              <a:ext uri="{FF2B5EF4-FFF2-40B4-BE49-F238E27FC236}">
                <a16:creationId xmlns:a16="http://schemas.microsoft.com/office/drawing/2014/main" id="{F5DB3D6B-624F-4537-8851-B6EC8725F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3" r="-3" b="-3"/>
          <a:stretch>
            <a:fillRect/>
          </a:stretch>
        </p:blipFill>
        <p:spPr>
          <a:xfrm>
            <a:off x="6217920" y="1845735"/>
            <a:ext cx="4937760" cy="4023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1636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613E3-BD76-4ABB-B600-030D80540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 dirty="0"/>
              <a:t>Why start with Time Management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FF3DC-20C9-4A36-A257-C1169AB9E0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>
            <a:normAutofit/>
          </a:bodyPr>
          <a:lstStyle/>
          <a:p>
            <a:r>
              <a:rPr lang="en-US" dirty="0"/>
              <a:t>Because, if you can see a problem before it happens you have time to find a solution!</a:t>
            </a:r>
          </a:p>
          <a:p>
            <a:r>
              <a:rPr lang="en-US" dirty="0"/>
              <a:t>Where to look first?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Your outline/syllabus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Your Professor/TA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Your Coordinator/Learning Strategist</a:t>
            </a:r>
            <a:endParaRPr lang="en-CA" dirty="0"/>
          </a:p>
        </p:txBody>
      </p:sp>
      <p:pic>
        <p:nvPicPr>
          <p:cNvPr id="1026" name="Picture 2" descr="Everyday Sociology Blog: Read the Syllabus, Van Halen Style">
            <a:extLst>
              <a:ext uri="{FF2B5EF4-FFF2-40B4-BE49-F238E27FC236}">
                <a16:creationId xmlns:a16="http://schemas.microsoft.com/office/drawing/2014/main" id="{E3C59CE8-8D53-479F-8831-4B4F3D2EE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1785" y="1845735"/>
            <a:ext cx="3450030" cy="402336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551692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DEFF6-31B5-4516-9F53-10BF7E39B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/>
          <a:p>
            <a:r>
              <a:rPr lang="en-US" dirty="0"/>
              <a:t>Managing your courseload</a:t>
            </a:r>
            <a:endParaRPr lang="en-CA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25986FB-578B-2BDC-9CA4-DF846FB3C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>
            <a:normAutofit/>
          </a:bodyPr>
          <a:lstStyle/>
          <a:p>
            <a:r>
              <a:rPr lang="en-US" sz="2400" dirty="0"/>
              <a:t>Know these Key Dates!</a:t>
            </a:r>
          </a:p>
          <a:p>
            <a:r>
              <a:rPr lang="en-US" sz="2400" dirty="0"/>
              <a:t>Sept. 30 - </a:t>
            </a:r>
            <a:r>
              <a:rPr lang="en-CA" sz="2400" dirty="0">
                <a:solidFill>
                  <a:schemeClr val="bg1"/>
                </a:solidFill>
              </a:rPr>
              <a:t>Last day for </a:t>
            </a:r>
            <a:r>
              <a:rPr lang="en-CA" sz="2400" dirty="0">
                <a:solidFill>
                  <a:schemeClr val="bg1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financial withdrawal</a:t>
            </a:r>
            <a:r>
              <a:rPr lang="en-CA" sz="2400" dirty="0">
                <a:solidFill>
                  <a:schemeClr val="bg1"/>
                </a:solidFill>
              </a:rPr>
              <a:t> (Fall 2025 Term)</a:t>
            </a:r>
          </a:p>
          <a:p>
            <a:r>
              <a:rPr lang="en-CA" sz="2400" dirty="0">
                <a:solidFill>
                  <a:schemeClr val="bg1"/>
                </a:solidFill>
              </a:rPr>
              <a:t>Nov. 15 – Last day for Academic Withdrawal (Fall 2025 Term)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 descr="Items to keep in mind to manage courseload:&#10;Plan Ahead, Prioritize Wisely, Create a study schedule, find an organization system that works for you, ask for help, create balance, choose a date to cut back if needed. ">
            <a:extLst>
              <a:ext uri="{FF2B5EF4-FFF2-40B4-BE49-F238E27FC236}">
                <a16:creationId xmlns:a16="http://schemas.microsoft.com/office/drawing/2014/main" id="{4E9EBA73-8E63-04BB-F879-428BB7028E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351425"/>
              </p:ext>
            </p:extLst>
          </p:nvPr>
        </p:nvGraphicFramePr>
        <p:xfrm>
          <a:off x="4800600" y="731520"/>
          <a:ext cx="649224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33883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FFB75-1394-D974-4BF3-35DEE5710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Write down one thing you’ll do differently this year!</a:t>
            </a:r>
            <a:endParaRPr lang="en-CA" dirty="0"/>
          </a:p>
        </p:txBody>
      </p:sp>
      <p:pic>
        <p:nvPicPr>
          <p:cNvPr id="6" name="Picture 5" descr="Red marker on a calendar">
            <a:extLst>
              <a:ext uri="{FF2B5EF4-FFF2-40B4-BE49-F238E27FC236}">
                <a16:creationId xmlns:a16="http://schemas.microsoft.com/office/drawing/2014/main" id="{053FE1E7-C658-868C-5ECD-B6662971EF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293" b="32782"/>
          <a:stretch>
            <a:fillRect/>
          </a:stretch>
        </p:blipFill>
        <p:spPr>
          <a:xfrm>
            <a:off x="1097280" y="1845734"/>
            <a:ext cx="10058400" cy="4023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1725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  <a:endParaRPr lang="en-CA" dirty="0"/>
          </a:p>
        </p:txBody>
      </p:sp>
      <p:pic>
        <p:nvPicPr>
          <p:cNvPr id="7" name="Picture Placeholder 6" descr="Do You Know The Three Magic Pre-call Questions? - James Muir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9" b="148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8431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4048" lvl="2" indent="0">
              <a:lnSpc>
                <a:spcPct val="150000"/>
              </a:lnSpc>
              <a:buNone/>
            </a:pPr>
            <a:r>
              <a:rPr lang="en-CA" sz="2800" dirty="0"/>
              <a:t>📍 Room 501 Nideyinan  </a:t>
            </a:r>
          </a:p>
          <a:p>
            <a:pPr marL="384048" lvl="2" indent="0">
              <a:lnSpc>
                <a:spcPct val="150000"/>
              </a:lnSpc>
              <a:buNone/>
            </a:pPr>
            <a:r>
              <a:rPr lang="en-CA" sz="2800" dirty="0"/>
              <a:t>📞 613-520-6608 </a:t>
            </a:r>
          </a:p>
          <a:p>
            <a:pPr marL="384048" lvl="2" indent="0">
              <a:lnSpc>
                <a:spcPct val="150000"/>
              </a:lnSpc>
              <a:buNone/>
            </a:pPr>
            <a:r>
              <a:rPr lang="en-CA" sz="2800" dirty="0"/>
              <a:t>✉️ pmc_ls@carleton.ca </a:t>
            </a:r>
          </a:p>
          <a:p>
            <a:pPr marL="384048" lvl="2" indent="0">
              <a:lnSpc>
                <a:spcPct val="150000"/>
              </a:lnSpc>
              <a:buNone/>
            </a:pPr>
            <a:r>
              <a:rPr lang="en-US" sz="2800" dirty="0">
                <a:latin typeface="Segoe UI Emoji" panose="020B0502040204020203" pitchFamily="34" charset="0"/>
                <a:ea typeface="Segoe UI Emoji" panose="020B0502040204020203" pitchFamily="34" charset="0"/>
              </a:rPr>
              <a:t>🌐</a:t>
            </a:r>
            <a:r>
              <a:rPr lang="en-US" sz="2800" dirty="0"/>
              <a:t> carleton.ca/</a:t>
            </a:r>
            <a:r>
              <a:rPr lang="en-US" sz="2800" dirty="0" err="1"/>
              <a:t>pmc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3524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 dirty="0"/>
              <a:t>Overview</a:t>
            </a:r>
            <a:endParaRPr lang="en-CA" dirty="0"/>
          </a:p>
        </p:txBody>
      </p:sp>
      <p:graphicFrame>
        <p:nvGraphicFramePr>
          <p:cNvPr id="5" name="Content Placeholder 2" descr="List of items to be discussed in this presentation:&#10;1. How to Get Started&#10;2. What is Learning Strategies&#10;3. Skill Development Areas&#10;4. Three Levels of Time Management&#10;5. Managing Your Courseload&#10;6. Questions">
            <a:extLst>
              <a:ext uri="{FF2B5EF4-FFF2-40B4-BE49-F238E27FC236}">
                <a16:creationId xmlns:a16="http://schemas.microsoft.com/office/drawing/2014/main" id="{99E68383-0CCD-AA4D-912B-EA74939A65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860814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593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095C4-103B-4AE5-9CD8-F849D1E41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&amp; Icebreaker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AA601-541F-4BB8-B31D-A5AAB6CC9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en-US" sz="2800" dirty="0"/>
              <a:t>What do you think are the biggest differences between going to school in high school and university?</a:t>
            </a:r>
          </a:p>
          <a:p>
            <a:pPr algn="ctr"/>
            <a:r>
              <a:rPr lang="en-US" sz="2800" dirty="0"/>
              <a:t>Scan </a:t>
            </a:r>
            <a:r>
              <a:rPr lang="en-US" sz="2800" dirty="0" err="1"/>
              <a:t>Wooclap</a:t>
            </a:r>
            <a:r>
              <a:rPr lang="en-US" sz="2800" dirty="0"/>
              <a:t> QR Code (below) to bring you to the poll:</a:t>
            </a:r>
          </a:p>
          <a:p>
            <a:endParaRPr lang="en-US" sz="2800" dirty="0"/>
          </a:p>
          <a:p>
            <a:endParaRPr lang="en-CA" sz="28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36F76EE-0E22-8479-79B2-39C73D4E6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9" name="Picture 8" descr="QR Code to Join Online Poll">
            <a:extLst>
              <a:ext uri="{FF2B5EF4-FFF2-40B4-BE49-F238E27FC236}">
                <a16:creationId xmlns:a16="http://schemas.microsoft.com/office/drawing/2014/main" id="{0BAEB8D1-44F8-5487-9917-6B83EAD5D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733" y="3215097"/>
            <a:ext cx="2705334" cy="26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39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8EFE4-C17B-38E4-E893-9B15CF166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Shift: Learning in University</a:t>
            </a:r>
            <a:endParaRPr lang="en-C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89C0B26-DBF0-49B9-6DB7-E963C72CE3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7720078"/>
              </p:ext>
            </p:extLst>
          </p:nvPr>
        </p:nvGraphicFramePr>
        <p:xfrm>
          <a:off x="1096963" y="1846262"/>
          <a:ext cx="10058400" cy="24490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743446473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1838695611"/>
                    </a:ext>
                  </a:extLst>
                </a:gridCol>
              </a:tblGrid>
              <a:tr h="6122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High School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University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065205"/>
                  </a:ext>
                </a:extLst>
              </a:tr>
              <a:tr h="612253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Structured Day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Build your own schedule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384952"/>
                  </a:ext>
                </a:extLst>
              </a:tr>
              <a:tr h="612253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Teachers Track You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You’re expected to self-monitor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058743"/>
                  </a:ext>
                </a:extLst>
              </a:tr>
              <a:tr h="612253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Re-teaching &amp; reminders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One-time lectures &amp; big deadlines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484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710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to get started</a:t>
            </a:r>
          </a:p>
        </p:txBody>
      </p:sp>
      <p:pic>
        <p:nvPicPr>
          <p:cNvPr id="7" name="Picture Placeholder 6" descr="Tips and recommendations to prepare the Camino in Spai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6" b="197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75083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B8112-DB8A-4BEA-B96D-D25ED6CFB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 sz="4400" dirty="0"/>
              <a:t>You’re Not Alone – Build Your Support Team</a:t>
            </a:r>
            <a:endParaRPr lang="en-CA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94228-1569-4F2F-84C0-49F4EF01DE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>
            <a:normAutofit/>
          </a:bodyPr>
          <a:lstStyle/>
          <a:p>
            <a:r>
              <a:rPr lang="en-US" dirty="0"/>
              <a:t>Explore the </a:t>
            </a:r>
            <a:r>
              <a:rPr lang="en-US" dirty="0">
                <a:hlinkClick r:id="rId2"/>
              </a:rPr>
              <a:t>University’s resources </a:t>
            </a:r>
            <a:r>
              <a:rPr lang="en-US" dirty="0"/>
              <a:t>developed to support you!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Disability Coordinators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hlinkClick r:id="rId3"/>
              </a:rPr>
              <a:t>Departmental Contacts (A-Z)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Professor and Teaching Assistants (TA)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Student Success Specialists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Residence Advisors or </a:t>
            </a:r>
            <a:r>
              <a:rPr lang="en-US" dirty="0" err="1"/>
              <a:t>Rez</a:t>
            </a:r>
            <a:r>
              <a:rPr lang="en-US" dirty="0"/>
              <a:t> Fellows</a:t>
            </a:r>
          </a:p>
          <a:p>
            <a:endParaRPr lang="en-CA" dirty="0"/>
          </a:p>
        </p:txBody>
      </p:sp>
      <p:pic>
        <p:nvPicPr>
          <p:cNvPr id="2052" name="Picture 4" descr="33,921 Starting Line Stock Photos, Pictures &amp; Royalty-Free Images - iStock">
            <a:extLst>
              <a:ext uri="{FF2B5EF4-FFF2-40B4-BE49-F238E27FC236}">
                <a16:creationId xmlns:a16="http://schemas.microsoft.com/office/drawing/2014/main" id="{2A372168-3337-4450-9318-0EE0E0C11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3" r="9748" b="2"/>
          <a:stretch>
            <a:fillRect/>
          </a:stretch>
        </p:blipFill>
        <p:spPr bwMode="auto">
          <a:xfrm>
            <a:off x="6217920" y="1845735"/>
            <a:ext cx="4937760" cy="402336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195604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5B445-EB07-43D8-8E10-37DF09008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Learning Strategies Support?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B4A73-86D5-4AFD-A6E2-8F83193EB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 One-on-One support with trained professionals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 Focus on </a:t>
            </a:r>
            <a:r>
              <a:rPr lang="en-CA" b="1" dirty="0"/>
              <a:t>how you learn</a:t>
            </a:r>
            <a:r>
              <a:rPr lang="en-CA" dirty="0"/>
              <a:t>, not just </a:t>
            </a:r>
            <a:r>
              <a:rPr lang="en-CA" b="1" dirty="0"/>
              <a:t>what you learn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 We help with time, organization, reading, studying, exam prep, and more</a:t>
            </a:r>
            <a:endParaRPr lang="en-US" dirty="0"/>
          </a:p>
          <a:p>
            <a:endParaRPr lang="en-US" dirty="0"/>
          </a:p>
          <a:p>
            <a:pPr algn="ctr"/>
            <a:r>
              <a:rPr lang="en-CA" sz="4400" dirty="0">
                <a:solidFill>
                  <a:srgbClr val="C00000"/>
                </a:solidFill>
              </a:rPr>
              <a:t>Accessing supports is not required, BUT </a:t>
            </a:r>
          </a:p>
          <a:p>
            <a:pPr algn="ctr"/>
            <a:r>
              <a:rPr lang="en-CA" sz="4400" dirty="0">
                <a:solidFill>
                  <a:srgbClr val="C00000"/>
                </a:solidFill>
              </a:rPr>
              <a:t>is recommended for success!</a:t>
            </a:r>
          </a:p>
        </p:txBody>
      </p:sp>
    </p:spTree>
    <p:extLst>
      <p:ext uri="{BB962C8B-B14F-4D97-AF65-F5344CB8AC3E}">
        <p14:creationId xmlns:p14="http://schemas.microsoft.com/office/powerpoint/2010/main" val="1683265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E675D-F35B-8CB1-7062-50D662720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/>
          <a:p>
            <a:r>
              <a:rPr lang="en-US" dirty="0"/>
              <a:t>Skills Development Areas</a:t>
            </a:r>
            <a:endParaRPr lang="en-CA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24AA816-1CE4-7D71-BEC4-F4D51B0CA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>
            <a:normAutofit/>
          </a:bodyPr>
          <a:lstStyle/>
          <a:p>
            <a:r>
              <a:rPr lang="en-US" sz="2000" dirty="0"/>
              <a:t>We aim to incorporate assistive technology and software in each area</a:t>
            </a:r>
          </a:p>
        </p:txBody>
      </p:sp>
      <p:graphicFrame>
        <p:nvGraphicFramePr>
          <p:cNvPr id="5" name="Content Placeholder 2" descr="Areas include:&#10;Reading, Writing, Time &amp; Task Management, Problem Solving, Organization, Studying, Note-taking, Test-taking, and more. ">
            <a:extLst>
              <a:ext uri="{FF2B5EF4-FFF2-40B4-BE49-F238E27FC236}">
                <a16:creationId xmlns:a16="http://schemas.microsoft.com/office/drawing/2014/main" id="{3FB8F2F6-22B7-AA62-C56F-0681289488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4884235"/>
              </p:ext>
            </p:extLst>
          </p:nvPr>
        </p:nvGraphicFramePr>
        <p:xfrm>
          <a:off x="4800600" y="731520"/>
          <a:ext cx="649224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1624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104E4-C00D-42A1-8537-5B94176E0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puzzle piece that holds everything together!</a:t>
            </a:r>
            <a:endParaRPr lang="en-CA" dirty="0"/>
          </a:p>
        </p:txBody>
      </p:sp>
      <p:pic>
        <p:nvPicPr>
          <p:cNvPr id="6" name="Picture Placeholder 5" descr="A picture of two hands, each holding a single puzzle piece. The puzzle pieces are close together and appear to be a perfect fit.">
            <a:extLst>
              <a:ext uri="{FF2B5EF4-FFF2-40B4-BE49-F238E27FC236}">
                <a16:creationId xmlns:a16="http://schemas.microsoft.com/office/drawing/2014/main" id="{9E66564E-E42F-46F9-93AE-D825DF7A29F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7" r="361" b="14391"/>
          <a:stretch/>
        </p:blipFill>
        <p:spPr>
          <a:xfrm>
            <a:off x="0" y="-324852"/>
            <a:ext cx="12192000" cy="5245768"/>
          </a:xfrm>
        </p:spPr>
      </p:pic>
    </p:spTree>
    <p:extLst>
      <p:ext uri="{BB962C8B-B14F-4D97-AF65-F5344CB8AC3E}">
        <p14:creationId xmlns:p14="http://schemas.microsoft.com/office/powerpoint/2010/main" val="1120563505"/>
      </p:ext>
    </p:extLst>
  </p:cSld>
  <p:clrMapOvr>
    <a:masterClrMapping/>
  </p:clrMapOvr>
</p:sld>
</file>

<file path=ppt/theme/theme1.xml><?xml version="1.0" encoding="utf-8"?>
<a:theme xmlns:a="http://schemas.openxmlformats.org/drawingml/2006/main" name="PMC Presentation Template">
  <a:themeElements>
    <a:clrScheme name="Custom 8">
      <a:dk1>
        <a:srgbClr val="000000"/>
      </a:dk1>
      <a:lt1>
        <a:sysClr val="window" lastClr="FFFFFF"/>
      </a:lt1>
      <a:dk2>
        <a:srgbClr val="000000"/>
      </a:dk2>
      <a:lt2>
        <a:srgbClr val="CCDDEA"/>
      </a:lt2>
      <a:accent1>
        <a:srgbClr val="700000"/>
      </a:accent1>
      <a:accent2>
        <a:srgbClr val="C00000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C Presentation Template" id="{19BAB8DC-253D-48B8-A1C0-EEEEBF84F126}" vid="{F0D1DD8B-C728-4F39-B5E5-64408DA6C5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899</Words>
  <Application>Microsoft Office PowerPoint</Application>
  <PresentationFormat>Widescreen</PresentationFormat>
  <Paragraphs>150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Segoe UI Emoji</vt:lpstr>
      <vt:lpstr>Wingdings</vt:lpstr>
      <vt:lpstr>PMC Presentation Template</vt:lpstr>
      <vt:lpstr>Make the Most of University:  Learning Strategies &amp; Managing Your Academic Load</vt:lpstr>
      <vt:lpstr>Overview</vt:lpstr>
      <vt:lpstr>Welcome &amp; Icebreaker</vt:lpstr>
      <vt:lpstr>The Shift: Learning in University</vt:lpstr>
      <vt:lpstr>How to get started</vt:lpstr>
      <vt:lpstr>You’re Not Alone – Build Your Support Team</vt:lpstr>
      <vt:lpstr>What is Learning Strategies Support?</vt:lpstr>
      <vt:lpstr>Skills Development Areas</vt:lpstr>
      <vt:lpstr>The puzzle piece that holds everything together!</vt:lpstr>
      <vt:lpstr>Time Management</vt:lpstr>
      <vt:lpstr>Term Calendar &gt; Big Picture</vt:lpstr>
      <vt:lpstr>Weekly Schedule &gt; Your Routine</vt:lpstr>
      <vt:lpstr>To-Do List &gt; Daily Action</vt:lpstr>
      <vt:lpstr>Why start with Time Management</vt:lpstr>
      <vt:lpstr>Managing your courseload</vt:lpstr>
      <vt:lpstr>Write down one thing you’ll do differently this year!</vt:lpstr>
      <vt:lpstr>Questions?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Transitioning to  Post-Secondary</dc:title>
  <dc:creator>Amanda Blais</dc:creator>
  <cp:lastModifiedBy>Amanda Blais</cp:lastModifiedBy>
  <cp:revision>24</cp:revision>
  <dcterms:created xsi:type="dcterms:W3CDTF">2020-08-28T13:05:35Z</dcterms:created>
  <dcterms:modified xsi:type="dcterms:W3CDTF">2025-07-22T15:56:05Z</dcterms:modified>
</cp:coreProperties>
</file>