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  <p:sldMasterId id="2147483733" r:id="rId5"/>
  </p:sldMasterIdLst>
  <p:notesMasterIdLst>
    <p:notesMasterId r:id="rId26"/>
  </p:notesMasterIdLst>
  <p:sldIdLst>
    <p:sldId id="557" r:id="rId6"/>
    <p:sldId id="500" r:id="rId7"/>
    <p:sldId id="501" r:id="rId8"/>
    <p:sldId id="503" r:id="rId9"/>
    <p:sldId id="550" r:id="rId10"/>
    <p:sldId id="551" r:id="rId11"/>
    <p:sldId id="554" r:id="rId12"/>
    <p:sldId id="534" r:id="rId13"/>
    <p:sldId id="552" r:id="rId14"/>
    <p:sldId id="553" r:id="rId15"/>
    <p:sldId id="521" r:id="rId16"/>
    <p:sldId id="537" r:id="rId17"/>
    <p:sldId id="520" r:id="rId18"/>
    <p:sldId id="545" r:id="rId19"/>
    <p:sldId id="547" r:id="rId20"/>
    <p:sldId id="548" r:id="rId21"/>
    <p:sldId id="555" r:id="rId22"/>
    <p:sldId id="556" r:id="rId23"/>
    <p:sldId id="525" r:id="rId24"/>
    <p:sldId id="543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E48910-0CF2-A26D-C266-13E479DF769B}" name="Chanel Fortin" initials="CF" userId="S::chanelfortin@cunet.carleton.ca::e6a191c1-59b9-43f4-bd00-a5d27b3bd278" providerId="AD"/>
  <p188:author id="{C2BCFE8B-1905-0C15-3E4D-81AEFF2BBD3B}" name="Amanda Hodgson" initials="AH" userId="S::amandamhodgson@cunet.carleton.ca::eb764cc7-b933-455b-88ba-01e393747fb1" providerId="AD"/>
  <p188:author id="{24C6AFD6-E65A-1FA3-3CBA-D00CF62E6D3D}" name="Somei Tam" initials="ST" userId="S::someitam@cunet.carleton.ca::5fbe4aca-dbb8-4618-9087-5f162629d7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6D6"/>
    <a:srgbClr val="D5D5D5"/>
    <a:srgbClr val="9F9FA1"/>
    <a:srgbClr val="3E4040"/>
    <a:srgbClr val="D73C32"/>
    <a:srgbClr val="FBD2D3"/>
    <a:srgbClr val="E91C24"/>
    <a:srgbClr val="969696"/>
    <a:srgbClr val="1E1E1E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098" autoAdjust="0"/>
  </p:normalViewPr>
  <p:slideViewPr>
    <p:cSldViewPr snapToGrid="0">
      <p:cViewPr varScale="1">
        <p:scale>
          <a:sx n="98" d="100"/>
          <a:sy n="98" d="100"/>
        </p:scale>
        <p:origin x="19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B51BA-33E8-4BB2-BE13-0552BCA4A2C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3C45BDE2-2B3F-4CFE-9C5D-C7894299EFBC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Academic Accommodations and Services</a:t>
          </a:r>
          <a:endParaRPr lang="en-CA" dirty="0">
            <a:solidFill>
              <a:schemeClr val="bg1"/>
            </a:solidFill>
          </a:endParaRPr>
        </a:p>
      </dgm:t>
    </dgm:pt>
    <dgm:pt modelId="{08900D7C-0579-436D-9485-403DF1E297D8}" type="parTrans" cxnId="{26CE2B6F-663E-4B24-BBCF-8777A0341DD5}">
      <dgm:prSet/>
      <dgm:spPr/>
      <dgm:t>
        <a:bodyPr/>
        <a:lstStyle/>
        <a:p>
          <a:endParaRPr lang="en-CA"/>
        </a:p>
      </dgm:t>
    </dgm:pt>
    <dgm:pt modelId="{405416F0-D71D-4CCF-A69A-00402CD6CFFE}" type="sibTrans" cxnId="{26CE2B6F-663E-4B24-BBCF-8777A0341DD5}">
      <dgm:prSet/>
      <dgm:spPr/>
      <dgm:t>
        <a:bodyPr/>
        <a:lstStyle/>
        <a:p>
          <a:endParaRPr lang="en-CA"/>
        </a:p>
      </dgm:t>
    </dgm:pt>
    <dgm:pt modelId="{1A24646B-6D5C-482B-BF89-1FCFD0A233E1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Learning and Wellness Support</a:t>
          </a:r>
          <a:endParaRPr lang="en-CA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077F0892-5C98-4EFB-B9C5-DD3721923677}" type="parTrans" cxnId="{7FF96C5A-DAFC-4042-8EE8-2F5C20D8A888}">
      <dgm:prSet/>
      <dgm:spPr/>
      <dgm:t>
        <a:bodyPr/>
        <a:lstStyle/>
        <a:p>
          <a:endParaRPr lang="en-CA"/>
        </a:p>
      </dgm:t>
    </dgm:pt>
    <dgm:pt modelId="{601F96A5-9E00-4A49-A227-1F5AA861C1DA}" type="sibTrans" cxnId="{7FF96C5A-DAFC-4042-8EE8-2F5C20D8A888}">
      <dgm:prSet/>
      <dgm:spPr/>
      <dgm:t>
        <a:bodyPr/>
        <a:lstStyle/>
        <a:p>
          <a:endParaRPr lang="en-CA"/>
        </a:p>
      </dgm:t>
    </dgm:pt>
    <dgm:pt modelId="{1D449BA1-6994-4C2F-B26C-AF14FF246CB9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Other Disability-Related Matters</a:t>
          </a:r>
          <a:endParaRPr lang="en-CA" b="1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69C8DCCD-5317-417F-8342-EFB41C45A7DD}" type="parTrans" cxnId="{9543A2ED-55CC-43EA-A42A-1B541FFF58D6}">
      <dgm:prSet/>
      <dgm:spPr/>
      <dgm:t>
        <a:bodyPr/>
        <a:lstStyle/>
        <a:p>
          <a:endParaRPr lang="en-CA"/>
        </a:p>
      </dgm:t>
    </dgm:pt>
    <dgm:pt modelId="{D3B0F55F-3C2B-4F9E-97CF-A8582E954EE0}" type="sibTrans" cxnId="{9543A2ED-55CC-43EA-A42A-1B541FFF58D6}">
      <dgm:prSet/>
      <dgm:spPr/>
      <dgm:t>
        <a:bodyPr/>
        <a:lstStyle/>
        <a:p>
          <a:endParaRPr lang="en-CA"/>
        </a:p>
      </dgm:t>
    </dgm:pt>
    <dgm:pt modelId="{7D53FB55-CDCB-41FF-B030-C2EA7412E323}" type="pres">
      <dgm:prSet presAssocID="{4E7B51BA-33E8-4BB2-BE13-0552BCA4A2CA}" presName="diagram" presStyleCnt="0">
        <dgm:presLayoutVars>
          <dgm:dir/>
          <dgm:resizeHandles val="exact"/>
        </dgm:presLayoutVars>
      </dgm:prSet>
      <dgm:spPr/>
    </dgm:pt>
    <dgm:pt modelId="{06781119-26B1-4098-B8FB-CD74B16FFEFA}" type="pres">
      <dgm:prSet presAssocID="{3C45BDE2-2B3F-4CFE-9C5D-C7894299EFBC}" presName="node" presStyleLbl="node1" presStyleIdx="0" presStyleCnt="3">
        <dgm:presLayoutVars>
          <dgm:bulletEnabled val="1"/>
        </dgm:presLayoutVars>
      </dgm:prSet>
      <dgm:spPr/>
    </dgm:pt>
    <dgm:pt modelId="{894548E5-48AC-4F93-BBE5-8B4CFFE68795}" type="pres">
      <dgm:prSet presAssocID="{405416F0-D71D-4CCF-A69A-00402CD6CFFE}" presName="sibTrans" presStyleCnt="0"/>
      <dgm:spPr/>
    </dgm:pt>
    <dgm:pt modelId="{3EF5B971-7AF1-4FBB-85DF-445F2D3AACD2}" type="pres">
      <dgm:prSet presAssocID="{1A24646B-6D5C-482B-BF89-1FCFD0A233E1}" presName="node" presStyleLbl="node1" presStyleIdx="1" presStyleCnt="3">
        <dgm:presLayoutVars>
          <dgm:bulletEnabled val="1"/>
        </dgm:presLayoutVars>
      </dgm:prSet>
      <dgm:spPr/>
    </dgm:pt>
    <dgm:pt modelId="{A9359B35-F5E1-4455-85D2-8B5226C6DDC6}" type="pres">
      <dgm:prSet presAssocID="{601F96A5-9E00-4A49-A227-1F5AA861C1DA}" presName="sibTrans" presStyleCnt="0"/>
      <dgm:spPr/>
    </dgm:pt>
    <dgm:pt modelId="{5D5A23AD-4CD4-4D87-85BB-C41FD08A7357}" type="pres">
      <dgm:prSet presAssocID="{1D449BA1-6994-4C2F-B26C-AF14FF246CB9}" presName="node" presStyleLbl="node1" presStyleIdx="2" presStyleCnt="3">
        <dgm:presLayoutVars>
          <dgm:bulletEnabled val="1"/>
        </dgm:presLayoutVars>
      </dgm:prSet>
      <dgm:spPr/>
    </dgm:pt>
  </dgm:ptLst>
  <dgm:cxnLst>
    <dgm:cxn modelId="{557E2424-758B-4F81-9E71-DD6DFFDE0A3C}" type="presOf" srcId="{4E7B51BA-33E8-4BB2-BE13-0552BCA4A2CA}" destId="{7D53FB55-CDCB-41FF-B030-C2EA7412E323}" srcOrd="0" destOrd="0" presId="urn:microsoft.com/office/officeart/2005/8/layout/default"/>
    <dgm:cxn modelId="{26CE2B6F-663E-4B24-BBCF-8777A0341DD5}" srcId="{4E7B51BA-33E8-4BB2-BE13-0552BCA4A2CA}" destId="{3C45BDE2-2B3F-4CFE-9C5D-C7894299EFBC}" srcOrd="0" destOrd="0" parTransId="{08900D7C-0579-436D-9485-403DF1E297D8}" sibTransId="{405416F0-D71D-4CCF-A69A-00402CD6CFFE}"/>
    <dgm:cxn modelId="{7FF96C5A-DAFC-4042-8EE8-2F5C20D8A888}" srcId="{4E7B51BA-33E8-4BB2-BE13-0552BCA4A2CA}" destId="{1A24646B-6D5C-482B-BF89-1FCFD0A233E1}" srcOrd="1" destOrd="0" parTransId="{077F0892-5C98-4EFB-B9C5-DD3721923677}" sibTransId="{601F96A5-9E00-4A49-A227-1F5AA861C1DA}"/>
    <dgm:cxn modelId="{E084F29B-245E-4DC6-BD68-001A791C7A65}" type="presOf" srcId="{1A24646B-6D5C-482B-BF89-1FCFD0A233E1}" destId="{3EF5B971-7AF1-4FBB-85DF-445F2D3AACD2}" srcOrd="0" destOrd="0" presId="urn:microsoft.com/office/officeart/2005/8/layout/default"/>
    <dgm:cxn modelId="{40E68AC9-89C4-4260-974F-7361566C5FD8}" type="presOf" srcId="{3C45BDE2-2B3F-4CFE-9C5D-C7894299EFBC}" destId="{06781119-26B1-4098-B8FB-CD74B16FFEFA}" srcOrd="0" destOrd="0" presId="urn:microsoft.com/office/officeart/2005/8/layout/default"/>
    <dgm:cxn modelId="{9543A2ED-55CC-43EA-A42A-1B541FFF58D6}" srcId="{4E7B51BA-33E8-4BB2-BE13-0552BCA4A2CA}" destId="{1D449BA1-6994-4C2F-B26C-AF14FF246CB9}" srcOrd="2" destOrd="0" parTransId="{69C8DCCD-5317-417F-8342-EFB41C45A7DD}" sibTransId="{D3B0F55F-3C2B-4F9E-97CF-A8582E954EE0}"/>
    <dgm:cxn modelId="{A2B048FD-816A-4F42-AE8D-4EE20F3C128C}" type="presOf" srcId="{1D449BA1-6994-4C2F-B26C-AF14FF246CB9}" destId="{5D5A23AD-4CD4-4D87-85BB-C41FD08A7357}" srcOrd="0" destOrd="0" presId="urn:microsoft.com/office/officeart/2005/8/layout/default"/>
    <dgm:cxn modelId="{70621E61-9218-4C6D-89BF-F93C0A1CB8B7}" type="presParOf" srcId="{7D53FB55-CDCB-41FF-B030-C2EA7412E323}" destId="{06781119-26B1-4098-B8FB-CD74B16FFEFA}" srcOrd="0" destOrd="0" presId="urn:microsoft.com/office/officeart/2005/8/layout/default"/>
    <dgm:cxn modelId="{BED41A99-E6EA-4FFE-BE50-36CB91E6DF0E}" type="presParOf" srcId="{7D53FB55-CDCB-41FF-B030-C2EA7412E323}" destId="{894548E5-48AC-4F93-BBE5-8B4CFFE68795}" srcOrd="1" destOrd="0" presId="urn:microsoft.com/office/officeart/2005/8/layout/default"/>
    <dgm:cxn modelId="{C41FFD5F-7ACA-4E37-A1A7-E5E28C73F887}" type="presParOf" srcId="{7D53FB55-CDCB-41FF-B030-C2EA7412E323}" destId="{3EF5B971-7AF1-4FBB-85DF-445F2D3AACD2}" srcOrd="2" destOrd="0" presId="urn:microsoft.com/office/officeart/2005/8/layout/default"/>
    <dgm:cxn modelId="{3F5D2C98-02E9-434A-B9A0-0048C73CC357}" type="presParOf" srcId="{7D53FB55-CDCB-41FF-B030-C2EA7412E323}" destId="{A9359B35-F5E1-4455-85D2-8B5226C6DDC6}" srcOrd="3" destOrd="0" presId="urn:microsoft.com/office/officeart/2005/8/layout/default"/>
    <dgm:cxn modelId="{7CA2C81D-C4A0-49CC-9E21-3FD8A61F8636}" type="presParOf" srcId="{7D53FB55-CDCB-41FF-B030-C2EA7412E323}" destId="{5D5A23AD-4CD4-4D87-85BB-C41FD08A735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B900AF-71A9-456D-953D-5363A4EE4AC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9BBE8CF-DF56-499A-8D55-E6CA039C883C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Academic Accommodations</a:t>
          </a:r>
          <a:endParaRPr lang="en-CA" sz="1800" dirty="0"/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26D6793C-BACB-4CF5-8E4B-633FA7F3CCB0}" type="parTrans" cxnId="{37FF6435-379B-4AE8-A1D5-5F4B578715F4}">
      <dgm:prSet/>
      <dgm:spPr/>
      <dgm:t>
        <a:bodyPr/>
        <a:lstStyle/>
        <a:p>
          <a:endParaRPr lang="en-CA"/>
        </a:p>
      </dgm:t>
    </dgm:pt>
    <dgm:pt modelId="{0DE09324-2820-4254-9BA8-4F6F8F9EA8CE}" type="sibTrans" cxnId="{37FF6435-379B-4AE8-A1D5-5F4B578715F4}">
      <dgm:prSet/>
      <dgm:spPr/>
      <dgm:t>
        <a:bodyPr/>
        <a:lstStyle/>
        <a:p>
          <a:endParaRPr lang="en-CA"/>
        </a:p>
      </dgm:t>
    </dgm:pt>
    <dgm:pt modelId="{9D6BBBDA-C560-49B8-BD05-6280CBB3C347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Test/exam accommodations</a:t>
          </a:r>
          <a:endParaRPr lang="en-C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D8F6B-6872-4C71-BD14-038521293580}" type="parTrans" cxnId="{46924708-7883-4044-AED1-F50BFB81F8B2}">
      <dgm:prSet/>
      <dgm:spPr/>
      <dgm:t>
        <a:bodyPr/>
        <a:lstStyle/>
        <a:p>
          <a:endParaRPr lang="en-CA"/>
        </a:p>
      </dgm:t>
    </dgm:pt>
    <dgm:pt modelId="{90B775D3-6AA9-4ACE-93C0-34DDC5C5B432}" type="sibTrans" cxnId="{46924708-7883-4044-AED1-F50BFB81F8B2}">
      <dgm:prSet/>
      <dgm:spPr/>
      <dgm:t>
        <a:bodyPr/>
        <a:lstStyle/>
        <a:p>
          <a:endParaRPr lang="en-CA"/>
        </a:p>
      </dgm:t>
    </dgm:pt>
    <dgm:pt modelId="{3357E880-884B-4841-B8E3-7119930338BB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Online and in-person</a:t>
          </a:r>
          <a:endParaRPr lang="en-C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857B6E-27FA-4C8F-AB66-E08E567634F3}" type="parTrans" cxnId="{852A9A0F-C08A-4EE9-A7D3-D7F426B2297C}">
      <dgm:prSet/>
      <dgm:spPr/>
      <dgm:t>
        <a:bodyPr/>
        <a:lstStyle/>
        <a:p>
          <a:endParaRPr lang="en-CA"/>
        </a:p>
      </dgm:t>
    </dgm:pt>
    <dgm:pt modelId="{0C5DE317-1258-4FFC-9788-55CDC2A3E9B3}" type="sibTrans" cxnId="{852A9A0F-C08A-4EE9-A7D3-D7F426B2297C}">
      <dgm:prSet/>
      <dgm:spPr/>
      <dgm:t>
        <a:bodyPr/>
        <a:lstStyle/>
        <a:p>
          <a:endParaRPr lang="en-CA"/>
        </a:p>
      </dgm:t>
    </dgm:pt>
    <dgm:pt modelId="{AE4CD0F9-FFD2-4E10-A6A7-5E337B8BD0C6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e.g. extra time, quiet location</a:t>
          </a:r>
          <a:endParaRPr lang="en-C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B4F547-EC51-4449-9FF8-B5B73FA2B45C}" type="parTrans" cxnId="{B75CDAD6-EDB1-49E4-B21C-FD5D1424BD08}">
      <dgm:prSet/>
      <dgm:spPr/>
      <dgm:t>
        <a:bodyPr/>
        <a:lstStyle/>
        <a:p>
          <a:endParaRPr lang="en-CA"/>
        </a:p>
      </dgm:t>
    </dgm:pt>
    <dgm:pt modelId="{54A5F108-6FF8-4601-9DE4-7BB86D73EE77}" type="sibTrans" cxnId="{B75CDAD6-EDB1-49E4-B21C-FD5D1424BD08}">
      <dgm:prSet/>
      <dgm:spPr/>
      <dgm:t>
        <a:bodyPr/>
        <a:lstStyle/>
        <a:p>
          <a:endParaRPr lang="en-CA"/>
        </a:p>
      </dgm:t>
    </dgm:pt>
    <dgm:pt modelId="{9AC3AFB8-4B72-447C-8969-8688068EFA7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Classroom accommodations</a:t>
          </a:r>
          <a:endParaRPr lang="en-C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9B5AF-62BE-48EA-9BF2-BCD15C81C571}" type="parTrans" cxnId="{070DC099-FFB5-436D-BEEE-B3ABEDB8F089}">
      <dgm:prSet/>
      <dgm:spPr/>
      <dgm:t>
        <a:bodyPr/>
        <a:lstStyle/>
        <a:p>
          <a:endParaRPr lang="en-CA"/>
        </a:p>
      </dgm:t>
    </dgm:pt>
    <dgm:pt modelId="{0E1B9478-0554-488C-A04C-B9C6C45FF339}" type="sibTrans" cxnId="{070DC099-FFB5-436D-BEEE-B3ABEDB8F089}">
      <dgm:prSet/>
      <dgm:spPr/>
      <dgm:t>
        <a:bodyPr/>
        <a:lstStyle/>
        <a:p>
          <a:endParaRPr lang="en-CA"/>
        </a:p>
      </dgm:t>
    </dgm:pt>
    <dgm:pt modelId="{308E33D4-F62D-426B-B159-4C7BB57492E1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e.g. audio record lectures</a:t>
          </a:r>
          <a:endParaRPr lang="en-C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71E911-DAE2-4795-BE92-292A60F0B9F3}" type="parTrans" cxnId="{504F071A-C7B5-4193-BCC6-05F5A62A99B4}">
      <dgm:prSet/>
      <dgm:spPr/>
      <dgm:t>
        <a:bodyPr/>
        <a:lstStyle/>
        <a:p>
          <a:endParaRPr lang="en-CA"/>
        </a:p>
      </dgm:t>
    </dgm:pt>
    <dgm:pt modelId="{01778321-2DFF-4B0F-BED7-124434EBCB84}" type="sibTrans" cxnId="{504F071A-C7B5-4193-BCC6-05F5A62A99B4}">
      <dgm:prSet/>
      <dgm:spPr/>
      <dgm:t>
        <a:bodyPr/>
        <a:lstStyle/>
        <a:p>
          <a:endParaRPr lang="en-CA"/>
        </a:p>
      </dgm:t>
    </dgm:pt>
    <dgm:pt modelId="{A9E73CBE-DFE5-4A4F-9642-C1C9A177CA44}">
      <dgm:prSet phldrT="[Text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Services</a:t>
          </a:r>
          <a:endParaRPr lang="en-CA" sz="1800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D6844324-16CF-4781-8EB7-F9DC8DD1D864}" type="parTrans" cxnId="{AB788EBE-EAD4-414D-9344-76213BA5EE92}">
      <dgm:prSet/>
      <dgm:spPr/>
      <dgm:t>
        <a:bodyPr/>
        <a:lstStyle/>
        <a:p>
          <a:endParaRPr lang="en-CA"/>
        </a:p>
      </dgm:t>
    </dgm:pt>
    <dgm:pt modelId="{3FEC188F-6864-4F94-A545-2FD68A6EFD37}" type="sibTrans" cxnId="{AB788EBE-EAD4-414D-9344-76213BA5EE92}">
      <dgm:prSet/>
      <dgm:spPr/>
      <dgm:t>
        <a:bodyPr/>
        <a:lstStyle/>
        <a:p>
          <a:endParaRPr lang="en-CA"/>
        </a:p>
      </dgm:t>
    </dgm:pt>
    <dgm:pt modelId="{20A5B6D8-0D31-4539-BA7F-60B44B1E14CA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Volunteer supplemental notetaking service</a:t>
          </a:r>
          <a:endParaRPr lang="en-C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8948C4-3A31-4C4A-9EB6-9FF7D91D5054}" type="parTrans" cxnId="{835CDC90-BCFB-4190-AEF6-62883AEC896C}">
      <dgm:prSet/>
      <dgm:spPr/>
      <dgm:t>
        <a:bodyPr/>
        <a:lstStyle/>
        <a:p>
          <a:endParaRPr lang="en-CA"/>
        </a:p>
      </dgm:t>
    </dgm:pt>
    <dgm:pt modelId="{8CB62B73-5B02-445E-8D91-1CDC6F1DA01B}" type="sibTrans" cxnId="{835CDC90-BCFB-4190-AEF6-62883AEC896C}">
      <dgm:prSet/>
      <dgm:spPr/>
      <dgm:t>
        <a:bodyPr/>
        <a:lstStyle/>
        <a:p>
          <a:endParaRPr lang="en-CA"/>
        </a:p>
      </dgm:t>
    </dgm:pt>
    <dgm:pt modelId="{967D0AA5-8AB7-4AE2-8FB5-459B0A059F82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Referrals to alternate format</a:t>
          </a:r>
          <a:endParaRPr lang="en-C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F326E-5A6E-44F3-9DE8-17620545FD5E}" type="parTrans" cxnId="{19B30690-F4D6-454A-8DAF-E27C542B6466}">
      <dgm:prSet/>
      <dgm:spPr/>
      <dgm:t>
        <a:bodyPr/>
        <a:lstStyle/>
        <a:p>
          <a:endParaRPr lang="en-CA"/>
        </a:p>
      </dgm:t>
    </dgm:pt>
    <dgm:pt modelId="{B7B9EA9A-8485-4DD8-891F-E1D4BE848857}" type="sibTrans" cxnId="{19B30690-F4D6-454A-8DAF-E27C542B6466}">
      <dgm:prSet/>
      <dgm:spPr/>
      <dgm:t>
        <a:bodyPr/>
        <a:lstStyle/>
        <a:p>
          <a:endParaRPr lang="en-CA"/>
        </a:p>
      </dgm:t>
    </dgm:pt>
    <dgm:pt modelId="{0118723B-7DC4-4467-903D-DBA683DB38C2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ASL interpreting</a:t>
          </a:r>
          <a:endParaRPr lang="en-C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0DC899-36E0-46CF-BEF5-819871D54928}" type="parTrans" cxnId="{2D9FC95A-6EC7-45F1-AABB-B65BAA7E6331}">
      <dgm:prSet/>
      <dgm:spPr/>
      <dgm:t>
        <a:bodyPr/>
        <a:lstStyle/>
        <a:p>
          <a:endParaRPr lang="en-CA"/>
        </a:p>
      </dgm:t>
    </dgm:pt>
    <dgm:pt modelId="{3ED803E0-C04B-44C5-97F6-0F660773DDE2}" type="sibTrans" cxnId="{2D9FC95A-6EC7-45F1-AABB-B65BAA7E6331}">
      <dgm:prSet/>
      <dgm:spPr/>
      <dgm:t>
        <a:bodyPr/>
        <a:lstStyle/>
        <a:p>
          <a:endParaRPr lang="en-CA"/>
        </a:p>
      </dgm:t>
    </dgm:pt>
    <dgm:pt modelId="{705A2524-5683-4F6A-9272-8E2A8386DEEF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Captioning of multimedia materials</a:t>
          </a:r>
          <a:endParaRPr lang="en-C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B976C7-A446-4D62-9E54-7E4DE9B3E78B}" type="parTrans" cxnId="{FEAA089A-DE69-4FA3-B4A5-48B2EAAA01C0}">
      <dgm:prSet/>
      <dgm:spPr/>
      <dgm:t>
        <a:bodyPr/>
        <a:lstStyle/>
        <a:p>
          <a:endParaRPr lang="en-CA"/>
        </a:p>
      </dgm:t>
    </dgm:pt>
    <dgm:pt modelId="{D1A3012B-28AD-4984-ABD7-9AD3D39B0C5F}" type="sibTrans" cxnId="{FEAA089A-DE69-4FA3-B4A5-48B2EAAA01C0}">
      <dgm:prSet/>
      <dgm:spPr/>
      <dgm:t>
        <a:bodyPr/>
        <a:lstStyle/>
        <a:p>
          <a:endParaRPr lang="en-CA"/>
        </a:p>
      </dgm:t>
    </dgm:pt>
    <dgm:pt modelId="{1E42234D-A400-49C7-9AA7-AECBB7389DFB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Assistive technology training</a:t>
          </a:r>
          <a:endParaRPr lang="en-C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00FB3C-A675-44E3-802A-8AC9277008A7}" type="parTrans" cxnId="{C2C1B2EE-B950-4399-B10E-9051F33F6025}">
      <dgm:prSet/>
      <dgm:spPr/>
      <dgm:t>
        <a:bodyPr/>
        <a:lstStyle/>
        <a:p>
          <a:endParaRPr lang="en-CA"/>
        </a:p>
      </dgm:t>
    </dgm:pt>
    <dgm:pt modelId="{B935E95E-EBFE-4E84-B1E0-A6863BB0D833}" type="sibTrans" cxnId="{C2C1B2EE-B950-4399-B10E-9051F33F6025}">
      <dgm:prSet/>
      <dgm:spPr/>
      <dgm:t>
        <a:bodyPr/>
        <a:lstStyle/>
        <a:p>
          <a:endParaRPr lang="en-CA"/>
        </a:p>
      </dgm:t>
    </dgm:pt>
    <dgm:pt modelId="{CB70A71E-595B-4129-8820-B09D0344C44D}">
      <dgm:prSet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Tutoring support</a:t>
          </a:r>
          <a:endParaRPr lang="en-CA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85DCC-3D47-4F64-9AA1-3FF901672759}" type="parTrans" cxnId="{257DED3B-DB68-4D4F-B1BF-2FBEFE864035}">
      <dgm:prSet/>
      <dgm:spPr/>
      <dgm:t>
        <a:bodyPr/>
        <a:lstStyle/>
        <a:p>
          <a:endParaRPr lang="en-CA"/>
        </a:p>
      </dgm:t>
    </dgm:pt>
    <dgm:pt modelId="{ED62100D-6E04-4611-B274-23002C40D03C}" type="sibTrans" cxnId="{257DED3B-DB68-4D4F-B1BF-2FBEFE864035}">
      <dgm:prSet/>
      <dgm:spPr/>
      <dgm:t>
        <a:bodyPr/>
        <a:lstStyle/>
        <a:p>
          <a:endParaRPr lang="en-CA"/>
        </a:p>
      </dgm:t>
    </dgm:pt>
    <dgm:pt modelId="{ECBEF43C-4809-4916-8D2E-AB70D20BFC92}" type="pres">
      <dgm:prSet presAssocID="{0CB900AF-71A9-456D-953D-5363A4EE4AC5}" presName="Name0" presStyleCnt="0">
        <dgm:presLayoutVars>
          <dgm:dir/>
          <dgm:animLvl val="lvl"/>
          <dgm:resizeHandles val="exact"/>
        </dgm:presLayoutVars>
      </dgm:prSet>
      <dgm:spPr/>
    </dgm:pt>
    <dgm:pt modelId="{D38E47B0-78A7-4BA6-B3B2-E49EBA4582A3}" type="pres">
      <dgm:prSet presAssocID="{C9BBE8CF-DF56-499A-8D55-E6CA039C883C}" presName="composite" presStyleCnt="0"/>
      <dgm:spPr/>
    </dgm:pt>
    <dgm:pt modelId="{8BAFE61A-71CA-4C5D-AC03-5B83602CA816}" type="pres">
      <dgm:prSet presAssocID="{C9BBE8CF-DF56-499A-8D55-E6CA039C883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11FCA20-3A62-4A72-A80D-2DE1953E078D}" type="pres">
      <dgm:prSet presAssocID="{C9BBE8CF-DF56-499A-8D55-E6CA039C883C}" presName="desTx" presStyleLbl="alignAccFollowNode1" presStyleIdx="0" presStyleCnt="2">
        <dgm:presLayoutVars>
          <dgm:bulletEnabled val="1"/>
        </dgm:presLayoutVars>
      </dgm:prSet>
      <dgm:spPr/>
    </dgm:pt>
    <dgm:pt modelId="{C06EB564-D195-4EEB-BBD7-C96B1262CAC2}" type="pres">
      <dgm:prSet presAssocID="{0DE09324-2820-4254-9BA8-4F6F8F9EA8CE}" presName="space" presStyleCnt="0"/>
      <dgm:spPr/>
    </dgm:pt>
    <dgm:pt modelId="{7868D9E2-E378-41E6-B546-DFCEFCD5F15C}" type="pres">
      <dgm:prSet presAssocID="{A9E73CBE-DFE5-4A4F-9642-C1C9A177CA44}" presName="composite" presStyleCnt="0"/>
      <dgm:spPr/>
    </dgm:pt>
    <dgm:pt modelId="{E4E63C88-CFED-4348-9305-07FC8721C11B}" type="pres">
      <dgm:prSet presAssocID="{A9E73CBE-DFE5-4A4F-9642-C1C9A177CA4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A195608-EE2C-44C8-B1D7-C5A529CDA531}" type="pres">
      <dgm:prSet presAssocID="{A9E73CBE-DFE5-4A4F-9642-C1C9A177CA44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18E3304-6C17-4443-810F-14E17659793E}" type="presOf" srcId="{C9BBE8CF-DF56-499A-8D55-E6CA039C883C}" destId="{8BAFE61A-71CA-4C5D-AC03-5B83602CA816}" srcOrd="0" destOrd="0" presId="urn:microsoft.com/office/officeart/2005/8/layout/hList1"/>
    <dgm:cxn modelId="{2A183807-2BA5-4EB2-BB57-8409CC0DC447}" type="presOf" srcId="{AE4CD0F9-FFD2-4E10-A6A7-5E337B8BD0C6}" destId="{111FCA20-3A62-4A72-A80D-2DE1953E078D}" srcOrd="0" destOrd="2" presId="urn:microsoft.com/office/officeart/2005/8/layout/hList1"/>
    <dgm:cxn modelId="{46924708-7883-4044-AED1-F50BFB81F8B2}" srcId="{C9BBE8CF-DF56-499A-8D55-E6CA039C883C}" destId="{9D6BBBDA-C560-49B8-BD05-6280CBB3C347}" srcOrd="0" destOrd="0" parTransId="{300D8F6B-6872-4C71-BD14-038521293580}" sibTransId="{90B775D3-6AA9-4ACE-93C0-34DDC5C5B432}"/>
    <dgm:cxn modelId="{852A9A0F-C08A-4EE9-A7D3-D7F426B2297C}" srcId="{9D6BBBDA-C560-49B8-BD05-6280CBB3C347}" destId="{3357E880-884B-4841-B8E3-7119930338BB}" srcOrd="0" destOrd="0" parTransId="{A9857B6E-27FA-4C8F-AB66-E08E567634F3}" sibTransId="{0C5DE317-1258-4FFC-9788-55CDC2A3E9B3}"/>
    <dgm:cxn modelId="{BFACCD14-83B3-48EA-9AFC-0FEA80422BC4}" type="presOf" srcId="{0118723B-7DC4-4467-903D-DBA683DB38C2}" destId="{5A195608-EE2C-44C8-B1D7-C5A529CDA531}" srcOrd="0" destOrd="2" presId="urn:microsoft.com/office/officeart/2005/8/layout/hList1"/>
    <dgm:cxn modelId="{F20D1F17-A450-45B4-ACA7-D6462A15C5DC}" type="presOf" srcId="{9D6BBBDA-C560-49B8-BD05-6280CBB3C347}" destId="{111FCA20-3A62-4A72-A80D-2DE1953E078D}" srcOrd="0" destOrd="0" presId="urn:microsoft.com/office/officeart/2005/8/layout/hList1"/>
    <dgm:cxn modelId="{504F071A-C7B5-4193-BCC6-05F5A62A99B4}" srcId="{9AC3AFB8-4B72-447C-8969-8688068EFA71}" destId="{308E33D4-F62D-426B-B159-4C7BB57492E1}" srcOrd="0" destOrd="0" parTransId="{5A71E911-DAE2-4795-BE92-292A60F0B9F3}" sibTransId="{01778321-2DFF-4B0F-BED7-124434EBCB84}"/>
    <dgm:cxn modelId="{54B81A24-16B3-4D72-834E-75124831B9EB}" type="presOf" srcId="{20A5B6D8-0D31-4539-BA7F-60B44B1E14CA}" destId="{5A195608-EE2C-44C8-B1D7-C5A529CDA531}" srcOrd="0" destOrd="0" presId="urn:microsoft.com/office/officeart/2005/8/layout/hList1"/>
    <dgm:cxn modelId="{D14EE425-3154-4C10-9D4D-0AF46487887C}" type="presOf" srcId="{308E33D4-F62D-426B-B159-4C7BB57492E1}" destId="{111FCA20-3A62-4A72-A80D-2DE1953E078D}" srcOrd="0" destOrd="4" presId="urn:microsoft.com/office/officeart/2005/8/layout/hList1"/>
    <dgm:cxn modelId="{37FF6435-379B-4AE8-A1D5-5F4B578715F4}" srcId="{0CB900AF-71A9-456D-953D-5363A4EE4AC5}" destId="{C9BBE8CF-DF56-499A-8D55-E6CA039C883C}" srcOrd="0" destOrd="0" parTransId="{26D6793C-BACB-4CF5-8E4B-633FA7F3CCB0}" sibTransId="{0DE09324-2820-4254-9BA8-4F6F8F9EA8CE}"/>
    <dgm:cxn modelId="{257DED3B-DB68-4D4F-B1BF-2FBEFE864035}" srcId="{A9E73CBE-DFE5-4A4F-9642-C1C9A177CA44}" destId="{CB70A71E-595B-4129-8820-B09D0344C44D}" srcOrd="5" destOrd="0" parTransId="{0DB85DCC-3D47-4F64-9AA1-3FF901672759}" sibTransId="{ED62100D-6E04-4611-B274-23002C40D03C}"/>
    <dgm:cxn modelId="{07092A59-9A95-45CE-A6D0-7857331919A7}" type="presOf" srcId="{A9E73CBE-DFE5-4A4F-9642-C1C9A177CA44}" destId="{E4E63C88-CFED-4348-9305-07FC8721C11B}" srcOrd="0" destOrd="0" presId="urn:microsoft.com/office/officeart/2005/8/layout/hList1"/>
    <dgm:cxn modelId="{2D9FC95A-6EC7-45F1-AABB-B65BAA7E6331}" srcId="{A9E73CBE-DFE5-4A4F-9642-C1C9A177CA44}" destId="{0118723B-7DC4-4467-903D-DBA683DB38C2}" srcOrd="2" destOrd="0" parTransId="{9B0DC899-36E0-46CF-BEF5-819871D54928}" sibTransId="{3ED803E0-C04B-44C5-97F6-0F660773DDE2}"/>
    <dgm:cxn modelId="{D376FA8F-85D5-4E0F-9DB3-46B80F1E8483}" type="presOf" srcId="{705A2524-5683-4F6A-9272-8E2A8386DEEF}" destId="{5A195608-EE2C-44C8-B1D7-C5A529CDA531}" srcOrd="0" destOrd="3" presId="urn:microsoft.com/office/officeart/2005/8/layout/hList1"/>
    <dgm:cxn modelId="{19B30690-F4D6-454A-8DAF-E27C542B6466}" srcId="{A9E73CBE-DFE5-4A4F-9642-C1C9A177CA44}" destId="{967D0AA5-8AB7-4AE2-8FB5-459B0A059F82}" srcOrd="1" destOrd="0" parTransId="{C22F326E-5A6E-44F3-9DE8-17620545FD5E}" sibTransId="{B7B9EA9A-8485-4DD8-891F-E1D4BE848857}"/>
    <dgm:cxn modelId="{835CDC90-BCFB-4190-AEF6-62883AEC896C}" srcId="{A9E73CBE-DFE5-4A4F-9642-C1C9A177CA44}" destId="{20A5B6D8-0D31-4539-BA7F-60B44B1E14CA}" srcOrd="0" destOrd="0" parTransId="{308948C4-3A31-4C4A-9EB6-9FF7D91D5054}" sibTransId="{8CB62B73-5B02-445E-8D91-1CDC6F1DA01B}"/>
    <dgm:cxn modelId="{070DC099-FFB5-436D-BEEE-B3ABEDB8F089}" srcId="{C9BBE8CF-DF56-499A-8D55-E6CA039C883C}" destId="{9AC3AFB8-4B72-447C-8969-8688068EFA71}" srcOrd="1" destOrd="0" parTransId="{6AE9B5AF-62BE-48EA-9BF2-BCD15C81C571}" sibTransId="{0E1B9478-0554-488C-A04C-B9C6C45FF339}"/>
    <dgm:cxn modelId="{FEAA089A-DE69-4FA3-B4A5-48B2EAAA01C0}" srcId="{A9E73CBE-DFE5-4A4F-9642-C1C9A177CA44}" destId="{705A2524-5683-4F6A-9272-8E2A8386DEEF}" srcOrd="3" destOrd="0" parTransId="{13B976C7-A446-4D62-9E54-7E4DE9B3E78B}" sibTransId="{D1A3012B-28AD-4984-ABD7-9AD3D39B0C5F}"/>
    <dgm:cxn modelId="{C264B7A4-008B-4644-ADA1-D61EB65DC951}" type="presOf" srcId="{967D0AA5-8AB7-4AE2-8FB5-459B0A059F82}" destId="{5A195608-EE2C-44C8-B1D7-C5A529CDA531}" srcOrd="0" destOrd="1" presId="urn:microsoft.com/office/officeart/2005/8/layout/hList1"/>
    <dgm:cxn modelId="{AB788EBE-EAD4-414D-9344-76213BA5EE92}" srcId="{0CB900AF-71A9-456D-953D-5363A4EE4AC5}" destId="{A9E73CBE-DFE5-4A4F-9642-C1C9A177CA44}" srcOrd="1" destOrd="0" parTransId="{D6844324-16CF-4781-8EB7-F9DC8DD1D864}" sibTransId="{3FEC188F-6864-4F94-A545-2FD68A6EFD37}"/>
    <dgm:cxn modelId="{C0B1AAC9-F941-4102-A64E-506E88ABCE86}" type="presOf" srcId="{CB70A71E-595B-4129-8820-B09D0344C44D}" destId="{5A195608-EE2C-44C8-B1D7-C5A529CDA531}" srcOrd="0" destOrd="5" presId="urn:microsoft.com/office/officeart/2005/8/layout/hList1"/>
    <dgm:cxn modelId="{C609CCC9-8625-4634-8DE7-97C40E77AD67}" type="presOf" srcId="{3357E880-884B-4841-B8E3-7119930338BB}" destId="{111FCA20-3A62-4A72-A80D-2DE1953E078D}" srcOrd="0" destOrd="1" presId="urn:microsoft.com/office/officeart/2005/8/layout/hList1"/>
    <dgm:cxn modelId="{B75CDAD6-EDB1-49E4-B21C-FD5D1424BD08}" srcId="{9D6BBBDA-C560-49B8-BD05-6280CBB3C347}" destId="{AE4CD0F9-FFD2-4E10-A6A7-5E337B8BD0C6}" srcOrd="1" destOrd="0" parTransId="{C1B4F547-EC51-4449-9FF8-B5B73FA2B45C}" sibTransId="{54A5F108-6FF8-4601-9DE4-7BB86D73EE77}"/>
    <dgm:cxn modelId="{D4D1E2E2-4A55-4CBE-BD77-FE0CD3FE6DF3}" type="presOf" srcId="{9AC3AFB8-4B72-447C-8969-8688068EFA71}" destId="{111FCA20-3A62-4A72-A80D-2DE1953E078D}" srcOrd="0" destOrd="3" presId="urn:microsoft.com/office/officeart/2005/8/layout/hList1"/>
    <dgm:cxn modelId="{8A88BDEB-F7BE-49CF-B42F-5EE5982BF6F5}" type="presOf" srcId="{1E42234D-A400-49C7-9AA7-AECBB7389DFB}" destId="{5A195608-EE2C-44C8-B1D7-C5A529CDA531}" srcOrd="0" destOrd="4" presId="urn:microsoft.com/office/officeart/2005/8/layout/hList1"/>
    <dgm:cxn modelId="{C2C1B2EE-B950-4399-B10E-9051F33F6025}" srcId="{A9E73CBE-DFE5-4A4F-9642-C1C9A177CA44}" destId="{1E42234D-A400-49C7-9AA7-AECBB7389DFB}" srcOrd="4" destOrd="0" parTransId="{1A00FB3C-A675-44E3-802A-8AC9277008A7}" sibTransId="{B935E95E-EBFE-4E84-B1E0-A6863BB0D833}"/>
    <dgm:cxn modelId="{FA0515FE-D609-400D-9891-E0A0257F4A7E}" type="presOf" srcId="{0CB900AF-71A9-456D-953D-5363A4EE4AC5}" destId="{ECBEF43C-4809-4916-8D2E-AB70D20BFC92}" srcOrd="0" destOrd="0" presId="urn:microsoft.com/office/officeart/2005/8/layout/hList1"/>
    <dgm:cxn modelId="{031813E1-6CDC-4C7C-8D20-0FC43D7ED327}" type="presParOf" srcId="{ECBEF43C-4809-4916-8D2E-AB70D20BFC92}" destId="{D38E47B0-78A7-4BA6-B3B2-E49EBA4582A3}" srcOrd="0" destOrd="0" presId="urn:microsoft.com/office/officeart/2005/8/layout/hList1"/>
    <dgm:cxn modelId="{D5DAA5E3-0627-447A-9796-C9FF0A4BAEFE}" type="presParOf" srcId="{D38E47B0-78A7-4BA6-B3B2-E49EBA4582A3}" destId="{8BAFE61A-71CA-4C5D-AC03-5B83602CA816}" srcOrd="0" destOrd="0" presId="urn:microsoft.com/office/officeart/2005/8/layout/hList1"/>
    <dgm:cxn modelId="{6D4094AF-C15D-4347-965F-54DFC45F5C17}" type="presParOf" srcId="{D38E47B0-78A7-4BA6-B3B2-E49EBA4582A3}" destId="{111FCA20-3A62-4A72-A80D-2DE1953E078D}" srcOrd="1" destOrd="0" presId="urn:microsoft.com/office/officeart/2005/8/layout/hList1"/>
    <dgm:cxn modelId="{56FD5645-71D8-489B-9753-C85E73605D38}" type="presParOf" srcId="{ECBEF43C-4809-4916-8D2E-AB70D20BFC92}" destId="{C06EB564-D195-4EEB-BBD7-C96B1262CAC2}" srcOrd="1" destOrd="0" presId="urn:microsoft.com/office/officeart/2005/8/layout/hList1"/>
    <dgm:cxn modelId="{D365FE76-AEF5-4AA8-A7A9-BFE9766A04DE}" type="presParOf" srcId="{ECBEF43C-4809-4916-8D2E-AB70D20BFC92}" destId="{7868D9E2-E378-41E6-B546-DFCEFCD5F15C}" srcOrd="2" destOrd="0" presId="urn:microsoft.com/office/officeart/2005/8/layout/hList1"/>
    <dgm:cxn modelId="{3C516ED9-320C-47E2-AB71-8FDB235B0F0C}" type="presParOf" srcId="{7868D9E2-E378-41E6-B546-DFCEFCD5F15C}" destId="{E4E63C88-CFED-4348-9305-07FC8721C11B}" srcOrd="0" destOrd="0" presId="urn:microsoft.com/office/officeart/2005/8/layout/hList1"/>
    <dgm:cxn modelId="{15CAB32E-8629-4E8C-AFAA-AFD36BD5DE27}" type="presParOf" srcId="{7868D9E2-E378-41E6-B546-DFCEFCD5F15C}" destId="{5A195608-EE2C-44C8-B1D7-C5A529CDA5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199E7F-9B6E-4E3F-BA5B-ACEB8B06C1C8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44C751E-23EE-4383-8D21-FE5CCFEF3375}">
      <dgm:prSet custT="1"/>
      <dgm:spPr/>
      <dgm:t>
        <a:bodyPr/>
        <a:lstStyle/>
        <a:p>
          <a:r>
            <a:rPr lang="en-CA" sz="3200" dirty="0"/>
            <a:t>Request accommodations for </a:t>
          </a:r>
          <a:r>
            <a:rPr lang="en-CA" sz="3200" b="1" dirty="0"/>
            <a:t>every</a:t>
          </a:r>
          <a:r>
            <a:rPr lang="en-CA" sz="3200" dirty="0"/>
            <a:t> course at the start of </a:t>
          </a:r>
          <a:r>
            <a:rPr lang="en-CA" sz="3200" b="1" dirty="0"/>
            <a:t>each</a:t>
          </a:r>
          <a:r>
            <a:rPr lang="en-CA" sz="3200" dirty="0"/>
            <a:t> term.</a:t>
          </a:r>
        </a:p>
      </dgm:t>
    </dgm:pt>
    <dgm:pt modelId="{4C2DF596-5568-429A-BB27-65DE3A2FCCEE}" type="parTrans" cxnId="{03BAD40D-E5BB-4E5D-849E-56F9EA62520B}">
      <dgm:prSet/>
      <dgm:spPr/>
      <dgm:t>
        <a:bodyPr/>
        <a:lstStyle/>
        <a:p>
          <a:endParaRPr lang="en-CA"/>
        </a:p>
      </dgm:t>
    </dgm:pt>
    <dgm:pt modelId="{30D26A69-6808-420D-9278-553607BF15CB}" type="sibTrans" cxnId="{03BAD40D-E5BB-4E5D-849E-56F9EA62520B}">
      <dgm:prSet/>
      <dgm:spPr/>
      <dgm:t>
        <a:bodyPr/>
        <a:lstStyle/>
        <a:p>
          <a:endParaRPr lang="en-CA"/>
        </a:p>
      </dgm:t>
    </dgm:pt>
    <dgm:pt modelId="{AC6CC3C0-1907-4D38-A576-ACEFDC1C3491}" type="pres">
      <dgm:prSet presAssocID="{1F199E7F-9B6E-4E3F-BA5B-ACEB8B06C1C8}" presName="linearFlow" presStyleCnt="0">
        <dgm:presLayoutVars>
          <dgm:dir/>
          <dgm:resizeHandles val="exact"/>
        </dgm:presLayoutVars>
      </dgm:prSet>
      <dgm:spPr/>
    </dgm:pt>
    <dgm:pt modelId="{AFD1EEA4-82AF-4127-97E1-7FD2D6B61076}" type="pres">
      <dgm:prSet presAssocID="{544C751E-23EE-4383-8D21-FE5CCFEF3375}" presName="comp" presStyleCnt="0"/>
      <dgm:spPr/>
    </dgm:pt>
    <dgm:pt modelId="{48CCA502-2E60-47CB-AE4C-9263126864B9}" type="pres">
      <dgm:prSet presAssocID="{544C751E-23EE-4383-8D21-FE5CCFEF3375}" presName="rect2" presStyleLbl="node1" presStyleIdx="0" presStyleCnt="1">
        <dgm:presLayoutVars>
          <dgm:bulletEnabled val="1"/>
        </dgm:presLayoutVars>
      </dgm:prSet>
      <dgm:spPr/>
    </dgm:pt>
    <dgm:pt modelId="{8E1147B0-9E16-4DD1-860C-C05A2B800B14}" type="pres">
      <dgm:prSet presAssocID="{544C751E-23EE-4383-8D21-FE5CCFEF3375}" presName="rect1" presStyleLbl="lnNode1" presStyleIdx="0" presStyleCnt="1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</dgm:ptLst>
  <dgm:cxnLst>
    <dgm:cxn modelId="{03BAD40D-E5BB-4E5D-849E-56F9EA62520B}" srcId="{1F199E7F-9B6E-4E3F-BA5B-ACEB8B06C1C8}" destId="{544C751E-23EE-4383-8D21-FE5CCFEF3375}" srcOrd="0" destOrd="0" parTransId="{4C2DF596-5568-429A-BB27-65DE3A2FCCEE}" sibTransId="{30D26A69-6808-420D-9278-553607BF15CB}"/>
    <dgm:cxn modelId="{68C8E297-E024-4F90-BD8B-B5216271ED62}" type="presOf" srcId="{1F199E7F-9B6E-4E3F-BA5B-ACEB8B06C1C8}" destId="{AC6CC3C0-1907-4D38-A576-ACEFDC1C3491}" srcOrd="0" destOrd="0" presId="urn:microsoft.com/office/officeart/2008/layout/AlternatingPictureBlocks"/>
    <dgm:cxn modelId="{CD50F7B2-E745-4542-9DA0-7AC5C3172A91}" type="presOf" srcId="{544C751E-23EE-4383-8D21-FE5CCFEF3375}" destId="{48CCA502-2E60-47CB-AE4C-9263126864B9}" srcOrd="0" destOrd="0" presId="urn:microsoft.com/office/officeart/2008/layout/AlternatingPictureBlocks"/>
    <dgm:cxn modelId="{A45C433B-0DC1-4C7F-9AE2-7E701C3D32A7}" type="presParOf" srcId="{AC6CC3C0-1907-4D38-A576-ACEFDC1C3491}" destId="{AFD1EEA4-82AF-4127-97E1-7FD2D6B61076}" srcOrd="0" destOrd="0" presId="urn:microsoft.com/office/officeart/2008/layout/AlternatingPictureBlocks"/>
    <dgm:cxn modelId="{8F14ADC9-59FD-4C0E-9CBA-47B1B087349A}" type="presParOf" srcId="{AFD1EEA4-82AF-4127-97E1-7FD2D6B61076}" destId="{48CCA502-2E60-47CB-AE4C-9263126864B9}" srcOrd="0" destOrd="0" presId="urn:microsoft.com/office/officeart/2008/layout/AlternatingPictureBlocks"/>
    <dgm:cxn modelId="{8239FEAC-610D-44E0-BDD4-290592392058}" type="presParOf" srcId="{AFD1EEA4-82AF-4127-97E1-7FD2D6B61076}" destId="{8E1147B0-9E16-4DD1-860C-C05A2B800B14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971581-43D7-4CBC-A287-A72F18677E8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3E72341-E918-4969-BE8C-F5B8EB761678}">
      <dgm:prSet phldrT="[Text]" custT="1"/>
      <dgm:spPr/>
      <dgm:t>
        <a:bodyPr/>
        <a:lstStyle/>
        <a:p>
          <a:r>
            <a:rPr lang="en-US" sz="1800" dirty="0"/>
            <a:t>Your Coordinator will:</a:t>
          </a:r>
          <a:endParaRPr lang="en-CA" sz="1800" dirty="0"/>
        </a:p>
      </dgm:t>
    </dgm:pt>
    <dgm:pt modelId="{31441F95-63AD-4470-8C3B-C31335D1E9FD}" type="parTrans" cxnId="{4E5FCD08-A1AE-4B5F-BAF1-1DD00A0E0C9A}">
      <dgm:prSet/>
      <dgm:spPr/>
      <dgm:t>
        <a:bodyPr/>
        <a:lstStyle/>
        <a:p>
          <a:endParaRPr lang="en-CA"/>
        </a:p>
      </dgm:t>
    </dgm:pt>
    <dgm:pt modelId="{64C117EB-525E-444C-A007-A6484F1A7E62}" type="sibTrans" cxnId="{4E5FCD08-A1AE-4B5F-BAF1-1DD00A0E0C9A}">
      <dgm:prSet/>
      <dgm:spPr/>
      <dgm:t>
        <a:bodyPr/>
        <a:lstStyle/>
        <a:p>
          <a:endParaRPr lang="en-CA"/>
        </a:p>
      </dgm:t>
    </dgm:pt>
    <dgm:pt modelId="{F7CD0B16-F176-448A-A00C-435403C582B4}">
      <dgm:prSet custT="1"/>
      <dgm:spPr/>
      <dgm:t>
        <a:bodyPr/>
        <a:lstStyle/>
        <a:p>
          <a:r>
            <a:rPr lang="en-US" sz="1700" dirty="0"/>
            <a:t>Create your accommodations template in </a:t>
          </a:r>
          <a:r>
            <a:rPr lang="en-US" sz="1700" dirty="0" err="1"/>
            <a:t>Ventus</a:t>
          </a:r>
          <a:endParaRPr lang="en-US" sz="1700" dirty="0"/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DB344965-0AE4-4E28-862E-6B35715EF37A}" type="parTrans" cxnId="{0567D41C-FA08-40DE-A049-88C95ACA0852}">
      <dgm:prSet/>
      <dgm:spPr/>
      <dgm:t>
        <a:bodyPr/>
        <a:lstStyle/>
        <a:p>
          <a:endParaRPr lang="en-CA"/>
        </a:p>
      </dgm:t>
    </dgm:pt>
    <dgm:pt modelId="{1729684C-D10E-438B-B637-AD3A90DD4029}" type="sibTrans" cxnId="{0567D41C-FA08-40DE-A049-88C95ACA0852}">
      <dgm:prSet/>
      <dgm:spPr/>
      <dgm:t>
        <a:bodyPr/>
        <a:lstStyle/>
        <a:p>
          <a:endParaRPr lang="en-CA"/>
        </a:p>
      </dgm:t>
    </dgm:pt>
    <dgm:pt modelId="{7760A335-C14E-434F-9BF0-2B9C53FAFDAA}">
      <dgm:prSet custT="1"/>
      <dgm:spPr/>
      <dgm:t>
        <a:bodyPr/>
        <a:lstStyle/>
        <a:p>
          <a:r>
            <a:rPr lang="en-US" sz="1700" dirty="0"/>
            <a:t>Approve your accommodations for each course, if necessary</a:t>
          </a:r>
          <a:endParaRPr lang="en-CA" sz="1700" dirty="0"/>
        </a:p>
      </dgm:t>
    </dgm:pt>
    <dgm:pt modelId="{2BE40981-1771-41CF-AF28-EC06040FAD43}" type="parTrans" cxnId="{30824BE4-57ED-42AC-956A-A8DDA04E754F}">
      <dgm:prSet/>
      <dgm:spPr/>
      <dgm:t>
        <a:bodyPr/>
        <a:lstStyle/>
        <a:p>
          <a:endParaRPr lang="en-CA"/>
        </a:p>
      </dgm:t>
    </dgm:pt>
    <dgm:pt modelId="{22FEFB03-2DE5-48D0-A7C1-DFBE1AFFDE2C}" type="sibTrans" cxnId="{30824BE4-57ED-42AC-956A-A8DDA04E754F}">
      <dgm:prSet/>
      <dgm:spPr/>
      <dgm:t>
        <a:bodyPr/>
        <a:lstStyle/>
        <a:p>
          <a:endParaRPr lang="en-CA"/>
        </a:p>
      </dgm:t>
    </dgm:pt>
    <dgm:pt modelId="{4B962840-9890-43BA-A61F-D766907CFCE6}">
      <dgm:prSet custT="1"/>
      <dgm:spPr/>
      <dgm:t>
        <a:bodyPr/>
        <a:lstStyle/>
        <a:p>
          <a:r>
            <a:rPr lang="en-US" sz="1700" dirty="0"/>
            <a:t>Make arrangements for accommodations (when professor requests it)</a:t>
          </a:r>
          <a:endParaRPr lang="en-CA" sz="1700" dirty="0"/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1C1EE320-557C-4557-B048-6D90B03711E2}" type="parTrans" cxnId="{47271E45-9A0E-4AD0-901D-9322BE8E0F8C}">
      <dgm:prSet/>
      <dgm:spPr/>
      <dgm:t>
        <a:bodyPr/>
        <a:lstStyle/>
        <a:p>
          <a:endParaRPr lang="en-CA"/>
        </a:p>
      </dgm:t>
    </dgm:pt>
    <dgm:pt modelId="{34ACBD38-DB25-4656-B6E9-E6CDE77B2BFC}" type="sibTrans" cxnId="{47271E45-9A0E-4AD0-901D-9322BE8E0F8C}">
      <dgm:prSet/>
      <dgm:spPr/>
      <dgm:t>
        <a:bodyPr/>
        <a:lstStyle/>
        <a:p>
          <a:endParaRPr lang="en-CA"/>
        </a:p>
      </dgm:t>
    </dgm:pt>
    <dgm:pt modelId="{D81B8B37-33D9-4802-9825-54C2C49B8005}">
      <dgm:prSet custT="1"/>
      <dgm:spPr/>
      <dgm:t>
        <a:bodyPr/>
        <a:lstStyle/>
        <a:p>
          <a:r>
            <a:rPr lang="en-US" sz="1700" dirty="0"/>
            <a:t>Post your exam accommodation details in </a:t>
          </a:r>
          <a:r>
            <a:rPr lang="en-US" sz="1700" dirty="0" err="1"/>
            <a:t>Ventus</a:t>
          </a:r>
          <a:r>
            <a:rPr lang="en-US" sz="1700" dirty="0"/>
            <a:t> (3 days prior to exam)</a:t>
          </a:r>
          <a:endParaRPr lang="en-CA" sz="1700" dirty="0"/>
        </a:p>
      </dgm:t>
    </dgm:pt>
    <dgm:pt modelId="{118D1ABE-64F3-4869-9EE7-B0ADA2E2008F}" type="parTrans" cxnId="{2F08F0FB-7A28-44D1-B6ED-7924AD1A5B86}">
      <dgm:prSet/>
      <dgm:spPr/>
      <dgm:t>
        <a:bodyPr/>
        <a:lstStyle/>
        <a:p>
          <a:endParaRPr lang="en-CA"/>
        </a:p>
      </dgm:t>
    </dgm:pt>
    <dgm:pt modelId="{BDE69E83-A339-47C1-BD4E-A31038606E4E}" type="sibTrans" cxnId="{2F08F0FB-7A28-44D1-B6ED-7924AD1A5B86}">
      <dgm:prSet/>
      <dgm:spPr/>
      <dgm:t>
        <a:bodyPr/>
        <a:lstStyle/>
        <a:p>
          <a:endParaRPr lang="en-CA"/>
        </a:p>
      </dgm:t>
    </dgm:pt>
    <dgm:pt modelId="{F074C01B-42B0-46E0-B076-C01230E6EF25}">
      <dgm:prSet phldrT="[Text]" custT="1"/>
      <dgm:spPr/>
      <dgm:t>
        <a:bodyPr/>
        <a:lstStyle/>
        <a:p>
          <a:r>
            <a:rPr lang="en-US" sz="1800" dirty="0"/>
            <a:t>Y</a:t>
          </a:r>
          <a:r>
            <a:rPr lang="en-CA" sz="1800" dirty="0"/>
            <a:t>our professor will:</a:t>
          </a:r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300C52DB-2B24-42AA-82E4-F3E43804FB6C}" type="parTrans" cxnId="{D7BC256F-06F1-4B86-9AF4-AC02CD899264}">
      <dgm:prSet/>
      <dgm:spPr/>
      <dgm:t>
        <a:bodyPr/>
        <a:lstStyle/>
        <a:p>
          <a:endParaRPr lang="en-CA"/>
        </a:p>
      </dgm:t>
    </dgm:pt>
    <dgm:pt modelId="{C8643DDB-4F2E-45C3-988E-661F3D230075}" type="sibTrans" cxnId="{D7BC256F-06F1-4B86-9AF4-AC02CD899264}">
      <dgm:prSet/>
      <dgm:spPr/>
      <dgm:t>
        <a:bodyPr/>
        <a:lstStyle/>
        <a:p>
          <a:endParaRPr lang="en-CA"/>
        </a:p>
      </dgm:t>
    </dgm:pt>
    <dgm:pt modelId="{C3CE8CE3-8699-4457-8FED-3CC6A29E8584}">
      <dgm:prSet custT="1"/>
      <dgm:spPr/>
      <dgm:t>
        <a:bodyPr/>
        <a:lstStyle/>
        <a:p>
          <a:r>
            <a:rPr lang="en-US" sz="1700" dirty="0"/>
            <a:t>View</a:t>
          </a:r>
          <a:r>
            <a:rPr lang="en-CA" sz="1700" dirty="0"/>
            <a:t> your classroom and exam accommodations in </a:t>
          </a:r>
          <a:r>
            <a:rPr lang="en-CA" sz="1700" dirty="0" err="1"/>
            <a:t>Ventus</a:t>
          </a:r>
          <a:endParaRPr lang="en-CA" sz="1700" dirty="0"/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647D76D5-210E-4C4D-B21D-32D5D63C81CC}" type="parTrans" cxnId="{4C762BA4-47CE-46AF-8C6D-4DF426247D9A}">
      <dgm:prSet/>
      <dgm:spPr/>
      <dgm:t>
        <a:bodyPr/>
        <a:lstStyle/>
        <a:p>
          <a:endParaRPr lang="en-CA"/>
        </a:p>
      </dgm:t>
    </dgm:pt>
    <dgm:pt modelId="{F0D3EEB6-8A29-4124-850D-A99C6C2318CA}" type="sibTrans" cxnId="{4C762BA4-47CE-46AF-8C6D-4DF426247D9A}">
      <dgm:prSet/>
      <dgm:spPr/>
      <dgm:t>
        <a:bodyPr/>
        <a:lstStyle/>
        <a:p>
          <a:endParaRPr lang="en-CA"/>
        </a:p>
      </dgm:t>
    </dgm:pt>
    <dgm:pt modelId="{CDF8E65D-509D-4271-AC94-81054F309611}">
      <dgm:prSet custT="1"/>
      <dgm:spPr/>
      <dgm:t>
        <a:bodyPr/>
        <a:lstStyle/>
        <a:p>
          <a:r>
            <a:rPr lang="en-US" sz="1700" dirty="0"/>
            <a:t>Submit a Notice of Examination (</a:t>
          </a:r>
          <a:r>
            <a:rPr lang="en-US" sz="1700" dirty="0" err="1"/>
            <a:t>NoE</a:t>
          </a:r>
          <a:r>
            <a:rPr lang="en-US" sz="1700" dirty="0"/>
            <a:t>) for each quiz, test, midterm, and exam</a:t>
          </a:r>
          <a:endParaRPr lang="en-CA" sz="1700" dirty="0"/>
        </a:p>
      </dgm:t>
    </dgm:pt>
    <dgm:pt modelId="{73A30BA8-1F7B-4F68-97C0-0A8C4C1F0E65}" type="parTrans" cxnId="{5339AE5C-E369-4ED5-A6CF-1B2BB060AC1A}">
      <dgm:prSet/>
      <dgm:spPr/>
      <dgm:t>
        <a:bodyPr/>
        <a:lstStyle/>
        <a:p>
          <a:endParaRPr lang="en-CA"/>
        </a:p>
      </dgm:t>
    </dgm:pt>
    <dgm:pt modelId="{74529F8B-FCE7-4FF5-A0E7-3B73A420A86C}" type="sibTrans" cxnId="{5339AE5C-E369-4ED5-A6CF-1B2BB060AC1A}">
      <dgm:prSet/>
      <dgm:spPr/>
      <dgm:t>
        <a:bodyPr/>
        <a:lstStyle/>
        <a:p>
          <a:endParaRPr lang="en-CA"/>
        </a:p>
      </dgm:t>
    </dgm:pt>
    <dgm:pt modelId="{BF242A2E-BD60-4027-A225-3A942E7C4BA9}">
      <dgm:prSet custT="1"/>
      <dgm:spPr/>
      <dgm:t>
        <a:bodyPr/>
        <a:lstStyle/>
        <a:p>
          <a:r>
            <a:rPr lang="en-US" sz="1800" dirty="0"/>
            <a:t>The McIntyre Exam Centre will:</a:t>
          </a:r>
          <a:endParaRPr lang="en-CA" sz="1800" dirty="0"/>
        </a:p>
      </dgm:t>
    </dgm:pt>
    <dgm:pt modelId="{A0CECEA6-9EA9-459B-9BA7-C2BD1239CAFB}" type="parTrans" cxnId="{791DD01B-C629-46B7-A615-666A05D29136}">
      <dgm:prSet/>
      <dgm:spPr/>
      <dgm:t>
        <a:bodyPr/>
        <a:lstStyle/>
        <a:p>
          <a:endParaRPr lang="en-CA"/>
        </a:p>
      </dgm:t>
    </dgm:pt>
    <dgm:pt modelId="{3266592E-059C-4DC2-8133-8DF0EFB54596}" type="sibTrans" cxnId="{791DD01B-C629-46B7-A615-666A05D29136}">
      <dgm:prSet/>
      <dgm:spPr/>
      <dgm:t>
        <a:bodyPr/>
        <a:lstStyle/>
        <a:p>
          <a:endParaRPr lang="en-CA"/>
        </a:p>
      </dgm:t>
    </dgm:pt>
    <dgm:pt modelId="{57784220-79A5-4915-A397-E11B26D8541A}" type="pres">
      <dgm:prSet presAssocID="{C2971581-43D7-4CBC-A287-A72F18677E81}" presName="Name0" presStyleCnt="0">
        <dgm:presLayoutVars>
          <dgm:dir/>
          <dgm:animLvl val="lvl"/>
          <dgm:resizeHandles val="exact"/>
        </dgm:presLayoutVars>
      </dgm:prSet>
      <dgm:spPr/>
    </dgm:pt>
    <dgm:pt modelId="{50C13377-0061-4E50-996C-D75089FAF918}" type="pres">
      <dgm:prSet presAssocID="{53E72341-E918-4969-BE8C-F5B8EB761678}" presName="composite" presStyleCnt="0"/>
      <dgm:spPr/>
    </dgm:pt>
    <dgm:pt modelId="{9BD511D3-33E5-4282-B3F2-A2D82CC98717}" type="pres">
      <dgm:prSet presAssocID="{53E72341-E918-4969-BE8C-F5B8EB76167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442E02A-9F34-4F45-B256-285BD11EBD39}" type="pres">
      <dgm:prSet presAssocID="{53E72341-E918-4969-BE8C-F5B8EB761678}" presName="desTx" presStyleLbl="alignAccFollowNode1" presStyleIdx="0" presStyleCnt="3">
        <dgm:presLayoutVars>
          <dgm:bulletEnabled val="1"/>
        </dgm:presLayoutVars>
      </dgm:prSet>
      <dgm:spPr/>
    </dgm:pt>
    <dgm:pt modelId="{D783AE4F-61AC-4F39-A971-AEEE4A3D44AD}" type="pres">
      <dgm:prSet presAssocID="{64C117EB-525E-444C-A007-A6484F1A7E62}" presName="space" presStyleCnt="0"/>
      <dgm:spPr/>
    </dgm:pt>
    <dgm:pt modelId="{A8646591-EF46-4CCE-8783-CBC7555A68E6}" type="pres">
      <dgm:prSet presAssocID="{F074C01B-42B0-46E0-B076-C01230E6EF25}" presName="composite" presStyleCnt="0"/>
      <dgm:spPr/>
    </dgm:pt>
    <dgm:pt modelId="{E93312A0-7A8E-49C3-AAAE-3D01CBCA339C}" type="pres">
      <dgm:prSet presAssocID="{F074C01B-42B0-46E0-B076-C01230E6EF2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49246DA-671D-4FF6-AA4D-FCACB6693151}" type="pres">
      <dgm:prSet presAssocID="{F074C01B-42B0-46E0-B076-C01230E6EF25}" presName="desTx" presStyleLbl="alignAccFollowNode1" presStyleIdx="1" presStyleCnt="3">
        <dgm:presLayoutVars>
          <dgm:bulletEnabled val="1"/>
        </dgm:presLayoutVars>
      </dgm:prSet>
      <dgm:spPr/>
    </dgm:pt>
    <dgm:pt modelId="{D5C63916-02A6-432B-BB00-1F2A179D604F}" type="pres">
      <dgm:prSet presAssocID="{C8643DDB-4F2E-45C3-988E-661F3D230075}" presName="space" presStyleCnt="0"/>
      <dgm:spPr/>
    </dgm:pt>
    <dgm:pt modelId="{F021B3FE-60BC-4FF4-982F-12409F1F8C43}" type="pres">
      <dgm:prSet presAssocID="{BF242A2E-BD60-4027-A225-3A942E7C4BA9}" presName="composite" presStyleCnt="0"/>
      <dgm:spPr/>
    </dgm:pt>
    <dgm:pt modelId="{2A46543E-ABD6-4FBE-94A4-DC59C4A58285}" type="pres">
      <dgm:prSet presAssocID="{BF242A2E-BD60-4027-A225-3A942E7C4BA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4F8C4C8-D51F-4B6E-AA5F-9741DA8DEBD2}" type="pres">
      <dgm:prSet presAssocID="{BF242A2E-BD60-4027-A225-3A942E7C4BA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41D1901-81F6-4585-B8EA-A3A53C43D85F}" type="presOf" srcId="{53E72341-E918-4969-BE8C-F5B8EB761678}" destId="{9BD511D3-33E5-4282-B3F2-A2D82CC98717}" srcOrd="0" destOrd="0" presId="urn:microsoft.com/office/officeart/2005/8/layout/hList1"/>
    <dgm:cxn modelId="{4E5FCD08-A1AE-4B5F-BAF1-1DD00A0E0C9A}" srcId="{C2971581-43D7-4CBC-A287-A72F18677E81}" destId="{53E72341-E918-4969-BE8C-F5B8EB761678}" srcOrd="0" destOrd="0" parTransId="{31441F95-63AD-4470-8C3B-C31335D1E9FD}" sibTransId="{64C117EB-525E-444C-A007-A6484F1A7E62}"/>
    <dgm:cxn modelId="{CA8F750C-AC36-462C-BD6E-6BBB1A228335}" type="presOf" srcId="{C2971581-43D7-4CBC-A287-A72F18677E81}" destId="{57784220-79A5-4915-A397-E11B26D8541A}" srcOrd="0" destOrd="0" presId="urn:microsoft.com/office/officeart/2005/8/layout/hList1"/>
    <dgm:cxn modelId="{791DD01B-C629-46B7-A615-666A05D29136}" srcId="{C2971581-43D7-4CBC-A287-A72F18677E81}" destId="{BF242A2E-BD60-4027-A225-3A942E7C4BA9}" srcOrd="2" destOrd="0" parTransId="{A0CECEA6-9EA9-459B-9BA7-C2BD1239CAFB}" sibTransId="{3266592E-059C-4DC2-8133-8DF0EFB54596}"/>
    <dgm:cxn modelId="{0567D41C-FA08-40DE-A049-88C95ACA0852}" srcId="{53E72341-E918-4969-BE8C-F5B8EB761678}" destId="{F7CD0B16-F176-448A-A00C-435403C582B4}" srcOrd="0" destOrd="0" parTransId="{DB344965-0AE4-4E28-862E-6B35715EF37A}" sibTransId="{1729684C-D10E-438B-B637-AD3A90DD4029}"/>
    <dgm:cxn modelId="{88954B2A-CD8E-4D20-8D32-29001C121396}" type="presOf" srcId="{BF242A2E-BD60-4027-A225-3A942E7C4BA9}" destId="{2A46543E-ABD6-4FBE-94A4-DC59C4A58285}" srcOrd="0" destOrd="0" presId="urn:microsoft.com/office/officeart/2005/8/layout/hList1"/>
    <dgm:cxn modelId="{52DC6D3E-693A-4120-AF8E-B8DFB807C21D}" type="presOf" srcId="{CDF8E65D-509D-4271-AC94-81054F309611}" destId="{D49246DA-671D-4FF6-AA4D-FCACB6693151}" srcOrd="0" destOrd="1" presId="urn:microsoft.com/office/officeart/2005/8/layout/hList1"/>
    <dgm:cxn modelId="{5339AE5C-E369-4ED5-A6CF-1B2BB060AC1A}" srcId="{F074C01B-42B0-46E0-B076-C01230E6EF25}" destId="{CDF8E65D-509D-4271-AC94-81054F309611}" srcOrd="1" destOrd="0" parTransId="{73A30BA8-1F7B-4F68-97C0-0A8C4C1F0E65}" sibTransId="{74529F8B-FCE7-4FF5-A0E7-3B73A420A86C}"/>
    <dgm:cxn modelId="{39223944-68DA-4A88-AD60-C160F98CA705}" type="presOf" srcId="{F7CD0B16-F176-448A-A00C-435403C582B4}" destId="{6442E02A-9F34-4F45-B256-285BD11EBD39}" srcOrd="0" destOrd="0" presId="urn:microsoft.com/office/officeart/2005/8/layout/hList1"/>
    <dgm:cxn modelId="{47271E45-9A0E-4AD0-901D-9322BE8E0F8C}" srcId="{BF242A2E-BD60-4027-A225-3A942E7C4BA9}" destId="{4B962840-9890-43BA-A61F-D766907CFCE6}" srcOrd="0" destOrd="0" parTransId="{1C1EE320-557C-4557-B048-6D90B03711E2}" sibTransId="{34ACBD38-DB25-4656-B6E9-E6CDE77B2BFC}"/>
    <dgm:cxn modelId="{D7BC256F-06F1-4B86-9AF4-AC02CD899264}" srcId="{C2971581-43D7-4CBC-A287-A72F18677E81}" destId="{F074C01B-42B0-46E0-B076-C01230E6EF25}" srcOrd="1" destOrd="0" parTransId="{300C52DB-2B24-42AA-82E4-F3E43804FB6C}" sibTransId="{C8643DDB-4F2E-45C3-988E-661F3D230075}"/>
    <dgm:cxn modelId="{DDDEB252-03F8-471E-98F9-273AE23D00F2}" type="presOf" srcId="{D81B8B37-33D9-4802-9825-54C2C49B8005}" destId="{24F8C4C8-D51F-4B6E-AA5F-9741DA8DEBD2}" srcOrd="0" destOrd="1" presId="urn:microsoft.com/office/officeart/2005/8/layout/hList1"/>
    <dgm:cxn modelId="{4A125154-F57F-4BE3-8C90-6FA5280D195A}" type="presOf" srcId="{7760A335-C14E-434F-9BF0-2B9C53FAFDAA}" destId="{6442E02A-9F34-4F45-B256-285BD11EBD39}" srcOrd="0" destOrd="1" presId="urn:microsoft.com/office/officeart/2005/8/layout/hList1"/>
    <dgm:cxn modelId="{6C77C180-BF28-422B-A230-CA757C28DB38}" type="presOf" srcId="{F074C01B-42B0-46E0-B076-C01230E6EF25}" destId="{E93312A0-7A8E-49C3-AAAE-3D01CBCA339C}" srcOrd="0" destOrd="0" presId="urn:microsoft.com/office/officeart/2005/8/layout/hList1"/>
    <dgm:cxn modelId="{01CDD5A2-8284-4699-B333-6B9561E4848E}" type="presOf" srcId="{C3CE8CE3-8699-4457-8FED-3CC6A29E8584}" destId="{D49246DA-671D-4FF6-AA4D-FCACB6693151}" srcOrd="0" destOrd="0" presId="urn:microsoft.com/office/officeart/2005/8/layout/hList1"/>
    <dgm:cxn modelId="{4C762BA4-47CE-46AF-8C6D-4DF426247D9A}" srcId="{F074C01B-42B0-46E0-B076-C01230E6EF25}" destId="{C3CE8CE3-8699-4457-8FED-3CC6A29E8584}" srcOrd="0" destOrd="0" parTransId="{647D76D5-210E-4C4D-B21D-32D5D63C81CC}" sibTransId="{F0D3EEB6-8A29-4124-850D-A99C6C2318CA}"/>
    <dgm:cxn modelId="{30824BE4-57ED-42AC-956A-A8DDA04E754F}" srcId="{53E72341-E918-4969-BE8C-F5B8EB761678}" destId="{7760A335-C14E-434F-9BF0-2B9C53FAFDAA}" srcOrd="1" destOrd="0" parTransId="{2BE40981-1771-41CF-AF28-EC06040FAD43}" sibTransId="{22FEFB03-2DE5-48D0-A7C1-DFBE1AFFDE2C}"/>
    <dgm:cxn modelId="{91B5BBF7-8019-4B43-A38E-D363CA3D8FA6}" type="presOf" srcId="{4B962840-9890-43BA-A61F-D766907CFCE6}" destId="{24F8C4C8-D51F-4B6E-AA5F-9741DA8DEBD2}" srcOrd="0" destOrd="0" presId="urn:microsoft.com/office/officeart/2005/8/layout/hList1"/>
    <dgm:cxn modelId="{2F08F0FB-7A28-44D1-B6ED-7924AD1A5B86}" srcId="{BF242A2E-BD60-4027-A225-3A942E7C4BA9}" destId="{D81B8B37-33D9-4802-9825-54C2C49B8005}" srcOrd="1" destOrd="0" parTransId="{118D1ABE-64F3-4869-9EE7-B0ADA2E2008F}" sibTransId="{BDE69E83-A339-47C1-BD4E-A31038606E4E}"/>
    <dgm:cxn modelId="{E446E5C8-831C-4E16-8E9B-CFFF0E1820BF}" type="presParOf" srcId="{57784220-79A5-4915-A397-E11B26D8541A}" destId="{50C13377-0061-4E50-996C-D75089FAF918}" srcOrd="0" destOrd="0" presId="urn:microsoft.com/office/officeart/2005/8/layout/hList1"/>
    <dgm:cxn modelId="{10F75B72-59A6-49B3-AF57-8EE3F98ACCD4}" type="presParOf" srcId="{50C13377-0061-4E50-996C-D75089FAF918}" destId="{9BD511D3-33E5-4282-B3F2-A2D82CC98717}" srcOrd="0" destOrd="0" presId="urn:microsoft.com/office/officeart/2005/8/layout/hList1"/>
    <dgm:cxn modelId="{AEA2EFAE-E82E-479F-B7FC-F64898D56F24}" type="presParOf" srcId="{50C13377-0061-4E50-996C-D75089FAF918}" destId="{6442E02A-9F34-4F45-B256-285BD11EBD39}" srcOrd="1" destOrd="0" presId="urn:microsoft.com/office/officeart/2005/8/layout/hList1"/>
    <dgm:cxn modelId="{78039D19-5280-4265-8606-957992BBB9D2}" type="presParOf" srcId="{57784220-79A5-4915-A397-E11B26D8541A}" destId="{D783AE4F-61AC-4F39-A971-AEEE4A3D44AD}" srcOrd="1" destOrd="0" presId="urn:microsoft.com/office/officeart/2005/8/layout/hList1"/>
    <dgm:cxn modelId="{28D7B875-0B96-4633-AAAB-37A0C1B4EC7B}" type="presParOf" srcId="{57784220-79A5-4915-A397-E11B26D8541A}" destId="{A8646591-EF46-4CCE-8783-CBC7555A68E6}" srcOrd="2" destOrd="0" presId="urn:microsoft.com/office/officeart/2005/8/layout/hList1"/>
    <dgm:cxn modelId="{58557294-E7F0-4A9C-9C71-C97EB1834554}" type="presParOf" srcId="{A8646591-EF46-4CCE-8783-CBC7555A68E6}" destId="{E93312A0-7A8E-49C3-AAAE-3D01CBCA339C}" srcOrd="0" destOrd="0" presId="urn:microsoft.com/office/officeart/2005/8/layout/hList1"/>
    <dgm:cxn modelId="{14D5B6AC-3067-4413-910E-D58703135649}" type="presParOf" srcId="{A8646591-EF46-4CCE-8783-CBC7555A68E6}" destId="{D49246DA-671D-4FF6-AA4D-FCACB6693151}" srcOrd="1" destOrd="0" presId="urn:microsoft.com/office/officeart/2005/8/layout/hList1"/>
    <dgm:cxn modelId="{6E8354DB-64D5-4D23-A964-98CCB026F82C}" type="presParOf" srcId="{57784220-79A5-4915-A397-E11B26D8541A}" destId="{D5C63916-02A6-432B-BB00-1F2A179D604F}" srcOrd="3" destOrd="0" presId="urn:microsoft.com/office/officeart/2005/8/layout/hList1"/>
    <dgm:cxn modelId="{FB40236E-EDD7-4A9A-B9BD-36657442C39A}" type="presParOf" srcId="{57784220-79A5-4915-A397-E11B26D8541A}" destId="{F021B3FE-60BC-4FF4-982F-12409F1F8C43}" srcOrd="4" destOrd="0" presId="urn:microsoft.com/office/officeart/2005/8/layout/hList1"/>
    <dgm:cxn modelId="{F7C14D10-2CC1-4A73-BE4F-40A49BCFF7B8}" type="presParOf" srcId="{F021B3FE-60BC-4FF4-982F-12409F1F8C43}" destId="{2A46543E-ABD6-4FBE-94A4-DC59C4A58285}" srcOrd="0" destOrd="0" presId="urn:microsoft.com/office/officeart/2005/8/layout/hList1"/>
    <dgm:cxn modelId="{7B9D9BF1-76C8-4A0C-B944-0B71576D3B67}" type="presParOf" srcId="{F021B3FE-60BC-4FF4-982F-12409F1F8C43}" destId="{24F8C4C8-D51F-4B6E-AA5F-9741DA8DEBD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B13EB5-0147-4472-A669-9E900A2C667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D685314D-212A-4705-9F18-EBAB415776BA}">
      <dgm:prSet/>
      <dgm:spPr/>
      <dgm:t>
        <a:bodyPr/>
        <a:lstStyle/>
        <a:p>
          <a:r>
            <a:rPr lang="en-CA" b="1"/>
            <a:t>Learning &amp; Wellness Strategies: </a:t>
          </a:r>
          <a:r>
            <a:rPr lang="en-CA"/>
            <a:t>One-on-one appointments and online modules to help you work more effectively and efficiently.</a:t>
          </a:r>
        </a:p>
      </dgm:t>
    </dgm:pt>
    <dgm:pt modelId="{2F87891B-19E2-4763-B4D0-84040D1D2E28}" type="parTrans" cxnId="{35ADDDEC-0B65-4972-B16F-3AD498A0A70A}">
      <dgm:prSet/>
      <dgm:spPr/>
      <dgm:t>
        <a:bodyPr/>
        <a:lstStyle/>
        <a:p>
          <a:endParaRPr lang="en-CA"/>
        </a:p>
      </dgm:t>
    </dgm:pt>
    <dgm:pt modelId="{269C1A9D-7DBF-4B7B-AFF4-B67EEA1ABAFC}" type="sibTrans" cxnId="{35ADDDEC-0B65-4972-B16F-3AD498A0A70A}">
      <dgm:prSet/>
      <dgm:spPr/>
      <dgm:t>
        <a:bodyPr/>
        <a:lstStyle/>
        <a:p>
          <a:endParaRPr lang="en-CA"/>
        </a:p>
      </dgm:t>
    </dgm:pt>
    <dgm:pt modelId="{0DCE72BC-C5FD-42C6-B50F-2D392DA1E7C2}">
      <dgm:prSet/>
      <dgm:spPr/>
      <dgm:t>
        <a:bodyPr/>
        <a:lstStyle/>
        <a:p>
          <a:r>
            <a:rPr lang="en-CA" b="1"/>
            <a:t>Assistive Technology: </a:t>
          </a:r>
          <a:r>
            <a:rPr lang="en-CA"/>
            <a:t>Learn about tools and technologies that can enhance your academic performance.</a:t>
          </a:r>
        </a:p>
      </dgm:t>
    </dgm:pt>
    <dgm:pt modelId="{3E1BB1D0-1E6D-46FA-B759-37AB3E5030FC}" type="parTrans" cxnId="{8D6200F8-7706-4092-9B7D-781DC175A55F}">
      <dgm:prSet/>
      <dgm:spPr/>
      <dgm:t>
        <a:bodyPr/>
        <a:lstStyle/>
        <a:p>
          <a:endParaRPr lang="en-CA"/>
        </a:p>
      </dgm:t>
    </dgm:pt>
    <dgm:pt modelId="{3CB858D7-159F-4593-B629-4191A8FE5D9D}" type="sibTrans" cxnId="{8D6200F8-7706-4092-9B7D-781DC175A55F}">
      <dgm:prSet/>
      <dgm:spPr/>
      <dgm:t>
        <a:bodyPr/>
        <a:lstStyle/>
        <a:p>
          <a:endParaRPr lang="en-CA"/>
        </a:p>
      </dgm:t>
    </dgm:pt>
    <dgm:pt modelId="{073A2E18-B899-491E-B1ED-C23A950CB2DC}">
      <dgm:prSet/>
      <dgm:spPr/>
      <dgm:t>
        <a:bodyPr/>
        <a:lstStyle/>
        <a:p>
          <a:r>
            <a:rPr lang="en-CA" b="1" dirty="0"/>
            <a:t>Psychoeducation &amp; Support Groups: </a:t>
          </a:r>
          <a:r>
            <a:rPr lang="en-CA" dirty="0"/>
            <a:t>Groups include ADHD, Chronic Medical Disability Support, Social Groups, and Graduate Student Writing Groups.</a:t>
          </a:r>
        </a:p>
      </dgm:t>
    </dgm:pt>
    <dgm:pt modelId="{AA38829E-FD9B-4387-AC9D-2A26AE2293FF}" type="parTrans" cxnId="{6C03C38F-2352-42BA-9FE5-74A66BD0C587}">
      <dgm:prSet/>
      <dgm:spPr/>
      <dgm:t>
        <a:bodyPr/>
        <a:lstStyle/>
        <a:p>
          <a:endParaRPr lang="en-CA"/>
        </a:p>
      </dgm:t>
    </dgm:pt>
    <dgm:pt modelId="{6140BAF9-E58E-4415-B27E-B709B2073ED0}" type="sibTrans" cxnId="{6C03C38F-2352-42BA-9FE5-74A66BD0C587}">
      <dgm:prSet/>
      <dgm:spPr/>
      <dgm:t>
        <a:bodyPr/>
        <a:lstStyle/>
        <a:p>
          <a:endParaRPr lang="en-CA"/>
        </a:p>
      </dgm:t>
    </dgm:pt>
    <dgm:pt modelId="{35CB5D36-9C0E-4085-A104-D3CC5A3D50F4}">
      <dgm:prSet/>
      <dgm:spPr/>
      <dgm:t>
        <a:bodyPr/>
        <a:lstStyle/>
        <a:p>
          <a:r>
            <a:rPr lang="en-CA" b="1"/>
            <a:t>Wellness Coaching: </a:t>
          </a:r>
          <a:r>
            <a:rPr lang="en-CA"/>
            <a:t>Counselling and guidance for stress, anxiety, and managing mental health symptoms.</a:t>
          </a:r>
        </a:p>
      </dgm:t>
    </dgm:pt>
    <dgm:pt modelId="{84C51D5C-5D23-4C4E-AEED-C64E824485F8}" type="parTrans" cxnId="{3B799046-C810-4BCB-8BD8-8FF82093012A}">
      <dgm:prSet/>
      <dgm:spPr/>
      <dgm:t>
        <a:bodyPr/>
        <a:lstStyle/>
        <a:p>
          <a:endParaRPr lang="en-CA"/>
        </a:p>
      </dgm:t>
    </dgm:pt>
    <dgm:pt modelId="{227B9925-ADFF-4F9B-B463-54C192A6D638}" type="sibTrans" cxnId="{3B799046-C810-4BCB-8BD8-8FF82093012A}">
      <dgm:prSet/>
      <dgm:spPr/>
      <dgm:t>
        <a:bodyPr/>
        <a:lstStyle/>
        <a:p>
          <a:endParaRPr lang="en-CA"/>
        </a:p>
      </dgm:t>
    </dgm:pt>
    <dgm:pt modelId="{CCADE960-E3B0-4336-AB71-83FCA9565CE9}">
      <dgm:prSet/>
      <dgm:spPr/>
      <dgm:t>
        <a:bodyPr/>
        <a:lstStyle/>
        <a:p>
          <a:r>
            <a:rPr lang="en-CA" b="1" dirty="0"/>
            <a:t>Mentorship: </a:t>
          </a:r>
          <a:r>
            <a:rPr lang="en-CA" dirty="0"/>
            <a:t>Peer mentors provide support during your transition to university and throughout your academic journey.</a:t>
          </a:r>
        </a:p>
      </dgm:t>
    </dgm:pt>
    <dgm:pt modelId="{4A362ACD-0AD4-4D18-AC21-7B1BB54D8953}" type="parTrans" cxnId="{9E40CB82-C04D-44F3-A614-31D87E3DA484}">
      <dgm:prSet/>
      <dgm:spPr/>
      <dgm:t>
        <a:bodyPr/>
        <a:lstStyle/>
        <a:p>
          <a:endParaRPr lang="en-CA"/>
        </a:p>
      </dgm:t>
    </dgm:pt>
    <dgm:pt modelId="{50F429D0-9BFD-4BA6-AD7E-6BEA40EA45EF}" type="sibTrans" cxnId="{9E40CB82-C04D-44F3-A614-31D87E3DA484}">
      <dgm:prSet/>
      <dgm:spPr/>
      <dgm:t>
        <a:bodyPr/>
        <a:lstStyle/>
        <a:p>
          <a:endParaRPr lang="en-CA"/>
        </a:p>
      </dgm:t>
    </dgm:pt>
    <dgm:pt modelId="{3DC1D3E7-343C-4CF7-BF85-4EAF3AA48F6F}" type="pres">
      <dgm:prSet presAssocID="{D0B13EB5-0147-4472-A669-9E900A2C6674}" presName="vert0" presStyleCnt="0">
        <dgm:presLayoutVars>
          <dgm:dir/>
          <dgm:animOne val="branch"/>
          <dgm:animLvl val="lvl"/>
        </dgm:presLayoutVars>
      </dgm:prSet>
      <dgm:spPr/>
    </dgm:pt>
    <dgm:pt modelId="{A6624A13-4099-47FD-AAA1-0480F2389403}" type="pres">
      <dgm:prSet presAssocID="{D685314D-212A-4705-9F18-EBAB415776BA}" presName="thickLine" presStyleLbl="alignNode1" presStyleIdx="0" presStyleCnt="5"/>
      <dgm:spPr/>
    </dgm:pt>
    <dgm:pt modelId="{2EA92006-A90D-42FB-A1EA-61CC688E250C}" type="pres">
      <dgm:prSet presAssocID="{D685314D-212A-4705-9F18-EBAB415776BA}" presName="horz1" presStyleCnt="0"/>
      <dgm:spPr/>
    </dgm:pt>
    <dgm:pt modelId="{8D1021D2-8977-4B92-A76C-E0629267E030}" type="pres">
      <dgm:prSet presAssocID="{D685314D-212A-4705-9F18-EBAB415776BA}" presName="tx1" presStyleLbl="revTx" presStyleIdx="0" presStyleCnt="5"/>
      <dgm:spPr/>
    </dgm:pt>
    <dgm:pt modelId="{7F9C5F99-6C90-44E8-B7F1-32563C61A983}" type="pres">
      <dgm:prSet presAssocID="{D685314D-212A-4705-9F18-EBAB415776BA}" presName="vert1" presStyleCnt="0"/>
      <dgm:spPr/>
    </dgm:pt>
    <dgm:pt modelId="{6B17D05A-189D-4BC0-8324-0C71C0ADAFB6}" type="pres">
      <dgm:prSet presAssocID="{0DCE72BC-C5FD-42C6-B50F-2D392DA1E7C2}" presName="thickLine" presStyleLbl="alignNode1" presStyleIdx="1" presStyleCnt="5"/>
      <dgm:spPr/>
    </dgm:pt>
    <dgm:pt modelId="{8EADF4BB-6399-4A69-9BAC-C0635468B691}" type="pres">
      <dgm:prSet presAssocID="{0DCE72BC-C5FD-42C6-B50F-2D392DA1E7C2}" presName="horz1" presStyleCnt="0"/>
      <dgm:spPr/>
    </dgm:pt>
    <dgm:pt modelId="{84FDEF88-268A-4AB3-B3FD-DE6D14714179}" type="pres">
      <dgm:prSet presAssocID="{0DCE72BC-C5FD-42C6-B50F-2D392DA1E7C2}" presName="tx1" presStyleLbl="revTx" presStyleIdx="1" presStyleCnt="5"/>
      <dgm:spPr/>
    </dgm:pt>
    <dgm:pt modelId="{835D43FC-1B6E-4DFA-A1DB-3522398969EF}" type="pres">
      <dgm:prSet presAssocID="{0DCE72BC-C5FD-42C6-B50F-2D392DA1E7C2}" presName="vert1" presStyleCnt="0"/>
      <dgm:spPr/>
    </dgm:pt>
    <dgm:pt modelId="{258541F4-D24C-4854-8024-9BB7E44274D7}" type="pres">
      <dgm:prSet presAssocID="{073A2E18-B899-491E-B1ED-C23A950CB2DC}" presName="thickLine" presStyleLbl="alignNode1" presStyleIdx="2" presStyleCnt="5"/>
      <dgm:spPr/>
    </dgm:pt>
    <dgm:pt modelId="{8043FA2E-3CDD-4F27-BA05-29443BE6F45E}" type="pres">
      <dgm:prSet presAssocID="{073A2E18-B899-491E-B1ED-C23A950CB2DC}" presName="horz1" presStyleCnt="0"/>
      <dgm:spPr/>
    </dgm:pt>
    <dgm:pt modelId="{51CD234E-5EA8-4EDC-ADB3-E61AC7FF1B7C}" type="pres">
      <dgm:prSet presAssocID="{073A2E18-B899-491E-B1ED-C23A950CB2DC}" presName="tx1" presStyleLbl="revTx" presStyleIdx="2" presStyleCnt="5"/>
      <dgm:spPr/>
    </dgm:pt>
    <dgm:pt modelId="{EBE87DC2-6AE7-47BB-8C0E-C41845B602DF}" type="pres">
      <dgm:prSet presAssocID="{073A2E18-B899-491E-B1ED-C23A950CB2DC}" presName="vert1" presStyleCnt="0"/>
      <dgm:spPr/>
    </dgm:pt>
    <dgm:pt modelId="{03766666-C428-42CD-AACA-532AFC5F8347}" type="pres">
      <dgm:prSet presAssocID="{35CB5D36-9C0E-4085-A104-D3CC5A3D50F4}" presName="thickLine" presStyleLbl="alignNode1" presStyleIdx="3" presStyleCnt="5"/>
      <dgm:spPr/>
    </dgm:pt>
    <dgm:pt modelId="{B1B48D6A-2E1E-4F05-A2F6-6122A5AABE89}" type="pres">
      <dgm:prSet presAssocID="{35CB5D36-9C0E-4085-A104-D3CC5A3D50F4}" presName="horz1" presStyleCnt="0"/>
      <dgm:spPr/>
    </dgm:pt>
    <dgm:pt modelId="{4BC705B6-7B64-4F0D-86AB-92243400E3E3}" type="pres">
      <dgm:prSet presAssocID="{35CB5D36-9C0E-4085-A104-D3CC5A3D50F4}" presName="tx1" presStyleLbl="revTx" presStyleIdx="3" presStyleCnt="5"/>
      <dgm:spPr/>
    </dgm:pt>
    <dgm:pt modelId="{A95301E9-19FD-44D8-B01B-27A8FA1DA76F}" type="pres">
      <dgm:prSet presAssocID="{35CB5D36-9C0E-4085-A104-D3CC5A3D50F4}" presName="vert1" presStyleCnt="0"/>
      <dgm:spPr/>
    </dgm:pt>
    <dgm:pt modelId="{E01DA87B-4148-4116-9379-3550586391D2}" type="pres">
      <dgm:prSet presAssocID="{CCADE960-E3B0-4336-AB71-83FCA9565CE9}" presName="thickLine" presStyleLbl="alignNode1" presStyleIdx="4" presStyleCnt="5"/>
      <dgm:spPr/>
    </dgm:pt>
    <dgm:pt modelId="{0C715901-C4D4-4F76-A7CA-94C0EB65359A}" type="pres">
      <dgm:prSet presAssocID="{CCADE960-E3B0-4336-AB71-83FCA9565CE9}" presName="horz1" presStyleCnt="0"/>
      <dgm:spPr/>
    </dgm:pt>
    <dgm:pt modelId="{AFA13787-5480-46B0-B2FD-27F51228FD98}" type="pres">
      <dgm:prSet presAssocID="{CCADE960-E3B0-4336-AB71-83FCA9565CE9}" presName="tx1" presStyleLbl="revTx" presStyleIdx="4" presStyleCnt="5"/>
      <dgm:spPr/>
    </dgm:pt>
    <dgm:pt modelId="{CF7B0545-50B4-420A-A444-F6B1E8F903FE}" type="pres">
      <dgm:prSet presAssocID="{CCADE960-E3B0-4336-AB71-83FCA9565CE9}" presName="vert1" presStyleCnt="0"/>
      <dgm:spPr/>
    </dgm:pt>
  </dgm:ptLst>
  <dgm:cxnLst>
    <dgm:cxn modelId="{D0152E12-07CE-4C90-8DF6-31B5CE0CADF9}" type="presOf" srcId="{073A2E18-B899-491E-B1ED-C23A950CB2DC}" destId="{51CD234E-5EA8-4EDC-ADB3-E61AC7FF1B7C}" srcOrd="0" destOrd="0" presId="urn:microsoft.com/office/officeart/2008/layout/LinedList"/>
    <dgm:cxn modelId="{E050433A-EB16-4828-A0A0-22E6A9B11E0B}" type="presOf" srcId="{35CB5D36-9C0E-4085-A104-D3CC5A3D50F4}" destId="{4BC705B6-7B64-4F0D-86AB-92243400E3E3}" srcOrd="0" destOrd="0" presId="urn:microsoft.com/office/officeart/2008/layout/LinedList"/>
    <dgm:cxn modelId="{3B799046-C810-4BCB-8BD8-8FF82093012A}" srcId="{D0B13EB5-0147-4472-A669-9E900A2C6674}" destId="{35CB5D36-9C0E-4085-A104-D3CC5A3D50F4}" srcOrd="3" destOrd="0" parTransId="{84C51D5C-5D23-4C4E-AEED-C64E824485F8}" sibTransId="{227B9925-ADFF-4F9B-B463-54C192A6D638}"/>
    <dgm:cxn modelId="{DA3DD255-99AF-46BE-9BF7-D5744202C2B7}" type="presOf" srcId="{D685314D-212A-4705-9F18-EBAB415776BA}" destId="{8D1021D2-8977-4B92-A76C-E0629267E030}" srcOrd="0" destOrd="0" presId="urn:microsoft.com/office/officeart/2008/layout/LinedList"/>
    <dgm:cxn modelId="{9E40CB82-C04D-44F3-A614-31D87E3DA484}" srcId="{D0B13EB5-0147-4472-A669-9E900A2C6674}" destId="{CCADE960-E3B0-4336-AB71-83FCA9565CE9}" srcOrd="4" destOrd="0" parTransId="{4A362ACD-0AD4-4D18-AC21-7B1BB54D8953}" sibTransId="{50F429D0-9BFD-4BA6-AD7E-6BEA40EA45EF}"/>
    <dgm:cxn modelId="{6C03C38F-2352-42BA-9FE5-74A66BD0C587}" srcId="{D0B13EB5-0147-4472-A669-9E900A2C6674}" destId="{073A2E18-B899-491E-B1ED-C23A950CB2DC}" srcOrd="2" destOrd="0" parTransId="{AA38829E-FD9B-4387-AC9D-2A26AE2293FF}" sibTransId="{6140BAF9-E58E-4415-B27E-B709B2073ED0}"/>
    <dgm:cxn modelId="{5732DCAC-2918-49AE-BC99-A5AD626DDEAD}" type="presOf" srcId="{D0B13EB5-0147-4472-A669-9E900A2C6674}" destId="{3DC1D3E7-343C-4CF7-BF85-4EAF3AA48F6F}" srcOrd="0" destOrd="0" presId="urn:microsoft.com/office/officeart/2008/layout/LinedList"/>
    <dgm:cxn modelId="{452BEBAD-618A-4066-8EFA-8998E4FBC510}" type="presOf" srcId="{0DCE72BC-C5FD-42C6-B50F-2D392DA1E7C2}" destId="{84FDEF88-268A-4AB3-B3FD-DE6D14714179}" srcOrd="0" destOrd="0" presId="urn:microsoft.com/office/officeart/2008/layout/LinedList"/>
    <dgm:cxn modelId="{7C3565DE-CD4F-4637-A06C-402977797F65}" type="presOf" srcId="{CCADE960-E3B0-4336-AB71-83FCA9565CE9}" destId="{AFA13787-5480-46B0-B2FD-27F51228FD98}" srcOrd="0" destOrd="0" presId="urn:microsoft.com/office/officeart/2008/layout/LinedList"/>
    <dgm:cxn modelId="{35ADDDEC-0B65-4972-B16F-3AD498A0A70A}" srcId="{D0B13EB5-0147-4472-A669-9E900A2C6674}" destId="{D685314D-212A-4705-9F18-EBAB415776BA}" srcOrd="0" destOrd="0" parTransId="{2F87891B-19E2-4763-B4D0-84040D1D2E28}" sibTransId="{269C1A9D-7DBF-4B7B-AFF4-B67EEA1ABAFC}"/>
    <dgm:cxn modelId="{8D6200F8-7706-4092-9B7D-781DC175A55F}" srcId="{D0B13EB5-0147-4472-A669-9E900A2C6674}" destId="{0DCE72BC-C5FD-42C6-B50F-2D392DA1E7C2}" srcOrd="1" destOrd="0" parTransId="{3E1BB1D0-1E6D-46FA-B759-37AB3E5030FC}" sibTransId="{3CB858D7-159F-4593-B629-4191A8FE5D9D}"/>
    <dgm:cxn modelId="{30A7B5C0-3CCB-43AA-A820-B73904549465}" type="presParOf" srcId="{3DC1D3E7-343C-4CF7-BF85-4EAF3AA48F6F}" destId="{A6624A13-4099-47FD-AAA1-0480F2389403}" srcOrd="0" destOrd="0" presId="urn:microsoft.com/office/officeart/2008/layout/LinedList"/>
    <dgm:cxn modelId="{9B6FBE48-0625-448F-813D-689D311A349A}" type="presParOf" srcId="{3DC1D3E7-343C-4CF7-BF85-4EAF3AA48F6F}" destId="{2EA92006-A90D-42FB-A1EA-61CC688E250C}" srcOrd="1" destOrd="0" presId="urn:microsoft.com/office/officeart/2008/layout/LinedList"/>
    <dgm:cxn modelId="{5AC8758A-A5EE-4616-A142-E91FB036818C}" type="presParOf" srcId="{2EA92006-A90D-42FB-A1EA-61CC688E250C}" destId="{8D1021D2-8977-4B92-A76C-E0629267E030}" srcOrd="0" destOrd="0" presId="urn:microsoft.com/office/officeart/2008/layout/LinedList"/>
    <dgm:cxn modelId="{2A469628-D5E9-40DA-AC1C-7CAD95349E8C}" type="presParOf" srcId="{2EA92006-A90D-42FB-A1EA-61CC688E250C}" destId="{7F9C5F99-6C90-44E8-B7F1-32563C61A983}" srcOrd="1" destOrd="0" presId="urn:microsoft.com/office/officeart/2008/layout/LinedList"/>
    <dgm:cxn modelId="{19A50CBC-3B4B-4180-A0B3-9A18505C5AA1}" type="presParOf" srcId="{3DC1D3E7-343C-4CF7-BF85-4EAF3AA48F6F}" destId="{6B17D05A-189D-4BC0-8324-0C71C0ADAFB6}" srcOrd="2" destOrd="0" presId="urn:microsoft.com/office/officeart/2008/layout/LinedList"/>
    <dgm:cxn modelId="{47D6294D-130B-4F92-BF5D-D3B8BF953A7E}" type="presParOf" srcId="{3DC1D3E7-343C-4CF7-BF85-4EAF3AA48F6F}" destId="{8EADF4BB-6399-4A69-9BAC-C0635468B691}" srcOrd="3" destOrd="0" presId="urn:microsoft.com/office/officeart/2008/layout/LinedList"/>
    <dgm:cxn modelId="{033EE23E-7A91-4C5F-897C-AB8DCFE9D779}" type="presParOf" srcId="{8EADF4BB-6399-4A69-9BAC-C0635468B691}" destId="{84FDEF88-268A-4AB3-B3FD-DE6D14714179}" srcOrd="0" destOrd="0" presId="urn:microsoft.com/office/officeart/2008/layout/LinedList"/>
    <dgm:cxn modelId="{8A32C3F8-5221-4AF5-929C-758BA4953325}" type="presParOf" srcId="{8EADF4BB-6399-4A69-9BAC-C0635468B691}" destId="{835D43FC-1B6E-4DFA-A1DB-3522398969EF}" srcOrd="1" destOrd="0" presId="urn:microsoft.com/office/officeart/2008/layout/LinedList"/>
    <dgm:cxn modelId="{5144C757-1F16-4C3C-86DF-70184A38B065}" type="presParOf" srcId="{3DC1D3E7-343C-4CF7-BF85-4EAF3AA48F6F}" destId="{258541F4-D24C-4854-8024-9BB7E44274D7}" srcOrd="4" destOrd="0" presId="urn:microsoft.com/office/officeart/2008/layout/LinedList"/>
    <dgm:cxn modelId="{B5AD6A7C-7F08-43FF-929D-F332B4516D29}" type="presParOf" srcId="{3DC1D3E7-343C-4CF7-BF85-4EAF3AA48F6F}" destId="{8043FA2E-3CDD-4F27-BA05-29443BE6F45E}" srcOrd="5" destOrd="0" presId="urn:microsoft.com/office/officeart/2008/layout/LinedList"/>
    <dgm:cxn modelId="{D313AC35-D389-4635-926C-5C9E03D54A1B}" type="presParOf" srcId="{8043FA2E-3CDD-4F27-BA05-29443BE6F45E}" destId="{51CD234E-5EA8-4EDC-ADB3-E61AC7FF1B7C}" srcOrd="0" destOrd="0" presId="urn:microsoft.com/office/officeart/2008/layout/LinedList"/>
    <dgm:cxn modelId="{0F1638FD-2256-43C6-946C-0896BD4894CD}" type="presParOf" srcId="{8043FA2E-3CDD-4F27-BA05-29443BE6F45E}" destId="{EBE87DC2-6AE7-47BB-8C0E-C41845B602DF}" srcOrd="1" destOrd="0" presId="urn:microsoft.com/office/officeart/2008/layout/LinedList"/>
    <dgm:cxn modelId="{AE9DD0E1-3941-4676-8CD4-3446A94187BF}" type="presParOf" srcId="{3DC1D3E7-343C-4CF7-BF85-4EAF3AA48F6F}" destId="{03766666-C428-42CD-AACA-532AFC5F8347}" srcOrd="6" destOrd="0" presId="urn:microsoft.com/office/officeart/2008/layout/LinedList"/>
    <dgm:cxn modelId="{F0D61110-BC99-469B-962C-3026FFF72FE6}" type="presParOf" srcId="{3DC1D3E7-343C-4CF7-BF85-4EAF3AA48F6F}" destId="{B1B48D6A-2E1E-4F05-A2F6-6122A5AABE89}" srcOrd="7" destOrd="0" presId="urn:microsoft.com/office/officeart/2008/layout/LinedList"/>
    <dgm:cxn modelId="{89077B5E-39D5-451E-B725-77026F524F1A}" type="presParOf" srcId="{B1B48D6A-2E1E-4F05-A2F6-6122A5AABE89}" destId="{4BC705B6-7B64-4F0D-86AB-92243400E3E3}" srcOrd="0" destOrd="0" presId="urn:microsoft.com/office/officeart/2008/layout/LinedList"/>
    <dgm:cxn modelId="{4904B7B8-E668-44BF-BCFB-AD27AB2E9DB4}" type="presParOf" srcId="{B1B48D6A-2E1E-4F05-A2F6-6122A5AABE89}" destId="{A95301E9-19FD-44D8-B01B-27A8FA1DA76F}" srcOrd="1" destOrd="0" presId="urn:microsoft.com/office/officeart/2008/layout/LinedList"/>
    <dgm:cxn modelId="{9668C22F-BC36-4774-AF55-4F5130DA6BAB}" type="presParOf" srcId="{3DC1D3E7-343C-4CF7-BF85-4EAF3AA48F6F}" destId="{E01DA87B-4148-4116-9379-3550586391D2}" srcOrd="8" destOrd="0" presId="urn:microsoft.com/office/officeart/2008/layout/LinedList"/>
    <dgm:cxn modelId="{E39E8471-921A-4979-A32B-C575D9AF2EEB}" type="presParOf" srcId="{3DC1D3E7-343C-4CF7-BF85-4EAF3AA48F6F}" destId="{0C715901-C4D4-4F76-A7CA-94C0EB65359A}" srcOrd="9" destOrd="0" presId="urn:microsoft.com/office/officeart/2008/layout/LinedList"/>
    <dgm:cxn modelId="{CA31073C-E539-46C0-B526-423DA521B1A6}" type="presParOf" srcId="{0C715901-C4D4-4F76-A7CA-94C0EB65359A}" destId="{AFA13787-5480-46B0-B2FD-27F51228FD98}" srcOrd="0" destOrd="0" presId="urn:microsoft.com/office/officeart/2008/layout/LinedList"/>
    <dgm:cxn modelId="{D57AAB62-F7C5-49DA-8511-0AC077A630EB}" type="presParOf" srcId="{0C715901-C4D4-4F76-A7CA-94C0EB65359A}" destId="{CF7B0545-50B4-420A-A444-F6B1E8F903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B4E559-C6F1-4148-A0A7-546238F6603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CA"/>
        </a:p>
      </dgm:t>
    </dgm:pt>
    <dgm:pt modelId="{071E7046-D370-40DF-A834-64FF11C0DBB9}">
      <dgm:prSet/>
      <dgm:spPr/>
      <dgm:t>
        <a:bodyPr/>
        <a:lstStyle/>
        <a:p>
          <a:r>
            <a:rPr lang="en-US" b="1"/>
            <a:t>Referrals</a:t>
          </a:r>
          <a:r>
            <a:rPr lang="en-CA" b="1"/>
            <a:t> for Services</a:t>
          </a:r>
          <a:endParaRPr lang="en-CA"/>
        </a:p>
      </dgm:t>
    </dgm:pt>
    <dgm:pt modelId="{118B295B-12CE-405D-BE00-15ED8B819642}" type="parTrans" cxnId="{B0AACE11-6548-48DE-B517-77835F76B137}">
      <dgm:prSet/>
      <dgm:spPr/>
      <dgm:t>
        <a:bodyPr/>
        <a:lstStyle/>
        <a:p>
          <a:endParaRPr lang="en-CA"/>
        </a:p>
      </dgm:t>
    </dgm:pt>
    <dgm:pt modelId="{8D75413A-A798-4D07-81B9-5846628674F0}" type="sibTrans" cxnId="{B0AACE11-6548-48DE-B517-77835F76B137}">
      <dgm:prSet/>
      <dgm:spPr/>
      <dgm:t>
        <a:bodyPr/>
        <a:lstStyle/>
        <a:p>
          <a:endParaRPr lang="en-CA"/>
        </a:p>
      </dgm:t>
    </dgm:pt>
    <dgm:pt modelId="{AF60C489-E71B-418E-930D-E1AE505877EF}">
      <dgm:prSet/>
      <dgm:spPr/>
      <dgm:t>
        <a:bodyPr/>
        <a:lstStyle/>
        <a:p>
          <a:r>
            <a:rPr lang="en-US"/>
            <a:t>New Sun Joy Maclaren Adaptive Technology Centre (JMC)</a:t>
          </a:r>
          <a:endParaRPr lang="en-CA"/>
        </a:p>
      </dgm:t>
    </dgm:pt>
    <dgm:pt modelId="{2F249CF6-AB5E-4461-B2D3-09AB236538B4}" type="parTrans" cxnId="{15B9583F-4C53-4544-B694-4910A1F0F8F4}">
      <dgm:prSet/>
      <dgm:spPr/>
      <dgm:t>
        <a:bodyPr/>
        <a:lstStyle/>
        <a:p>
          <a:endParaRPr lang="en-CA"/>
        </a:p>
      </dgm:t>
    </dgm:pt>
    <dgm:pt modelId="{DC0130F8-3E1D-4DB4-9AA4-3B50E14F672C}" type="sibTrans" cxnId="{15B9583F-4C53-4544-B694-4910A1F0F8F4}">
      <dgm:prSet/>
      <dgm:spPr/>
      <dgm:t>
        <a:bodyPr/>
        <a:lstStyle/>
        <a:p>
          <a:endParaRPr lang="en-CA"/>
        </a:p>
      </dgm:t>
    </dgm:pt>
    <dgm:pt modelId="{E5A17476-20CF-442E-B734-C2439329709D}">
      <dgm:prSet/>
      <dgm:spPr/>
      <dgm:t>
        <a:bodyPr/>
        <a:lstStyle/>
        <a:p>
          <a:r>
            <a:rPr lang="en-US"/>
            <a:t>Accessible Career Transitions (ACT)</a:t>
          </a:r>
          <a:endParaRPr lang="en-CA"/>
        </a:p>
      </dgm:t>
    </dgm:pt>
    <dgm:pt modelId="{AF40A4D7-8E0E-419F-8932-76CD5988F859}" type="parTrans" cxnId="{6FCADB2C-E366-4B2A-941F-FDC24B2DB943}">
      <dgm:prSet/>
      <dgm:spPr/>
      <dgm:t>
        <a:bodyPr/>
        <a:lstStyle/>
        <a:p>
          <a:endParaRPr lang="en-CA"/>
        </a:p>
      </dgm:t>
    </dgm:pt>
    <dgm:pt modelId="{D89FFE9E-F16B-4E96-9DDE-DF4283F72C46}" type="sibTrans" cxnId="{6FCADB2C-E366-4B2A-941F-FDC24B2DB943}">
      <dgm:prSet/>
      <dgm:spPr/>
      <dgm:t>
        <a:bodyPr/>
        <a:lstStyle/>
        <a:p>
          <a:endParaRPr lang="en-CA"/>
        </a:p>
      </dgm:t>
    </dgm:pt>
    <dgm:pt modelId="{5E508115-9642-4AFF-8A00-9D8B1C953BAD}">
      <dgm:prSet/>
      <dgm:spPr/>
      <dgm:t>
        <a:bodyPr/>
        <a:lstStyle/>
        <a:p>
          <a:r>
            <a:rPr lang="en-US"/>
            <a:t>Alternate Formats</a:t>
          </a:r>
          <a:endParaRPr lang="en-CA"/>
        </a:p>
      </dgm:t>
    </dgm:pt>
    <dgm:pt modelId="{46BDDA69-E53A-467C-B187-0F1DE948E271}" type="parTrans" cxnId="{CD1A3999-FEA2-4EB2-B50A-E3A877A17E93}">
      <dgm:prSet/>
      <dgm:spPr/>
      <dgm:t>
        <a:bodyPr/>
        <a:lstStyle/>
        <a:p>
          <a:endParaRPr lang="en-CA"/>
        </a:p>
      </dgm:t>
    </dgm:pt>
    <dgm:pt modelId="{A7ACF88A-6D14-4DB2-A0CD-3A60E5C3EE8B}" type="sibTrans" cxnId="{CD1A3999-FEA2-4EB2-B50A-E3A877A17E93}">
      <dgm:prSet/>
      <dgm:spPr/>
      <dgm:t>
        <a:bodyPr/>
        <a:lstStyle/>
        <a:p>
          <a:endParaRPr lang="en-CA"/>
        </a:p>
      </dgm:t>
    </dgm:pt>
    <dgm:pt modelId="{520499FF-5A90-4A20-A60E-E6EE4D68C902}">
      <dgm:prSet/>
      <dgm:spPr/>
      <dgm:t>
        <a:bodyPr/>
        <a:lstStyle/>
        <a:p>
          <a:r>
            <a:rPr lang="en-US" b="1"/>
            <a:t>Disability-related Financial Supports</a:t>
          </a:r>
          <a:endParaRPr lang="en-CA"/>
        </a:p>
      </dgm:t>
    </dgm:pt>
    <dgm:pt modelId="{E034E4B2-1C3A-4B3E-8049-AB0C5BA3F314}" type="parTrans" cxnId="{594CDC28-F59A-411A-A9DE-92C6409657AE}">
      <dgm:prSet/>
      <dgm:spPr/>
      <dgm:t>
        <a:bodyPr/>
        <a:lstStyle/>
        <a:p>
          <a:endParaRPr lang="en-CA"/>
        </a:p>
      </dgm:t>
    </dgm:pt>
    <dgm:pt modelId="{9FD5D911-F57A-4BC4-AC8A-AC50672CA452}" type="sibTrans" cxnId="{594CDC28-F59A-411A-A9DE-92C6409657AE}">
      <dgm:prSet/>
      <dgm:spPr/>
      <dgm:t>
        <a:bodyPr/>
        <a:lstStyle/>
        <a:p>
          <a:endParaRPr lang="en-CA"/>
        </a:p>
      </dgm:t>
    </dgm:pt>
    <dgm:pt modelId="{6CAA34D2-7D47-4FCA-A078-FDA30D8D6C79}">
      <dgm:prSet/>
      <dgm:spPr/>
      <dgm:t>
        <a:bodyPr/>
        <a:lstStyle/>
        <a:p>
          <a:r>
            <a:rPr lang="en-US"/>
            <a:t>Navigating funding applications for equipment and/or services</a:t>
          </a:r>
          <a:endParaRPr lang="en-CA"/>
        </a:p>
      </dgm:t>
    </dgm:pt>
    <dgm:pt modelId="{50205798-84C7-4A29-AB5B-9A5E9C08525D}" type="parTrans" cxnId="{9D77AC50-6E33-40F9-9C80-953DF221586B}">
      <dgm:prSet/>
      <dgm:spPr/>
      <dgm:t>
        <a:bodyPr/>
        <a:lstStyle/>
        <a:p>
          <a:endParaRPr lang="en-CA"/>
        </a:p>
      </dgm:t>
    </dgm:pt>
    <dgm:pt modelId="{41BF5F8C-DA41-46D0-98ED-F11B9AAEAE89}" type="sibTrans" cxnId="{9D77AC50-6E33-40F9-9C80-953DF221586B}">
      <dgm:prSet/>
      <dgm:spPr/>
      <dgm:t>
        <a:bodyPr/>
        <a:lstStyle/>
        <a:p>
          <a:endParaRPr lang="en-CA"/>
        </a:p>
      </dgm:t>
    </dgm:pt>
    <dgm:pt modelId="{F0F43F8D-C0F2-4905-A4C6-5F94D8689583}">
      <dgm:prSet/>
      <dgm:spPr/>
      <dgm:t>
        <a:bodyPr/>
        <a:lstStyle/>
        <a:p>
          <a:r>
            <a:rPr lang="en-US"/>
            <a:t>Administering disability-related scholarships/bursaries</a:t>
          </a:r>
          <a:endParaRPr lang="en-CA"/>
        </a:p>
      </dgm:t>
    </dgm:pt>
    <dgm:pt modelId="{5CB5A8ED-91DC-41F6-A365-1B8494BFF765}" type="parTrans" cxnId="{25806D01-D400-4602-B130-5F8E631B16F6}">
      <dgm:prSet/>
      <dgm:spPr/>
      <dgm:t>
        <a:bodyPr/>
        <a:lstStyle/>
        <a:p>
          <a:endParaRPr lang="en-CA"/>
        </a:p>
      </dgm:t>
    </dgm:pt>
    <dgm:pt modelId="{D48CDEC4-CBF8-4FC6-869B-C6E3FEF2FBC6}" type="sibTrans" cxnId="{25806D01-D400-4602-B130-5F8E631B16F6}">
      <dgm:prSet/>
      <dgm:spPr/>
      <dgm:t>
        <a:bodyPr/>
        <a:lstStyle/>
        <a:p>
          <a:endParaRPr lang="en-CA"/>
        </a:p>
      </dgm:t>
    </dgm:pt>
    <dgm:pt modelId="{DE07A24A-49BA-4479-8977-371EED0B11B9}">
      <dgm:prSet/>
      <dgm:spPr/>
      <dgm:t>
        <a:bodyPr/>
        <a:lstStyle/>
        <a:p>
          <a:r>
            <a:rPr lang="en-US" b="1"/>
            <a:t>Reduced Course Load and Equivalent to Full-time Status</a:t>
          </a:r>
          <a:endParaRPr lang="en-CA"/>
        </a:p>
      </dgm:t>
    </dgm:pt>
    <dgm:pt modelId="{E91FF8B6-020D-4014-B694-128B4B83C1A2}" type="parTrans" cxnId="{D11F725A-CCD4-45DC-B9B9-5A7C4432865E}">
      <dgm:prSet/>
      <dgm:spPr/>
      <dgm:t>
        <a:bodyPr/>
        <a:lstStyle/>
        <a:p>
          <a:endParaRPr lang="en-CA"/>
        </a:p>
      </dgm:t>
    </dgm:pt>
    <dgm:pt modelId="{1AE3DEB0-143A-46B4-A7A8-6C2DCBB42E36}" type="sibTrans" cxnId="{D11F725A-CCD4-45DC-B9B9-5A7C4432865E}">
      <dgm:prSet/>
      <dgm:spPr/>
      <dgm:t>
        <a:bodyPr/>
        <a:lstStyle/>
        <a:p>
          <a:endParaRPr lang="en-CA"/>
        </a:p>
      </dgm:t>
    </dgm:pt>
    <dgm:pt modelId="{A6E99AB4-4FFC-434F-A977-9FBF467A6DD2}">
      <dgm:prSet/>
      <dgm:spPr/>
      <dgm:t>
        <a:bodyPr/>
        <a:lstStyle/>
        <a:p>
          <a:r>
            <a:rPr lang="en-US"/>
            <a:t>Opting-in to medical benefits</a:t>
          </a:r>
          <a:endParaRPr lang="en-CA"/>
        </a:p>
      </dgm:t>
    </dgm:pt>
    <dgm:pt modelId="{3B0DEF26-5BBE-4647-A170-53B1CA24976C}" type="parTrans" cxnId="{FCD46190-3800-4F62-AC7B-B085E7954E48}">
      <dgm:prSet/>
      <dgm:spPr/>
      <dgm:t>
        <a:bodyPr/>
        <a:lstStyle/>
        <a:p>
          <a:endParaRPr lang="en-CA"/>
        </a:p>
      </dgm:t>
    </dgm:pt>
    <dgm:pt modelId="{B53A7DE3-909C-42B1-885B-E8B036F8AB3F}" type="sibTrans" cxnId="{FCD46190-3800-4F62-AC7B-B085E7954E48}">
      <dgm:prSet/>
      <dgm:spPr/>
      <dgm:t>
        <a:bodyPr/>
        <a:lstStyle/>
        <a:p>
          <a:endParaRPr lang="en-CA"/>
        </a:p>
      </dgm:t>
    </dgm:pt>
    <dgm:pt modelId="{EB2F665F-FAFF-4B96-B1AD-1F25D5139491}">
      <dgm:prSet/>
      <dgm:spPr/>
      <dgm:t>
        <a:bodyPr/>
        <a:lstStyle/>
        <a:p>
          <a:r>
            <a:rPr lang="en-US"/>
            <a:t>Opting-in or opting-out of the U-Pass</a:t>
          </a:r>
          <a:endParaRPr lang="en-CA"/>
        </a:p>
      </dgm:t>
    </dgm:pt>
    <dgm:pt modelId="{010DF064-2D30-489F-88B4-D80C5C343EC5}" type="parTrans" cxnId="{7B25E629-5F1F-4D94-B9C4-EBFBB9717DF5}">
      <dgm:prSet/>
      <dgm:spPr/>
      <dgm:t>
        <a:bodyPr/>
        <a:lstStyle/>
        <a:p>
          <a:endParaRPr lang="en-CA"/>
        </a:p>
      </dgm:t>
    </dgm:pt>
    <dgm:pt modelId="{B6E285EF-A29E-4322-BB38-D54C697A7845}" type="sibTrans" cxnId="{7B25E629-5F1F-4D94-B9C4-EBFBB9717DF5}">
      <dgm:prSet/>
      <dgm:spPr/>
      <dgm:t>
        <a:bodyPr/>
        <a:lstStyle/>
        <a:p>
          <a:endParaRPr lang="en-CA"/>
        </a:p>
      </dgm:t>
    </dgm:pt>
    <dgm:pt modelId="{03E8025E-2BF1-4839-B645-0D7FF8B1032A}">
      <dgm:prSet/>
      <dgm:spPr/>
      <dgm:t>
        <a:bodyPr/>
        <a:lstStyle/>
        <a:p>
          <a:r>
            <a:rPr lang="en-US"/>
            <a:t>Residence</a:t>
          </a:r>
          <a:endParaRPr lang="en-CA"/>
        </a:p>
      </dgm:t>
    </dgm:pt>
    <dgm:pt modelId="{7C4A2219-7C9E-43D5-8577-3BBA26C079A4}" type="parTrans" cxnId="{83168452-BF4F-4C1D-87BD-706AFFCE833D}">
      <dgm:prSet/>
      <dgm:spPr/>
      <dgm:t>
        <a:bodyPr/>
        <a:lstStyle/>
        <a:p>
          <a:endParaRPr lang="en-CA"/>
        </a:p>
      </dgm:t>
    </dgm:pt>
    <dgm:pt modelId="{E1816057-1274-42DC-BB17-C6E7E7975CF5}" type="sibTrans" cxnId="{83168452-BF4F-4C1D-87BD-706AFFCE833D}">
      <dgm:prSet/>
      <dgm:spPr/>
      <dgm:t>
        <a:bodyPr/>
        <a:lstStyle/>
        <a:p>
          <a:endParaRPr lang="en-CA"/>
        </a:p>
      </dgm:t>
    </dgm:pt>
    <dgm:pt modelId="{BEB7C5DA-D0AD-4CBA-A2D0-5A5102D86B4A}">
      <dgm:prSet/>
      <dgm:spPr/>
      <dgm:t>
        <a:bodyPr/>
        <a:lstStyle/>
        <a:p>
          <a:r>
            <a:rPr lang="en-CA"/>
            <a:t>Scholarships</a:t>
          </a:r>
        </a:p>
      </dgm:t>
    </dgm:pt>
    <dgm:pt modelId="{9BC8F639-1F04-4158-A2E0-DB185E32400A}" type="parTrans" cxnId="{FFFFA17B-32BB-4AF8-96BD-8194B82357A2}">
      <dgm:prSet/>
      <dgm:spPr/>
      <dgm:t>
        <a:bodyPr/>
        <a:lstStyle/>
        <a:p>
          <a:endParaRPr lang="en-CA"/>
        </a:p>
      </dgm:t>
    </dgm:pt>
    <dgm:pt modelId="{50A15603-8108-4E3F-BD6B-5354713560C7}" type="sibTrans" cxnId="{FFFFA17B-32BB-4AF8-96BD-8194B82357A2}">
      <dgm:prSet/>
      <dgm:spPr/>
      <dgm:t>
        <a:bodyPr/>
        <a:lstStyle/>
        <a:p>
          <a:endParaRPr lang="en-CA"/>
        </a:p>
      </dgm:t>
    </dgm:pt>
    <dgm:pt modelId="{61B4A8AE-E71F-4892-ACCB-40820A19AD2C}" type="pres">
      <dgm:prSet presAssocID="{BEB4E559-C6F1-4148-A0A7-546238F66033}" presName="Name0" presStyleCnt="0">
        <dgm:presLayoutVars>
          <dgm:dir/>
          <dgm:animLvl val="lvl"/>
          <dgm:resizeHandles val="exact"/>
        </dgm:presLayoutVars>
      </dgm:prSet>
      <dgm:spPr/>
    </dgm:pt>
    <dgm:pt modelId="{E0B41563-7454-439D-93F1-74C512A87860}" type="pres">
      <dgm:prSet presAssocID="{071E7046-D370-40DF-A834-64FF11C0DBB9}" presName="composite" presStyleCnt="0"/>
      <dgm:spPr/>
    </dgm:pt>
    <dgm:pt modelId="{79F40752-E30F-47B2-88C4-C47417E07EB0}" type="pres">
      <dgm:prSet presAssocID="{071E7046-D370-40DF-A834-64FF11C0DBB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9921AC2-3719-4924-864A-07490FDEEE5C}" type="pres">
      <dgm:prSet presAssocID="{071E7046-D370-40DF-A834-64FF11C0DBB9}" presName="desTx" presStyleLbl="alignAccFollowNode1" presStyleIdx="0" presStyleCnt="3">
        <dgm:presLayoutVars>
          <dgm:bulletEnabled val="1"/>
        </dgm:presLayoutVars>
      </dgm:prSet>
      <dgm:spPr/>
    </dgm:pt>
    <dgm:pt modelId="{93368B92-C275-49D2-84D8-C941A4E792DF}" type="pres">
      <dgm:prSet presAssocID="{8D75413A-A798-4D07-81B9-5846628674F0}" presName="space" presStyleCnt="0"/>
      <dgm:spPr/>
    </dgm:pt>
    <dgm:pt modelId="{BD91AA3D-4180-484F-AD81-234719A7DD4A}" type="pres">
      <dgm:prSet presAssocID="{520499FF-5A90-4A20-A60E-E6EE4D68C902}" presName="composite" presStyleCnt="0"/>
      <dgm:spPr/>
    </dgm:pt>
    <dgm:pt modelId="{584D527C-513B-4426-B9D9-81888B72C75F}" type="pres">
      <dgm:prSet presAssocID="{520499FF-5A90-4A20-A60E-E6EE4D68C90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036E27A-7DB6-42BE-92CC-116A4D2CF2D5}" type="pres">
      <dgm:prSet presAssocID="{520499FF-5A90-4A20-A60E-E6EE4D68C902}" presName="desTx" presStyleLbl="alignAccFollowNode1" presStyleIdx="1" presStyleCnt="3">
        <dgm:presLayoutVars>
          <dgm:bulletEnabled val="1"/>
        </dgm:presLayoutVars>
      </dgm:prSet>
      <dgm:spPr/>
    </dgm:pt>
    <dgm:pt modelId="{269F3BF3-D1AE-4D52-B1A1-1EDE45ED54FC}" type="pres">
      <dgm:prSet presAssocID="{9FD5D911-F57A-4BC4-AC8A-AC50672CA452}" presName="space" presStyleCnt="0"/>
      <dgm:spPr/>
    </dgm:pt>
    <dgm:pt modelId="{1D6E8E3D-4118-420E-AD43-89869810A59B}" type="pres">
      <dgm:prSet presAssocID="{DE07A24A-49BA-4479-8977-371EED0B11B9}" presName="composite" presStyleCnt="0"/>
      <dgm:spPr/>
    </dgm:pt>
    <dgm:pt modelId="{CB278D9A-4085-4D71-A800-CB71F2709EB7}" type="pres">
      <dgm:prSet presAssocID="{DE07A24A-49BA-4479-8977-371EED0B11B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A393671-9087-4974-BF3D-1CB5F3C701BD}" type="pres">
      <dgm:prSet presAssocID="{DE07A24A-49BA-4479-8977-371EED0B11B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5806D01-D400-4602-B130-5F8E631B16F6}" srcId="{520499FF-5A90-4A20-A60E-E6EE4D68C902}" destId="{F0F43F8D-C0F2-4905-A4C6-5F94D8689583}" srcOrd="1" destOrd="0" parTransId="{5CB5A8ED-91DC-41F6-A365-1B8494BFF765}" sibTransId="{D48CDEC4-CBF8-4FC6-869B-C6E3FEF2FBC6}"/>
    <dgm:cxn modelId="{B0AACE11-6548-48DE-B517-77835F76B137}" srcId="{BEB4E559-C6F1-4148-A0A7-546238F66033}" destId="{071E7046-D370-40DF-A834-64FF11C0DBB9}" srcOrd="0" destOrd="0" parTransId="{118B295B-12CE-405D-BE00-15ED8B819642}" sibTransId="{8D75413A-A798-4D07-81B9-5846628674F0}"/>
    <dgm:cxn modelId="{6CFA9718-6EE2-4F19-A3F1-4153B72B4995}" type="presOf" srcId="{A6E99AB4-4FFC-434F-A977-9FBF467A6DD2}" destId="{9A393671-9087-4974-BF3D-1CB5F3C701BD}" srcOrd="0" destOrd="0" presId="urn:microsoft.com/office/officeart/2005/8/layout/hList1"/>
    <dgm:cxn modelId="{594CDC28-F59A-411A-A9DE-92C6409657AE}" srcId="{BEB4E559-C6F1-4148-A0A7-546238F66033}" destId="{520499FF-5A90-4A20-A60E-E6EE4D68C902}" srcOrd="1" destOrd="0" parTransId="{E034E4B2-1C3A-4B3E-8049-AB0C5BA3F314}" sibTransId="{9FD5D911-F57A-4BC4-AC8A-AC50672CA452}"/>
    <dgm:cxn modelId="{7B25E629-5F1F-4D94-B9C4-EBFBB9717DF5}" srcId="{DE07A24A-49BA-4479-8977-371EED0B11B9}" destId="{EB2F665F-FAFF-4B96-B1AD-1F25D5139491}" srcOrd="1" destOrd="0" parTransId="{010DF064-2D30-489F-88B4-D80C5C343EC5}" sibTransId="{B6E285EF-A29E-4322-BB38-D54C697A7845}"/>
    <dgm:cxn modelId="{6FCADB2C-E366-4B2A-941F-FDC24B2DB943}" srcId="{071E7046-D370-40DF-A834-64FF11C0DBB9}" destId="{E5A17476-20CF-442E-B734-C2439329709D}" srcOrd="1" destOrd="0" parTransId="{AF40A4D7-8E0E-419F-8932-76CD5988F859}" sibTransId="{D89FFE9E-F16B-4E96-9DDE-DF4283F72C46}"/>
    <dgm:cxn modelId="{2FD00531-DDE1-4E9B-AAAE-1A775D00A48E}" type="presOf" srcId="{03E8025E-2BF1-4839-B645-0D7FF8B1032A}" destId="{9A393671-9087-4974-BF3D-1CB5F3C701BD}" srcOrd="0" destOrd="2" presId="urn:microsoft.com/office/officeart/2005/8/layout/hList1"/>
    <dgm:cxn modelId="{15B9583F-4C53-4544-B694-4910A1F0F8F4}" srcId="{071E7046-D370-40DF-A834-64FF11C0DBB9}" destId="{AF60C489-E71B-418E-930D-E1AE505877EF}" srcOrd="0" destOrd="0" parTransId="{2F249CF6-AB5E-4461-B2D3-09AB236538B4}" sibTransId="{DC0130F8-3E1D-4DB4-9AA4-3B50E14F672C}"/>
    <dgm:cxn modelId="{996ECE3F-9D1C-4124-80E5-573CF420C8A8}" type="presOf" srcId="{BEB7C5DA-D0AD-4CBA-A2D0-5A5102D86B4A}" destId="{9A393671-9087-4974-BF3D-1CB5F3C701BD}" srcOrd="0" destOrd="3" presId="urn:microsoft.com/office/officeart/2005/8/layout/hList1"/>
    <dgm:cxn modelId="{4239675C-98ED-4571-8A29-8663666A69A0}" type="presOf" srcId="{E5A17476-20CF-442E-B734-C2439329709D}" destId="{A9921AC2-3719-4924-864A-07490FDEEE5C}" srcOrd="0" destOrd="1" presId="urn:microsoft.com/office/officeart/2005/8/layout/hList1"/>
    <dgm:cxn modelId="{10B88845-8F9B-409E-97B8-452774A54594}" type="presOf" srcId="{6CAA34D2-7D47-4FCA-A078-FDA30D8D6C79}" destId="{9036E27A-7DB6-42BE-92CC-116A4D2CF2D5}" srcOrd="0" destOrd="0" presId="urn:microsoft.com/office/officeart/2005/8/layout/hList1"/>
    <dgm:cxn modelId="{9D77AC50-6E33-40F9-9C80-953DF221586B}" srcId="{520499FF-5A90-4A20-A60E-E6EE4D68C902}" destId="{6CAA34D2-7D47-4FCA-A078-FDA30D8D6C79}" srcOrd="0" destOrd="0" parTransId="{50205798-84C7-4A29-AB5B-9A5E9C08525D}" sibTransId="{41BF5F8C-DA41-46D0-98ED-F11B9AAEAE89}"/>
    <dgm:cxn modelId="{83168452-BF4F-4C1D-87BD-706AFFCE833D}" srcId="{DE07A24A-49BA-4479-8977-371EED0B11B9}" destId="{03E8025E-2BF1-4839-B645-0D7FF8B1032A}" srcOrd="2" destOrd="0" parTransId="{7C4A2219-7C9E-43D5-8577-3BBA26C079A4}" sibTransId="{E1816057-1274-42DC-BB17-C6E7E7975CF5}"/>
    <dgm:cxn modelId="{D11F725A-CCD4-45DC-B9B9-5A7C4432865E}" srcId="{BEB4E559-C6F1-4148-A0A7-546238F66033}" destId="{DE07A24A-49BA-4479-8977-371EED0B11B9}" srcOrd="2" destOrd="0" parTransId="{E91FF8B6-020D-4014-B694-128B4B83C1A2}" sibTransId="{1AE3DEB0-143A-46B4-A7A8-6C2DCBB42E36}"/>
    <dgm:cxn modelId="{FFFFA17B-32BB-4AF8-96BD-8194B82357A2}" srcId="{DE07A24A-49BA-4479-8977-371EED0B11B9}" destId="{BEB7C5DA-D0AD-4CBA-A2D0-5A5102D86B4A}" srcOrd="3" destOrd="0" parTransId="{9BC8F639-1F04-4158-A2E0-DB185E32400A}" sibTransId="{50A15603-8108-4E3F-BD6B-5354713560C7}"/>
    <dgm:cxn modelId="{11C86A80-4F97-4EDB-A74F-9D450AA74EFF}" type="presOf" srcId="{520499FF-5A90-4A20-A60E-E6EE4D68C902}" destId="{584D527C-513B-4426-B9D9-81888B72C75F}" srcOrd="0" destOrd="0" presId="urn:microsoft.com/office/officeart/2005/8/layout/hList1"/>
    <dgm:cxn modelId="{FCD46190-3800-4F62-AC7B-B085E7954E48}" srcId="{DE07A24A-49BA-4479-8977-371EED0B11B9}" destId="{A6E99AB4-4FFC-434F-A977-9FBF467A6DD2}" srcOrd="0" destOrd="0" parTransId="{3B0DEF26-5BBE-4647-A170-53B1CA24976C}" sibTransId="{B53A7DE3-909C-42B1-885B-E8B036F8AB3F}"/>
    <dgm:cxn modelId="{CD1A3999-FEA2-4EB2-B50A-E3A877A17E93}" srcId="{071E7046-D370-40DF-A834-64FF11C0DBB9}" destId="{5E508115-9642-4AFF-8A00-9D8B1C953BAD}" srcOrd="2" destOrd="0" parTransId="{46BDDA69-E53A-467C-B187-0F1DE948E271}" sibTransId="{A7ACF88A-6D14-4DB2-A0CD-3A60E5C3EE8B}"/>
    <dgm:cxn modelId="{FEAA8D9D-8A54-4DD4-B956-B1BC1276AD7F}" type="presOf" srcId="{BEB4E559-C6F1-4148-A0A7-546238F66033}" destId="{61B4A8AE-E71F-4892-ACCB-40820A19AD2C}" srcOrd="0" destOrd="0" presId="urn:microsoft.com/office/officeart/2005/8/layout/hList1"/>
    <dgm:cxn modelId="{4E5058B7-B8D6-4152-B948-36277062D94D}" type="presOf" srcId="{DE07A24A-49BA-4479-8977-371EED0B11B9}" destId="{CB278D9A-4085-4D71-A800-CB71F2709EB7}" srcOrd="0" destOrd="0" presId="urn:microsoft.com/office/officeart/2005/8/layout/hList1"/>
    <dgm:cxn modelId="{2EFAABC3-D25D-48B5-B75F-E1DB762FE751}" type="presOf" srcId="{EB2F665F-FAFF-4B96-B1AD-1F25D5139491}" destId="{9A393671-9087-4974-BF3D-1CB5F3C701BD}" srcOrd="0" destOrd="1" presId="urn:microsoft.com/office/officeart/2005/8/layout/hList1"/>
    <dgm:cxn modelId="{4822C2D0-CE94-4AA2-AA0C-4DE09AC062ED}" type="presOf" srcId="{5E508115-9642-4AFF-8A00-9D8B1C953BAD}" destId="{A9921AC2-3719-4924-864A-07490FDEEE5C}" srcOrd="0" destOrd="2" presId="urn:microsoft.com/office/officeart/2005/8/layout/hList1"/>
    <dgm:cxn modelId="{BDF5D5D9-B5D4-4ADE-8EDD-253DC17A7280}" type="presOf" srcId="{071E7046-D370-40DF-A834-64FF11C0DBB9}" destId="{79F40752-E30F-47B2-88C4-C47417E07EB0}" srcOrd="0" destOrd="0" presId="urn:microsoft.com/office/officeart/2005/8/layout/hList1"/>
    <dgm:cxn modelId="{37D957E2-4C69-49A3-B905-C5A70D6242D4}" type="presOf" srcId="{AF60C489-E71B-418E-930D-E1AE505877EF}" destId="{A9921AC2-3719-4924-864A-07490FDEEE5C}" srcOrd="0" destOrd="0" presId="urn:microsoft.com/office/officeart/2005/8/layout/hList1"/>
    <dgm:cxn modelId="{2268B6F4-391C-4A21-BB94-BF5AA70ABB40}" type="presOf" srcId="{F0F43F8D-C0F2-4905-A4C6-5F94D8689583}" destId="{9036E27A-7DB6-42BE-92CC-116A4D2CF2D5}" srcOrd="0" destOrd="1" presId="urn:microsoft.com/office/officeart/2005/8/layout/hList1"/>
    <dgm:cxn modelId="{F94DD0F9-E7DA-411A-AFAF-E8571487BE60}" type="presParOf" srcId="{61B4A8AE-E71F-4892-ACCB-40820A19AD2C}" destId="{E0B41563-7454-439D-93F1-74C512A87860}" srcOrd="0" destOrd="0" presId="urn:microsoft.com/office/officeart/2005/8/layout/hList1"/>
    <dgm:cxn modelId="{34329503-8AAC-4E90-B44B-480EDECB8AA3}" type="presParOf" srcId="{E0B41563-7454-439D-93F1-74C512A87860}" destId="{79F40752-E30F-47B2-88C4-C47417E07EB0}" srcOrd="0" destOrd="0" presId="urn:microsoft.com/office/officeart/2005/8/layout/hList1"/>
    <dgm:cxn modelId="{93F5A32E-3039-42BB-AB1E-52F0308CBCD8}" type="presParOf" srcId="{E0B41563-7454-439D-93F1-74C512A87860}" destId="{A9921AC2-3719-4924-864A-07490FDEEE5C}" srcOrd="1" destOrd="0" presId="urn:microsoft.com/office/officeart/2005/8/layout/hList1"/>
    <dgm:cxn modelId="{7638E228-C7BD-44BD-A6C3-2690B2996ACD}" type="presParOf" srcId="{61B4A8AE-E71F-4892-ACCB-40820A19AD2C}" destId="{93368B92-C275-49D2-84D8-C941A4E792DF}" srcOrd="1" destOrd="0" presId="urn:microsoft.com/office/officeart/2005/8/layout/hList1"/>
    <dgm:cxn modelId="{23436C61-1015-4940-956D-852B219AD9AA}" type="presParOf" srcId="{61B4A8AE-E71F-4892-ACCB-40820A19AD2C}" destId="{BD91AA3D-4180-484F-AD81-234719A7DD4A}" srcOrd="2" destOrd="0" presId="urn:microsoft.com/office/officeart/2005/8/layout/hList1"/>
    <dgm:cxn modelId="{D5DEFC12-69E6-4FA9-854A-F366895682EE}" type="presParOf" srcId="{BD91AA3D-4180-484F-AD81-234719A7DD4A}" destId="{584D527C-513B-4426-B9D9-81888B72C75F}" srcOrd="0" destOrd="0" presId="urn:microsoft.com/office/officeart/2005/8/layout/hList1"/>
    <dgm:cxn modelId="{F9B65C2D-AA47-443E-8148-79CE13CD5C84}" type="presParOf" srcId="{BD91AA3D-4180-484F-AD81-234719A7DD4A}" destId="{9036E27A-7DB6-42BE-92CC-116A4D2CF2D5}" srcOrd="1" destOrd="0" presId="urn:microsoft.com/office/officeart/2005/8/layout/hList1"/>
    <dgm:cxn modelId="{0C042D0B-16CD-4605-85CA-93886769F4A4}" type="presParOf" srcId="{61B4A8AE-E71F-4892-ACCB-40820A19AD2C}" destId="{269F3BF3-D1AE-4D52-B1A1-1EDE45ED54FC}" srcOrd="3" destOrd="0" presId="urn:microsoft.com/office/officeart/2005/8/layout/hList1"/>
    <dgm:cxn modelId="{3C146573-4334-4AB4-8147-203D128DA37E}" type="presParOf" srcId="{61B4A8AE-E71F-4892-ACCB-40820A19AD2C}" destId="{1D6E8E3D-4118-420E-AD43-89869810A59B}" srcOrd="4" destOrd="0" presId="urn:microsoft.com/office/officeart/2005/8/layout/hList1"/>
    <dgm:cxn modelId="{4B7EE365-FEDA-438A-A9A7-93C138C9369F}" type="presParOf" srcId="{1D6E8E3D-4118-420E-AD43-89869810A59B}" destId="{CB278D9A-4085-4D71-A800-CB71F2709EB7}" srcOrd="0" destOrd="0" presId="urn:microsoft.com/office/officeart/2005/8/layout/hList1"/>
    <dgm:cxn modelId="{5C1B0F0A-D8E1-4C63-AC04-2E255666049D}" type="presParOf" srcId="{1D6E8E3D-4118-420E-AD43-89869810A59B}" destId="{9A393671-9087-4974-BF3D-1CB5F3C701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92DA57-7826-47F1-A5D6-F4BFD819AC8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74EC51C-9889-459B-B087-966D293727A8}">
      <dgm:prSet/>
      <dgm:spPr/>
      <dgm:t>
        <a:bodyPr/>
        <a:lstStyle/>
        <a:p>
          <a:r>
            <a:rPr lang="en-CA" dirty="0"/>
            <a:t>Check your </a:t>
          </a:r>
          <a:r>
            <a:rPr lang="en-CA" dirty="0" err="1"/>
            <a:t>Cmail</a:t>
          </a:r>
          <a:r>
            <a:rPr lang="en-CA" dirty="0"/>
            <a:t> regularly for communication from your professors, TAs, PMC, MEC, and other student services you are using</a:t>
          </a:r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B86D2E70-4D8C-435D-A0F0-601032E1C2CA}" type="parTrans" cxnId="{0529390D-7EDA-426A-B954-04490D048225}">
      <dgm:prSet/>
      <dgm:spPr/>
      <dgm:t>
        <a:bodyPr/>
        <a:lstStyle/>
        <a:p>
          <a:endParaRPr lang="en-CA"/>
        </a:p>
      </dgm:t>
    </dgm:pt>
    <dgm:pt modelId="{697230AC-8BBC-4107-8E92-FBBBFAD25F5E}" type="sibTrans" cxnId="{0529390D-7EDA-426A-B954-04490D048225}">
      <dgm:prSet/>
      <dgm:spPr/>
      <dgm:t>
        <a:bodyPr/>
        <a:lstStyle/>
        <a:p>
          <a:endParaRPr lang="en-CA"/>
        </a:p>
      </dgm:t>
    </dgm:pt>
    <dgm:pt modelId="{7744F79D-A0F8-4633-98A4-D810671C0BA9}">
      <dgm:prSet/>
      <dgm:spPr/>
      <dgm:t>
        <a:bodyPr/>
        <a:lstStyle/>
        <a:p>
          <a:r>
            <a:rPr lang="en-US" dirty="0"/>
            <a:t>Live feed on PMC website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406C285D-E68E-4A61-9339-021236E7D2E3}" type="parTrans" cxnId="{5732FD9B-0655-43A2-B372-5B2D9E94C02E}">
      <dgm:prSet/>
      <dgm:spPr/>
      <dgm:t>
        <a:bodyPr/>
        <a:lstStyle/>
        <a:p>
          <a:endParaRPr lang="en-CA"/>
        </a:p>
      </dgm:t>
    </dgm:pt>
    <dgm:pt modelId="{6EC1A4E0-2DE4-4639-B041-8643F0299327}" type="sibTrans" cxnId="{5732FD9B-0655-43A2-B372-5B2D9E94C02E}">
      <dgm:prSet/>
      <dgm:spPr/>
      <dgm:t>
        <a:bodyPr/>
        <a:lstStyle/>
        <a:p>
          <a:endParaRPr lang="en-CA"/>
        </a:p>
      </dgm:t>
    </dgm:pt>
    <dgm:pt modelId="{4ED0F392-3D2A-4289-97B7-CDE172EA5EB5}">
      <dgm:prSet/>
      <dgm:spPr/>
      <dgm:t>
        <a:bodyPr/>
        <a:lstStyle/>
        <a:p>
          <a:r>
            <a:rPr lang="en-US" dirty="0"/>
            <a:t>PMC’s monthly newsletter</a:t>
          </a:r>
          <a:endParaRPr lang="en-CA" dirty="0"/>
        </a:p>
      </dgm:t>
    </dgm:pt>
    <dgm:pt modelId="{648E3F98-CDF9-4F1D-A840-63A10858FC8D}" type="parTrans" cxnId="{FC7E7BEA-EB2F-4F5C-955E-27F559EC3E17}">
      <dgm:prSet/>
      <dgm:spPr/>
      <dgm:t>
        <a:bodyPr/>
        <a:lstStyle/>
        <a:p>
          <a:endParaRPr lang="en-CA"/>
        </a:p>
      </dgm:t>
    </dgm:pt>
    <dgm:pt modelId="{F2428FB9-C7BF-4FA7-9FAB-BE1D91FBF63F}" type="sibTrans" cxnId="{FC7E7BEA-EB2F-4F5C-955E-27F559EC3E17}">
      <dgm:prSet/>
      <dgm:spPr/>
      <dgm:t>
        <a:bodyPr/>
        <a:lstStyle/>
        <a:p>
          <a:endParaRPr lang="en-CA"/>
        </a:p>
      </dgm:t>
    </dgm:pt>
    <dgm:pt modelId="{396FB59E-A8EA-4F83-B6B4-8E25D7F522AA}">
      <dgm:prSet/>
      <dgm:spPr/>
      <dgm:t>
        <a:bodyPr/>
        <a:lstStyle/>
        <a:p>
          <a:r>
            <a:rPr lang="en-US" dirty="0"/>
            <a:t>Follow us on Instagram – @</a:t>
          </a:r>
          <a:r>
            <a:rPr lang="en-US" dirty="0" err="1"/>
            <a:t>CarletonPMC</a:t>
          </a:r>
          <a:endParaRPr lang="en-CA" dirty="0"/>
        </a:p>
      </dgm:t>
    </dgm:pt>
    <dgm:pt modelId="{F60FA2F0-D081-4D7B-9E2E-EA4FFB49463D}" type="parTrans" cxnId="{735FF5D5-DED2-4D4D-BDFD-6FE394924EAE}">
      <dgm:prSet/>
      <dgm:spPr/>
      <dgm:t>
        <a:bodyPr/>
        <a:lstStyle/>
        <a:p>
          <a:endParaRPr lang="en-CA"/>
        </a:p>
      </dgm:t>
    </dgm:pt>
    <dgm:pt modelId="{1227D6EE-6A57-4F73-A5E3-20640B0BF3A0}" type="sibTrans" cxnId="{735FF5D5-DED2-4D4D-BDFD-6FE394924EAE}">
      <dgm:prSet/>
      <dgm:spPr/>
      <dgm:t>
        <a:bodyPr/>
        <a:lstStyle/>
        <a:p>
          <a:endParaRPr lang="en-CA"/>
        </a:p>
      </dgm:t>
    </dgm:pt>
    <dgm:pt modelId="{582ABD3E-1EB9-4CB1-821A-96393FE83290}">
      <dgm:prSet/>
      <dgm:spPr/>
      <dgm:t>
        <a:bodyPr/>
        <a:lstStyle/>
        <a:p>
          <a:r>
            <a:rPr lang="en-US" dirty="0"/>
            <a:t>Your PMC Coordinator will send check-in emails</a:t>
          </a:r>
          <a:endParaRPr lang="en-CA" dirty="0"/>
        </a:p>
      </dgm:t>
      <dgm:extLst>
        <a:ext uri="{E40237B7-FDA0-4F09-8148-C483321AD2D9}">
          <dgm14:cNvPr xmlns:dgm14="http://schemas.microsoft.com/office/drawing/2010/diagram" id="0" name="" descr="&#10;"/>
        </a:ext>
      </dgm:extLst>
    </dgm:pt>
    <dgm:pt modelId="{EDC56F2B-4574-4B6E-AD7C-544957FFBC79}" type="parTrans" cxnId="{602D5ED4-7BAA-41C8-B651-3E69FDA88E64}">
      <dgm:prSet/>
      <dgm:spPr/>
      <dgm:t>
        <a:bodyPr/>
        <a:lstStyle/>
        <a:p>
          <a:endParaRPr lang="en-CA"/>
        </a:p>
      </dgm:t>
    </dgm:pt>
    <dgm:pt modelId="{325D1634-A33F-4DA1-8802-8192C26CF3E9}" type="sibTrans" cxnId="{602D5ED4-7BAA-41C8-B651-3E69FDA88E64}">
      <dgm:prSet/>
      <dgm:spPr/>
      <dgm:t>
        <a:bodyPr/>
        <a:lstStyle/>
        <a:p>
          <a:endParaRPr lang="en-CA"/>
        </a:p>
      </dgm:t>
    </dgm:pt>
    <dgm:pt modelId="{0AE523FD-9B2B-4739-82D4-7B7A861B2E5E}" type="pres">
      <dgm:prSet presAssocID="{EC92DA57-7826-47F1-A5D6-F4BFD819AC81}" presName="vert0" presStyleCnt="0">
        <dgm:presLayoutVars>
          <dgm:dir/>
          <dgm:animOne val="branch"/>
          <dgm:animLvl val="lvl"/>
        </dgm:presLayoutVars>
      </dgm:prSet>
      <dgm:spPr/>
    </dgm:pt>
    <dgm:pt modelId="{779654C6-32FB-4328-81D3-C7D71BE13F2A}" type="pres">
      <dgm:prSet presAssocID="{D74EC51C-9889-459B-B087-966D293727A8}" presName="thickLine" presStyleLbl="alignNode1" presStyleIdx="0" presStyleCnt="5"/>
      <dgm:spPr/>
    </dgm:pt>
    <dgm:pt modelId="{E5222C9C-43C5-4CA4-9169-A874216A38B6}" type="pres">
      <dgm:prSet presAssocID="{D74EC51C-9889-459B-B087-966D293727A8}" presName="horz1" presStyleCnt="0"/>
      <dgm:spPr/>
    </dgm:pt>
    <dgm:pt modelId="{128E1B62-7522-4A62-9B46-9ED0FCD94FEE}" type="pres">
      <dgm:prSet presAssocID="{D74EC51C-9889-459B-B087-966D293727A8}" presName="tx1" presStyleLbl="revTx" presStyleIdx="0" presStyleCnt="5"/>
      <dgm:spPr/>
    </dgm:pt>
    <dgm:pt modelId="{8103D612-597B-4FBF-AB5B-BB1AE98C79DD}" type="pres">
      <dgm:prSet presAssocID="{D74EC51C-9889-459B-B087-966D293727A8}" presName="vert1" presStyleCnt="0"/>
      <dgm:spPr/>
    </dgm:pt>
    <dgm:pt modelId="{79B6519B-9236-43C7-8AEC-01511D7BDE0D}" type="pres">
      <dgm:prSet presAssocID="{582ABD3E-1EB9-4CB1-821A-96393FE83290}" presName="thickLine" presStyleLbl="alignNode1" presStyleIdx="1" presStyleCnt="5"/>
      <dgm:spPr/>
    </dgm:pt>
    <dgm:pt modelId="{2842C66A-8F7D-471A-8FFA-4CD0605D7403}" type="pres">
      <dgm:prSet presAssocID="{582ABD3E-1EB9-4CB1-821A-96393FE83290}" presName="horz1" presStyleCnt="0"/>
      <dgm:spPr/>
    </dgm:pt>
    <dgm:pt modelId="{FAD25EAC-D039-4794-A9AB-D8AB049E8408}" type="pres">
      <dgm:prSet presAssocID="{582ABD3E-1EB9-4CB1-821A-96393FE83290}" presName="tx1" presStyleLbl="revTx" presStyleIdx="1" presStyleCnt="5"/>
      <dgm:spPr/>
    </dgm:pt>
    <dgm:pt modelId="{B6753686-B7F1-4AB1-BBBE-CA9D2B132D0C}" type="pres">
      <dgm:prSet presAssocID="{582ABD3E-1EB9-4CB1-821A-96393FE83290}" presName="vert1" presStyleCnt="0"/>
      <dgm:spPr/>
    </dgm:pt>
    <dgm:pt modelId="{170991E4-6459-4B1A-86D2-8DA943878482}" type="pres">
      <dgm:prSet presAssocID="{7744F79D-A0F8-4633-98A4-D810671C0BA9}" presName="thickLine" presStyleLbl="alignNode1" presStyleIdx="2" presStyleCnt="5"/>
      <dgm:spPr/>
    </dgm:pt>
    <dgm:pt modelId="{9BC95D73-A20B-49DB-AD67-FE5CB5D9AF1D}" type="pres">
      <dgm:prSet presAssocID="{7744F79D-A0F8-4633-98A4-D810671C0BA9}" presName="horz1" presStyleCnt="0"/>
      <dgm:spPr/>
    </dgm:pt>
    <dgm:pt modelId="{CBCFF859-A034-4B32-BA94-4B48DD53B7AA}" type="pres">
      <dgm:prSet presAssocID="{7744F79D-A0F8-4633-98A4-D810671C0BA9}" presName="tx1" presStyleLbl="revTx" presStyleIdx="2" presStyleCnt="5"/>
      <dgm:spPr/>
    </dgm:pt>
    <dgm:pt modelId="{F88D4B58-7D42-43B7-9AC8-EC24334394D6}" type="pres">
      <dgm:prSet presAssocID="{7744F79D-A0F8-4633-98A4-D810671C0BA9}" presName="vert1" presStyleCnt="0"/>
      <dgm:spPr/>
    </dgm:pt>
    <dgm:pt modelId="{D9C96E8E-210F-4599-B69F-58F52A54D685}" type="pres">
      <dgm:prSet presAssocID="{4ED0F392-3D2A-4289-97B7-CDE172EA5EB5}" presName="thickLine" presStyleLbl="alignNode1" presStyleIdx="3" presStyleCnt="5"/>
      <dgm:spPr/>
    </dgm:pt>
    <dgm:pt modelId="{6DD31D26-7E97-4AD1-A82A-A44BC445D2DF}" type="pres">
      <dgm:prSet presAssocID="{4ED0F392-3D2A-4289-97B7-CDE172EA5EB5}" presName="horz1" presStyleCnt="0"/>
      <dgm:spPr/>
    </dgm:pt>
    <dgm:pt modelId="{1D2448DE-4F88-4F11-BE8B-7510BB0AD8B1}" type="pres">
      <dgm:prSet presAssocID="{4ED0F392-3D2A-4289-97B7-CDE172EA5EB5}" presName="tx1" presStyleLbl="revTx" presStyleIdx="3" presStyleCnt="5"/>
      <dgm:spPr/>
    </dgm:pt>
    <dgm:pt modelId="{BCD24656-010D-44BF-907C-A2A89D8CBEC7}" type="pres">
      <dgm:prSet presAssocID="{4ED0F392-3D2A-4289-97B7-CDE172EA5EB5}" presName="vert1" presStyleCnt="0"/>
      <dgm:spPr/>
    </dgm:pt>
    <dgm:pt modelId="{579626A7-9A9D-4893-897D-AB9F0C10665F}" type="pres">
      <dgm:prSet presAssocID="{396FB59E-A8EA-4F83-B6B4-8E25D7F522AA}" presName="thickLine" presStyleLbl="alignNode1" presStyleIdx="4" presStyleCnt="5"/>
      <dgm:spPr/>
    </dgm:pt>
    <dgm:pt modelId="{B162CF2E-C5D1-49FD-AC4D-D7379BDDE50A}" type="pres">
      <dgm:prSet presAssocID="{396FB59E-A8EA-4F83-B6B4-8E25D7F522AA}" presName="horz1" presStyleCnt="0"/>
      <dgm:spPr/>
    </dgm:pt>
    <dgm:pt modelId="{87AFB3DB-0C65-4B52-93CB-10B772B395BA}" type="pres">
      <dgm:prSet presAssocID="{396FB59E-A8EA-4F83-B6B4-8E25D7F522AA}" presName="tx1" presStyleLbl="revTx" presStyleIdx="4" presStyleCnt="5"/>
      <dgm:spPr/>
    </dgm:pt>
    <dgm:pt modelId="{15B61D44-EC36-4717-A574-FB34843D73F9}" type="pres">
      <dgm:prSet presAssocID="{396FB59E-A8EA-4F83-B6B4-8E25D7F522AA}" presName="vert1" presStyleCnt="0"/>
      <dgm:spPr/>
    </dgm:pt>
  </dgm:ptLst>
  <dgm:cxnLst>
    <dgm:cxn modelId="{43F0550C-B1DB-4C58-B618-714B3C16F819}" type="presOf" srcId="{EC92DA57-7826-47F1-A5D6-F4BFD819AC81}" destId="{0AE523FD-9B2B-4739-82D4-7B7A861B2E5E}" srcOrd="0" destOrd="0" presId="urn:microsoft.com/office/officeart/2008/layout/LinedList"/>
    <dgm:cxn modelId="{0529390D-7EDA-426A-B954-04490D048225}" srcId="{EC92DA57-7826-47F1-A5D6-F4BFD819AC81}" destId="{D74EC51C-9889-459B-B087-966D293727A8}" srcOrd="0" destOrd="0" parTransId="{B86D2E70-4D8C-435D-A0F0-601032E1C2CA}" sibTransId="{697230AC-8BBC-4107-8E92-FBBBFAD25F5E}"/>
    <dgm:cxn modelId="{0BF2EA11-73A6-4460-9D46-B93757A2788B}" type="presOf" srcId="{7744F79D-A0F8-4633-98A4-D810671C0BA9}" destId="{CBCFF859-A034-4B32-BA94-4B48DD53B7AA}" srcOrd="0" destOrd="0" presId="urn:microsoft.com/office/officeart/2008/layout/LinedList"/>
    <dgm:cxn modelId="{975C3320-3850-4B74-AC6F-981C7BF5DF6B}" type="presOf" srcId="{4ED0F392-3D2A-4289-97B7-CDE172EA5EB5}" destId="{1D2448DE-4F88-4F11-BE8B-7510BB0AD8B1}" srcOrd="0" destOrd="0" presId="urn:microsoft.com/office/officeart/2008/layout/LinedList"/>
    <dgm:cxn modelId="{B74FBF52-E17B-4B5D-A8CA-2F0CD337C1DD}" type="presOf" srcId="{396FB59E-A8EA-4F83-B6B4-8E25D7F522AA}" destId="{87AFB3DB-0C65-4B52-93CB-10B772B395BA}" srcOrd="0" destOrd="0" presId="urn:microsoft.com/office/officeart/2008/layout/LinedList"/>
    <dgm:cxn modelId="{5732FD9B-0655-43A2-B372-5B2D9E94C02E}" srcId="{EC92DA57-7826-47F1-A5D6-F4BFD819AC81}" destId="{7744F79D-A0F8-4633-98A4-D810671C0BA9}" srcOrd="2" destOrd="0" parTransId="{406C285D-E68E-4A61-9339-021236E7D2E3}" sibTransId="{6EC1A4E0-2DE4-4639-B041-8643F0299327}"/>
    <dgm:cxn modelId="{7F224DAA-4F01-4D00-8F2C-E6EE547AB280}" type="presOf" srcId="{582ABD3E-1EB9-4CB1-821A-96393FE83290}" destId="{FAD25EAC-D039-4794-A9AB-D8AB049E8408}" srcOrd="0" destOrd="0" presId="urn:microsoft.com/office/officeart/2008/layout/LinedList"/>
    <dgm:cxn modelId="{602D5ED4-7BAA-41C8-B651-3E69FDA88E64}" srcId="{EC92DA57-7826-47F1-A5D6-F4BFD819AC81}" destId="{582ABD3E-1EB9-4CB1-821A-96393FE83290}" srcOrd="1" destOrd="0" parTransId="{EDC56F2B-4574-4B6E-AD7C-544957FFBC79}" sibTransId="{325D1634-A33F-4DA1-8802-8192C26CF3E9}"/>
    <dgm:cxn modelId="{735FF5D5-DED2-4D4D-BDFD-6FE394924EAE}" srcId="{EC92DA57-7826-47F1-A5D6-F4BFD819AC81}" destId="{396FB59E-A8EA-4F83-B6B4-8E25D7F522AA}" srcOrd="4" destOrd="0" parTransId="{F60FA2F0-D081-4D7B-9E2E-EA4FFB49463D}" sibTransId="{1227D6EE-6A57-4F73-A5E3-20640B0BF3A0}"/>
    <dgm:cxn modelId="{FC7E7BEA-EB2F-4F5C-955E-27F559EC3E17}" srcId="{EC92DA57-7826-47F1-A5D6-F4BFD819AC81}" destId="{4ED0F392-3D2A-4289-97B7-CDE172EA5EB5}" srcOrd="3" destOrd="0" parTransId="{648E3F98-CDF9-4F1D-A840-63A10858FC8D}" sibTransId="{F2428FB9-C7BF-4FA7-9FAB-BE1D91FBF63F}"/>
    <dgm:cxn modelId="{64111EEF-B288-4A74-B71A-249C2DF97E67}" type="presOf" srcId="{D74EC51C-9889-459B-B087-966D293727A8}" destId="{128E1B62-7522-4A62-9B46-9ED0FCD94FEE}" srcOrd="0" destOrd="0" presId="urn:microsoft.com/office/officeart/2008/layout/LinedList"/>
    <dgm:cxn modelId="{5983D6B6-BC48-4957-9011-57C08E31E6E2}" type="presParOf" srcId="{0AE523FD-9B2B-4739-82D4-7B7A861B2E5E}" destId="{779654C6-32FB-4328-81D3-C7D71BE13F2A}" srcOrd="0" destOrd="0" presId="urn:microsoft.com/office/officeart/2008/layout/LinedList"/>
    <dgm:cxn modelId="{53519B30-7464-437B-AD61-94A7E971E57C}" type="presParOf" srcId="{0AE523FD-9B2B-4739-82D4-7B7A861B2E5E}" destId="{E5222C9C-43C5-4CA4-9169-A874216A38B6}" srcOrd="1" destOrd="0" presId="urn:microsoft.com/office/officeart/2008/layout/LinedList"/>
    <dgm:cxn modelId="{C2197CCB-9009-438E-8CE7-C782D7F73AFC}" type="presParOf" srcId="{E5222C9C-43C5-4CA4-9169-A874216A38B6}" destId="{128E1B62-7522-4A62-9B46-9ED0FCD94FEE}" srcOrd="0" destOrd="0" presId="urn:microsoft.com/office/officeart/2008/layout/LinedList"/>
    <dgm:cxn modelId="{008542ED-4924-4E03-82DD-6E6F416A93AA}" type="presParOf" srcId="{E5222C9C-43C5-4CA4-9169-A874216A38B6}" destId="{8103D612-597B-4FBF-AB5B-BB1AE98C79DD}" srcOrd="1" destOrd="0" presId="urn:microsoft.com/office/officeart/2008/layout/LinedList"/>
    <dgm:cxn modelId="{4FD95F2E-FFCA-411A-B0DB-6A1F2F3908E7}" type="presParOf" srcId="{0AE523FD-9B2B-4739-82D4-7B7A861B2E5E}" destId="{79B6519B-9236-43C7-8AEC-01511D7BDE0D}" srcOrd="2" destOrd="0" presId="urn:microsoft.com/office/officeart/2008/layout/LinedList"/>
    <dgm:cxn modelId="{32EF03C3-B672-4162-813E-66480709DBFD}" type="presParOf" srcId="{0AE523FD-9B2B-4739-82D4-7B7A861B2E5E}" destId="{2842C66A-8F7D-471A-8FFA-4CD0605D7403}" srcOrd="3" destOrd="0" presId="urn:microsoft.com/office/officeart/2008/layout/LinedList"/>
    <dgm:cxn modelId="{FD10F7F9-8F61-47A2-93C3-2458A58DA0D5}" type="presParOf" srcId="{2842C66A-8F7D-471A-8FFA-4CD0605D7403}" destId="{FAD25EAC-D039-4794-A9AB-D8AB049E8408}" srcOrd="0" destOrd="0" presId="urn:microsoft.com/office/officeart/2008/layout/LinedList"/>
    <dgm:cxn modelId="{C70ECDC0-717B-4A3B-83C6-53741AA5D6E1}" type="presParOf" srcId="{2842C66A-8F7D-471A-8FFA-4CD0605D7403}" destId="{B6753686-B7F1-4AB1-BBBE-CA9D2B132D0C}" srcOrd="1" destOrd="0" presId="urn:microsoft.com/office/officeart/2008/layout/LinedList"/>
    <dgm:cxn modelId="{0B7F0D60-B87E-47E8-A36C-B1D2663A18EC}" type="presParOf" srcId="{0AE523FD-9B2B-4739-82D4-7B7A861B2E5E}" destId="{170991E4-6459-4B1A-86D2-8DA943878482}" srcOrd="4" destOrd="0" presId="urn:microsoft.com/office/officeart/2008/layout/LinedList"/>
    <dgm:cxn modelId="{54051133-C0A6-492C-B095-2965DA245D96}" type="presParOf" srcId="{0AE523FD-9B2B-4739-82D4-7B7A861B2E5E}" destId="{9BC95D73-A20B-49DB-AD67-FE5CB5D9AF1D}" srcOrd="5" destOrd="0" presId="urn:microsoft.com/office/officeart/2008/layout/LinedList"/>
    <dgm:cxn modelId="{3C874131-3EC8-4C0D-92D2-78BFC77F5931}" type="presParOf" srcId="{9BC95D73-A20B-49DB-AD67-FE5CB5D9AF1D}" destId="{CBCFF859-A034-4B32-BA94-4B48DD53B7AA}" srcOrd="0" destOrd="0" presId="urn:microsoft.com/office/officeart/2008/layout/LinedList"/>
    <dgm:cxn modelId="{A65759B7-07D2-4C18-8F01-7F53E03EDAD9}" type="presParOf" srcId="{9BC95D73-A20B-49DB-AD67-FE5CB5D9AF1D}" destId="{F88D4B58-7D42-43B7-9AC8-EC24334394D6}" srcOrd="1" destOrd="0" presId="urn:microsoft.com/office/officeart/2008/layout/LinedList"/>
    <dgm:cxn modelId="{5E3A95F6-BB46-420D-8047-FD2F787E8B88}" type="presParOf" srcId="{0AE523FD-9B2B-4739-82D4-7B7A861B2E5E}" destId="{D9C96E8E-210F-4599-B69F-58F52A54D685}" srcOrd="6" destOrd="0" presId="urn:microsoft.com/office/officeart/2008/layout/LinedList"/>
    <dgm:cxn modelId="{C7CFBB90-AD72-42D7-9482-671865CB7B98}" type="presParOf" srcId="{0AE523FD-9B2B-4739-82D4-7B7A861B2E5E}" destId="{6DD31D26-7E97-4AD1-A82A-A44BC445D2DF}" srcOrd="7" destOrd="0" presId="urn:microsoft.com/office/officeart/2008/layout/LinedList"/>
    <dgm:cxn modelId="{A7F16A39-154D-481E-92BB-FD10F27C8DAB}" type="presParOf" srcId="{6DD31D26-7E97-4AD1-A82A-A44BC445D2DF}" destId="{1D2448DE-4F88-4F11-BE8B-7510BB0AD8B1}" srcOrd="0" destOrd="0" presId="urn:microsoft.com/office/officeart/2008/layout/LinedList"/>
    <dgm:cxn modelId="{3D990F3C-224A-495F-9E87-DBC61E10658B}" type="presParOf" srcId="{6DD31D26-7E97-4AD1-A82A-A44BC445D2DF}" destId="{BCD24656-010D-44BF-907C-A2A89D8CBEC7}" srcOrd="1" destOrd="0" presId="urn:microsoft.com/office/officeart/2008/layout/LinedList"/>
    <dgm:cxn modelId="{52A7E72E-203C-48AF-90CD-EA6070448739}" type="presParOf" srcId="{0AE523FD-9B2B-4739-82D4-7B7A861B2E5E}" destId="{579626A7-9A9D-4893-897D-AB9F0C10665F}" srcOrd="8" destOrd="0" presId="urn:microsoft.com/office/officeart/2008/layout/LinedList"/>
    <dgm:cxn modelId="{427376F2-3F04-4D3F-98D1-0171DB6A4B44}" type="presParOf" srcId="{0AE523FD-9B2B-4739-82D4-7B7A861B2E5E}" destId="{B162CF2E-C5D1-49FD-AC4D-D7379BDDE50A}" srcOrd="9" destOrd="0" presId="urn:microsoft.com/office/officeart/2008/layout/LinedList"/>
    <dgm:cxn modelId="{D6496C61-CDED-4E37-8CE3-F35B94F35F81}" type="presParOf" srcId="{B162CF2E-C5D1-49FD-AC4D-D7379BDDE50A}" destId="{87AFB3DB-0C65-4B52-93CB-10B772B395BA}" srcOrd="0" destOrd="0" presId="urn:microsoft.com/office/officeart/2008/layout/LinedList"/>
    <dgm:cxn modelId="{477EE2C7-5F72-4D9A-84A9-E067337C2B4A}" type="presParOf" srcId="{B162CF2E-C5D1-49FD-AC4D-D7379BDDE50A}" destId="{15B61D44-EC36-4717-A574-FB34843D73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81119-26B1-4098-B8FB-CD74B16FFEFA}">
      <dsp:nvSpPr>
        <dsp:cNvPr id="0" name=""/>
        <dsp:cNvSpPr/>
      </dsp:nvSpPr>
      <dsp:spPr>
        <a:xfrm>
          <a:off x="0" y="661690"/>
          <a:ext cx="2517179" cy="151030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Academic Accommodations and Services</a:t>
          </a:r>
          <a:endParaRPr lang="en-CA" sz="2200" kern="1200" dirty="0">
            <a:solidFill>
              <a:schemeClr val="bg1"/>
            </a:solidFill>
          </a:endParaRPr>
        </a:p>
      </dsp:txBody>
      <dsp:txXfrm>
        <a:off x="0" y="661690"/>
        <a:ext cx="2517179" cy="1510307"/>
      </dsp:txXfrm>
    </dsp:sp>
    <dsp:sp modelId="{3EF5B971-7AF1-4FBB-85DF-445F2D3AACD2}">
      <dsp:nvSpPr>
        <dsp:cNvPr id="0" name=""/>
        <dsp:cNvSpPr/>
      </dsp:nvSpPr>
      <dsp:spPr>
        <a:xfrm>
          <a:off x="2768897" y="661690"/>
          <a:ext cx="2517179" cy="1510307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Learning and Wellness Support</a:t>
          </a:r>
          <a:endParaRPr lang="en-CA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68897" y="661690"/>
        <a:ext cx="2517179" cy="1510307"/>
      </dsp:txXfrm>
    </dsp:sp>
    <dsp:sp modelId="{5D5A23AD-4CD4-4D87-85BB-C41FD08A7357}">
      <dsp:nvSpPr>
        <dsp:cNvPr id="0" name=""/>
        <dsp:cNvSpPr/>
      </dsp:nvSpPr>
      <dsp:spPr>
        <a:xfrm>
          <a:off x="5537795" y="661690"/>
          <a:ext cx="2517179" cy="1510307"/>
        </a:xfrm>
        <a:prstGeom prst="rect">
          <a:avLst/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Other Disability-Related Matters</a:t>
          </a:r>
          <a:endParaRPr lang="en-CA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37795" y="661690"/>
        <a:ext cx="2517179" cy="1510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FE61A-71CA-4C5D-AC03-5B83602CA816}">
      <dsp:nvSpPr>
        <dsp:cNvPr id="0" name=""/>
        <dsp:cNvSpPr/>
      </dsp:nvSpPr>
      <dsp:spPr>
        <a:xfrm>
          <a:off x="39" y="11764"/>
          <a:ext cx="3763970" cy="9216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Academic Accommodations</a:t>
          </a:r>
          <a:endParaRPr lang="en-CA" sz="1800" kern="1200" dirty="0"/>
        </a:p>
      </dsp:txBody>
      <dsp:txXfrm>
        <a:off x="39" y="11764"/>
        <a:ext cx="3763970" cy="921600"/>
      </dsp:txXfrm>
    </dsp:sp>
    <dsp:sp modelId="{111FCA20-3A62-4A72-A80D-2DE1953E078D}">
      <dsp:nvSpPr>
        <dsp:cNvPr id="0" name=""/>
        <dsp:cNvSpPr/>
      </dsp:nvSpPr>
      <dsp:spPr>
        <a:xfrm>
          <a:off x="39" y="933364"/>
          <a:ext cx="3763970" cy="1888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Test/exam accommodations</a:t>
          </a:r>
          <a:endParaRPr lang="en-CA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Online and in-person</a:t>
          </a:r>
          <a:endParaRPr lang="en-CA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e.g. extra time, quiet location</a:t>
          </a:r>
          <a:endParaRPr lang="en-CA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Classroom accommodations</a:t>
          </a:r>
          <a:endParaRPr lang="en-CA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e.g. audio record lectures</a:t>
          </a:r>
          <a:endParaRPr lang="en-C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" y="933364"/>
        <a:ext cx="3763970" cy="1888560"/>
      </dsp:txXfrm>
    </dsp:sp>
    <dsp:sp modelId="{E4E63C88-CFED-4348-9305-07FC8721C11B}">
      <dsp:nvSpPr>
        <dsp:cNvPr id="0" name=""/>
        <dsp:cNvSpPr/>
      </dsp:nvSpPr>
      <dsp:spPr>
        <a:xfrm>
          <a:off x="4290965" y="11764"/>
          <a:ext cx="3763970" cy="92160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Services</a:t>
          </a:r>
          <a:endParaRPr lang="en-CA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0965" y="11764"/>
        <a:ext cx="3763970" cy="921600"/>
      </dsp:txXfrm>
    </dsp:sp>
    <dsp:sp modelId="{5A195608-EE2C-44C8-B1D7-C5A529CDA531}">
      <dsp:nvSpPr>
        <dsp:cNvPr id="0" name=""/>
        <dsp:cNvSpPr/>
      </dsp:nvSpPr>
      <dsp:spPr>
        <a:xfrm>
          <a:off x="4290965" y="933364"/>
          <a:ext cx="3763970" cy="1888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Volunteer supplemental notetaking service</a:t>
          </a:r>
          <a:endParaRPr lang="en-CA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Referrals to alternate format</a:t>
          </a:r>
          <a:endParaRPr lang="en-CA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ASL interpreting</a:t>
          </a:r>
          <a:endParaRPr lang="en-CA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Captioning of multimedia materials</a:t>
          </a:r>
          <a:endParaRPr lang="en-CA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Assistive technology training</a:t>
          </a:r>
          <a:endParaRPr lang="en-CA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Tutoring support</a:t>
          </a:r>
          <a:endParaRPr lang="en-CA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0965" y="933364"/>
        <a:ext cx="3763970" cy="1888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CA502-2E60-47CB-AE4C-9263126864B9}">
      <dsp:nvSpPr>
        <dsp:cNvPr id="0" name=""/>
        <dsp:cNvSpPr/>
      </dsp:nvSpPr>
      <dsp:spPr>
        <a:xfrm>
          <a:off x="2658369" y="196772"/>
          <a:ext cx="5397296" cy="2441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Request accommodations for </a:t>
          </a:r>
          <a:r>
            <a:rPr lang="en-CA" sz="3200" b="1" kern="1200" dirty="0"/>
            <a:t>every</a:t>
          </a:r>
          <a:r>
            <a:rPr lang="en-CA" sz="3200" kern="1200" dirty="0"/>
            <a:t> course at the start of </a:t>
          </a:r>
          <a:r>
            <a:rPr lang="en-CA" sz="3200" b="1" kern="1200" dirty="0"/>
            <a:t>each</a:t>
          </a:r>
          <a:r>
            <a:rPr lang="en-CA" sz="3200" kern="1200" dirty="0"/>
            <a:t> term.</a:t>
          </a:r>
        </a:p>
      </dsp:txBody>
      <dsp:txXfrm>
        <a:off x="2658369" y="196772"/>
        <a:ext cx="5397296" cy="2441110"/>
      </dsp:txXfrm>
    </dsp:sp>
    <dsp:sp modelId="{8E1147B0-9E16-4DD1-860C-C05A2B800B14}">
      <dsp:nvSpPr>
        <dsp:cNvPr id="0" name=""/>
        <dsp:cNvSpPr/>
      </dsp:nvSpPr>
      <dsp:spPr>
        <a:xfrm>
          <a:off x="0" y="196772"/>
          <a:ext cx="2416699" cy="2441110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511D3-33E5-4282-B3F2-A2D82CC98717}">
      <dsp:nvSpPr>
        <dsp:cNvPr id="0" name=""/>
        <dsp:cNvSpPr/>
      </dsp:nvSpPr>
      <dsp:spPr>
        <a:xfrm>
          <a:off x="2517" y="14601"/>
          <a:ext cx="2454250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Your Coordinator will:</a:t>
          </a:r>
          <a:endParaRPr lang="en-CA" sz="1800" kern="1200" dirty="0"/>
        </a:p>
      </dsp:txBody>
      <dsp:txXfrm>
        <a:off x="2517" y="14601"/>
        <a:ext cx="2454250" cy="720000"/>
      </dsp:txXfrm>
    </dsp:sp>
    <dsp:sp modelId="{6442E02A-9F34-4F45-B256-285BD11EBD39}">
      <dsp:nvSpPr>
        <dsp:cNvPr id="0" name=""/>
        <dsp:cNvSpPr/>
      </dsp:nvSpPr>
      <dsp:spPr>
        <a:xfrm>
          <a:off x="2517" y="734601"/>
          <a:ext cx="2454250" cy="2084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Create your accommodations template in </a:t>
          </a:r>
          <a:r>
            <a:rPr lang="en-US" sz="1700" kern="1200" dirty="0" err="1"/>
            <a:t>Ventus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Approve your accommodations for each course, if necessary</a:t>
          </a:r>
          <a:endParaRPr lang="en-CA" sz="1700" kern="1200" dirty="0"/>
        </a:p>
      </dsp:txBody>
      <dsp:txXfrm>
        <a:off x="2517" y="734601"/>
        <a:ext cx="2454250" cy="2084484"/>
      </dsp:txXfrm>
    </dsp:sp>
    <dsp:sp modelId="{E93312A0-7A8E-49C3-AAAE-3D01CBCA339C}">
      <dsp:nvSpPr>
        <dsp:cNvPr id="0" name=""/>
        <dsp:cNvSpPr/>
      </dsp:nvSpPr>
      <dsp:spPr>
        <a:xfrm>
          <a:off x="2800362" y="14601"/>
          <a:ext cx="2454250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Y</a:t>
          </a:r>
          <a:r>
            <a:rPr lang="en-CA" sz="1800" kern="1200" dirty="0"/>
            <a:t>our professor will:</a:t>
          </a:r>
        </a:p>
      </dsp:txBody>
      <dsp:txXfrm>
        <a:off x="2800362" y="14601"/>
        <a:ext cx="2454250" cy="720000"/>
      </dsp:txXfrm>
    </dsp:sp>
    <dsp:sp modelId="{D49246DA-671D-4FF6-AA4D-FCACB6693151}">
      <dsp:nvSpPr>
        <dsp:cNvPr id="0" name=""/>
        <dsp:cNvSpPr/>
      </dsp:nvSpPr>
      <dsp:spPr>
        <a:xfrm>
          <a:off x="2800362" y="734601"/>
          <a:ext cx="2454250" cy="2084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View</a:t>
          </a:r>
          <a:r>
            <a:rPr lang="en-CA" sz="1700" kern="1200" dirty="0"/>
            <a:t> your classroom and exam accommodations in </a:t>
          </a:r>
          <a:r>
            <a:rPr lang="en-CA" sz="1700" kern="1200" dirty="0" err="1"/>
            <a:t>Ventus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Submit a Notice of Examination (</a:t>
          </a:r>
          <a:r>
            <a:rPr lang="en-US" sz="1700" kern="1200" dirty="0" err="1"/>
            <a:t>NoE</a:t>
          </a:r>
          <a:r>
            <a:rPr lang="en-US" sz="1700" kern="1200" dirty="0"/>
            <a:t>) for each quiz, test, midterm, and exam</a:t>
          </a:r>
          <a:endParaRPr lang="en-CA" sz="1700" kern="1200" dirty="0"/>
        </a:p>
      </dsp:txBody>
      <dsp:txXfrm>
        <a:off x="2800362" y="734601"/>
        <a:ext cx="2454250" cy="2084484"/>
      </dsp:txXfrm>
    </dsp:sp>
    <dsp:sp modelId="{2A46543E-ABD6-4FBE-94A4-DC59C4A58285}">
      <dsp:nvSpPr>
        <dsp:cNvPr id="0" name=""/>
        <dsp:cNvSpPr/>
      </dsp:nvSpPr>
      <dsp:spPr>
        <a:xfrm>
          <a:off x="5598207" y="14601"/>
          <a:ext cx="2454250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McIntyre Exam Centre will:</a:t>
          </a:r>
          <a:endParaRPr lang="en-CA" sz="1800" kern="1200" dirty="0"/>
        </a:p>
      </dsp:txBody>
      <dsp:txXfrm>
        <a:off x="5598207" y="14601"/>
        <a:ext cx="2454250" cy="720000"/>
      </dsp:txXfrm>
    </dsp:sp>
    <dsp:sp modelId="{24F8C4C8-D51F-4B6E-AA5F-9741DA8DEBD2}">
      <dsp:nvSpPr>
        <dsp:cNvPr id="0" name=""/>
        <dsp:cNvSpPr/>
      </dsp:nvSpPr>
      <dsp:spPr>
        <a:xfrm>
          <a:off x="5598207" y="734601"/>
          <a:ext cx="2454250" cy="20844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Make arrangements for accommodations (when professor requests it)</a:t>
          </a:r>
          <a:endParaRPr lang="en-CA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Post your exam accommodation details in </a:t>
          </a:r>
          <a:r>
            <a:rPr lang="en-US" sz="1700" kern="1200" dirty="0" err="1"/>
            <a:t>Ventus</a:t>
          </a:r>
          <a:r>
            <a:rPr lang="en-US" sz="1700" kern="1200" dirty="0"/>
            <a:t> (3 days prior to exam)</a:t>
          </a:r>
          <a:endParaRPr lang="en-CA" sz="1700" kern="1200" dirty="0"/>
        </a:p>
      </dsp:txBody>
      <dsp:txXfrm>
        <a:off x="5598207" y="734601"/>
        <a:ext cx="2454250" cy="2084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24A13-4099-47FD-AAA1-0480F2389403}">
      <dsp:nvSpPr>
        <dsp:cNvPr id="0" name=""/>
        <dsp:cNvSpPr/>
      </dsp:nvSpPr>
      <dsp:spPr>
        <a:xfrm>
          <a:off x="0" y="346"/>
          <a:ext cx="80556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021D2-8977-4B92-A76C-E0629267E030}">
      <dsp:nvSpPr>
        <dsp:cNvPr id="0" name=""/>
        <dsp:cNvSpPr/>
      </dsp:nvSpPr>
      <dsp:spPr>
        <a:xfrm>
          <a:off x="0" y="346"/>
          <a:ext cx="8055666" cy="56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/>
            <a:t>Learning &amp; Wellness Strategies: </a:t>
          </a:r>
          <a:r>
            <a:rPr lang="en-CA" sz="1600" kern="1200"/>
            <a:t>One-on-one appointments and online modules to help you work more effectively and efficiently.</a:t>
          </a:r>
        </a:p>
      </dsp:txBody>
      <dsp:txXfrm>
        <a:off x="0" y="346"/>
        <a:ext cx="8055666" cy="566792"/>
      </dsp:txXfrm>
    </dsp:sp>
    <dsp:sp modelId="{6B17D05A-189D-4BC0-8324-0C71C0ADAFB6}">
      <dsp:nvSpPr>
        <dsp:cNvPr id="0" name=""/>
        <dsp:cNvSpPr/>
      </dsp:nvSpPr>
      <dsp:spPr>
        <a:xfrm>
          <a:off x="0" y="567138"/>
          <a:ext cx="80556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DEF88-268A-4AB3-B3FD-DE6D14714179}">
      <dsp:nvSpPr>
        <dsp:cNvPr id="0" name=""/>
        <dsp:cNvSpPr/>
      </dsp:nvSpPr>
      <dsp:spPr>
        <a:xfrm>
          <a:off x="0" y="567138"/>
          <a:ext cx="8055666" cy="56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/>
            <a:t>Assistive Technology: </a:t>
          </a:r>
          <a:r>
            <a:rPr lang="en-CA" sz="1600" kern="1200"/>
            <a:t>Learn about tools and technologies that can enhance your academic performance.</a:t>
          </a:r>
        </a:p>
      </dsp:txBody>
      <dsp:txXfrm>
        <a:off x="0" y="567138"/>
        <a:ext cx="8055666" cy="566792"/>
      </dsp:txXfrm>
    </dsp:sp>
    <dsp:sp modelId="{258541F4-D24C-4854-8024-9BB7E44274D7}">
      <dsp:nvSpPr>
        <dsp:cNvPr id="0" name=""/>
        <dsp:cNvSpPr/>
      </dsp:nvSpPr>
      <dsp:spPr>
        <a:xfrm>
          <a:off x="0" y="1133931"/>
          <a:ext cx="80556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D234E-5EA8-4EDC-ADB3-E61AC7FF1B7C}">
      <dsp:nvSpPr>
        <dsp:cNvPr id="0" name=""/>
        <dsp:cNvSpPr/>
      </dsp:nvSpPr>
      <dsp:spPr>
        <a:xfrm>
          <a:off x="0" y="1133931"/>
          <a:ext cx="8055666" cy="56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Psychoeducation &amp; Support Groups: </a:t>
          </a:r>
          <a:r>
            <a:rPr lang="en-CA" sz="1600" kern="1200" dirty="0"/>
            <a:t>Groups include ADHD, Chronic Medical Disability Support, Social Groups, and Graduate Student Writing Groups.</a:t>
          </a:r>
        </a:p>
      </dsp:txBody>
      <dsp:txXfrm>
        <a:off x="0" y="1133931"/>
        <a:ext cx="8055666" cy="566792"/>
      </dsp:txXfrm>
    </dsp:sp>
    <dsp:sp modelId="{03766666-C428-42CD-AACA-532AFC5F8347}">
      <dsp:nvSpPr>
        <dsp:cNvPr id="0" name=""/>
        <dsp:cNvSpPr/>
      </dsp:nvSpPr>
      <dsp:spPr>
        <a:xfrm>
          <a:off x="0" y="1700723"/>
          <a:ext cx="80556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705B6-7B64-4F0D-86AB-92243400E3E3}">
      <dsp:nvSpPr>
        <dsp:cNvPr id="0" name=""/>
        <dsp:cNvSpPr/>
      </dsp:nvSpPr>
      <dsp:spPr>
        <a:xfrm>
          <a:off x="0" y="1700723"/>
          <a:ext cx="8055666" cy="56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/>
            <a:t>Wellness Coaching: </a:t>
          </a:r>
          <a:r>
            <a:rPr lang="en-CA" sz="1600" kern="1200"/>
            <a:t>Counselling and guidance for stress, anxiety, and managing mental health symptoms.</a:t>
          </a:r>
        </a:p>
      </dsp:txBody>
      <dsp:txXfrm>
        <a:off x="0" y="1700723"/>
        <a:ext cx="8055666" cy="566792"/>
      </dsp:txXfrm>
    </dsp:sp>
    <dsp:sp modelId="{E01DA87B-4148-4116-9379-3550586391D2}">
      <dsp:nvSpPr>
        <dsp:cNvPr id="0" name=""/>
        <dsp:cNvSpPr/>
      </dsp:nvSpPr>
      <dsp:spPr>
        <a:xfrm>
          <a:off x="0" y="2267516"/>
          <a:ext cx="80556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13787-5480-46B0-B2FD-27F51228FD98}">
      <dsp:nvSpPr>
        <dsp:cNvPr id="0" name=""/>
        <dsp:cNvSpPr/>
      </dsp:nvSpPr>
      <dsp:spPr>
        <a:xfrm>
          <a:off x="0" y="2267516"/>
          <a:ext cx="8055666" cy="5667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Mentorship: </a:t>
          </a:r>
          <a:r>
            <a:rPr lang="en-CA" sz="1600" kern="1200" dirty="0"/>
            <a:t>Peer mentors provide support during your transition to university and throughout your academic journey.</a:t>
          </a:r>
        </a:p>
      </dsp:txBody>
      <dsp:txXfrm>
        <a:off x="0" y="2267516"/>
        <a:ext cx="8055666" cy="5667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40752-E30F-47B2-88C4-C47417E07EB0}">
      <dsp:nvSpPr>
        <dsp:cNvPr id="0" name=""/>
        <dsp:cNvSpPr/>
      </dsp:nvSpPr>
      <dsp:spPr>
        <a:xfrm>
          <a:off x="2517" y="153860"/>
          <a:ext cx="2454460" cy="770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Referrals</a:t>
          </a:r>
          <a:r>
            <a:rPr lang="en-CA" sz="1600" b="1" kern="1200"/>
            <a:t> for Services</a:t>
          </a:r>
          <a:endParaRPr lang="en-CA" sz="1600" kern="1200"/>
        </a:p>
      </dsp:txBody>
      <dsp:txXfrm>
        <a:off x="2517" y="153860"/>
        <a:ext cx="2454460" cy="770134"/>
      </dsp:txXfrm>
    </dsp:sp>
    <dsp:sp modelId="{A9921AC2-3719-4924-864A-07490FDEEE5C}">
      <dsp:nvSpPr>
        <dsp:cNvPr id="0" name=""/>
        <dsp:cNvSpPr/>
      </dsp:nvSpPr>
      <dsp:spPr>
        <a:xfrm>
          <a:off x="2517" y="923994"/>
          <a:ext cx="2454460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New Sun Joy Maclaren Adaptive Technology Centre (JMC)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Accessible Career Transitions (ACT)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Alternate Formats</a:t>
          </a:r>
          <a:endParaRPr lang="en-CA" sz="1600" kern="1200"/>
        </a:p>
      </dsp:txBody>
      <dsp:txXfrm>
        <a:off x="2517" y="923994"/>
        <a:ext cx="2454460" cy="1756800"/>
      </dsp:txXfrm>
    </dsp:sp>
    <dsp:sp modelId="{584D527C-513B-4426-B9D9-81888B72C75F}">
      <dsp:nvSpPr>
        <dsp:cNvPr id="0" name=""/>
        <dsp:cNvSpPr/>
      </dsp:nvSpPr>
      <dsp:spPr>
        <a:xfrm>
          <a:off x="2800602" y="153860"/>
          <a:ext cx="2454460" cy="770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Disability-related Financial Supports</a:t>
          </a:r>
          <a:endParaRPr lang="en-CA" sz="1600" kern="1200"/>
        </a:p>
      </dsp:txBody>
      <dsp:txXfrm>
        <a:off x="2800602" y="153860"/>
        <a:ext cx="2454460" cy="770134"/>
      </dsp:txXfrm>
    </dsp:sp>
    <dsp:sp modelId="{9036E27A-7DB6-42BE-92CC-116A4D2CF2D5}">
      <dsp:nvSpPr>
        <dsp:cNvPr id="0" name=""/>
        <dsp:cNvSpPr/>
      </dsp:nvSpPr>
      <dsp:spPr>
        <a:xfrm>
          <a:off x="2800602" y="923994"/>
          <a:ext cx="2454460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Navigating funding applications for equipment and/or services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Administering disability-related scholarships/bursaries</a:t>
          </a:r>
          <a:endParaRPr lang="en-CA" sz="1600" kern="1200"/>
        </a:p>
      </dsp:txBody>
      <dsp:txXfrm>
        <a:off x="2800602" y="923994"/>
        <a:ext cx="2454460" cy="1756800"/>
      </dsp:txXfrm>
    </dsp:sp>
    <dsp:sp modelId="{CB278D9A-4085-4D71-A800-CB71F2709EB7}">
      <dsp:nvSpPr>
        <dsp:cNvPr id="0" name=""/>
        <dsp:cNvSpPr/>
      </dsp:nvSpPr>
      <dsp:spPr>
        <a:xfrm>
          <a:off x="5598687" y="153860"/>
          <a:ext cx="2454460" cy="7701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Reduced Course Load and Equivalent to Full-time Status</a:t>
          </a:r>
          <a:endParaRPr lang="en-CA" sz="1600" kern="1200"/>
        </a:p>
      </dsp:txBody>
      <dsp:txXfrm>
        <a:off x="5598687" y="153860"/>
        <a:ext cx="2454460" cy="770134"/>
      </dsp:txXfrm>
    </dsp:sp>
    <dsp:sp modelId="{9A393671-9087-4974-BF3D-1CB5F3C701BD}">
      <dsp:nvSpPr>
        <dsp:cNvPr id="0" name=""/>
        <dsp:cNvSpPr/>
      </dsp:nvSpPr>
      <dsp:spPr>
        <a:xfrm>
          <a:off x="5598687" y="923994"/>
          <a:ext cx="2454460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Opting-in to medical benefits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Opting-in or opting-out of the U-Pass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Residence</a:t>
          </a:r>
          <a:endParaRPr lang="en-CA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/>
            <a:t>Scholarships</a:t>
          </a:r>
        </a:p>
      </dsp:txBody>
      <dsp:txXfrm>
        <a:off x="5598687" y="923994"/>
        <a:ext cx="2454460" cy="17568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654C6-32FB-4328-81D3-C7D71BE13F2A}">
      <dsp:nvSpPr>
        <dsp:cNvPr id="0" name=""/>
        <dsp:cNvSpPr/>
      </dsp:nvSpPr>
      <dsp:spPr>
        <a:xfrm>
          <a:off x="0" y="419"/>
          <a:ext cx="8054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E1B62-7522-4A62-9B46-9ED0FCD94FEE}">
      <dsp:nvSpPr>
        <dsp:cNvPr id="0" name=""/>
        <dsp:cNvSpPr/>
      </dsp:nvSpPr>
      <dsp:spPr>
        <a:xfrm>
          <a:off x="0" y="419"/>
          <a:ext cx="8054975" cy="68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Check your </a:t>
          </a:r>
          <a:r>
            <a:rPr lang="en-CA" sz="2000" kern="1200" dirty="0" err="1"/>
            <a:t>Cmail</a:t>
          </a:r>
          <a:r>
            <a:rPr lang="en-CA" sz="2000" kern="1200" dirty="0"/>
            <a:t> regularly for communication from your professors, TAs, PMC, MEC, and other student services you are using</a:t>
          </a:r>
        </a:p>
      </dsp:txBody>
      <dsp:txXfrm>
        <a:off x="0" y="419"/>
        <a:ext cx="8054975" cy="687076"/>
      </dsp:txXfrm>
    </dsp:sp>
    <dsp:sp modelId="{79B6519B-9236-43C7-8AEC-01511D7BDE0D}">
      <dsp:nvSpPr>
        <dsp:cNvPr id="0" name=""/>
        <dsp:cNvSpPr/>
      </dsp:nvSpPr>
      <dsp:spPr>
        <a:xfrm>
          <a:off x="0" y="687495"/>
          <a:ext cx="8054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25EAC-D039-4794-A9AB-D8AB049E8408}">
      <dsp:nvSpPr>
        <dsp:cNvPr id="0" name=""/>
        <dsp:cNvSpPr/>
      </dsp:nvSpPr>
      <dsp:spPr>
        <a:xfrm>
          <a:off x="0" y="687495"/>
          <a:ext cx="8054975" cy="68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Your PMC Coordinator will send check-in emails</a:t>
          </a:r>
          <a:endParaRPr lang="en-CA" sz="2000" kern="1200" dirty="0"/>
        </a:p>
      </dsp:txBody>
      <dsp:txXfrm>
        <a:off x="0" y="687495"/>
        <a:ext cx="8054975" cy="687076"/>
      </dsp:txXfrm>
    </dsp:sp>
    <dsp:sp modelId="{170991E4-6459-4B1A-86D2-8DA943878482}">
      <dsp:nvSpPr>
        <dsp:cNvPr id="0" name=""/>
        <dsp:cNvSpPr/>
      </dsp:nvSpPr>
      <dsp:spPr>
        <a:xfrm>
          <a:off x="0" y="1374571"/>
          <a:ext cx="8054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FF859-A034-4B32-BA94-4B48DD53B7AA}">
      <dsp:nvSpPr>
        <dsp:cNvPr id="0" name=""/>
        <dsp:cNvSpPr/>
      </dsp:nvSpPr>
      <dsp:spPr>
        <a:xfrm>
          <a:off x="0" y="1374571"/>
          <a:ext cx="8054975" cy="68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Live feed on PMC website</a:t>
          </a:r>
          <a:endParaRPr lang="en-CA" sz="2000" kern="1200" dirty="0"/>
        </a:p>
      </dsp:txBody>
      <dsp:txXfrm>
        <a:off x="0" y="1374571"/>
        <a:ext cx="8054975" cy="687076"/>
      </dsp:txXfrm>
    </dsp:sp>
    <dsp:sp modelId="{D9C96E8E-210F-4599-B69F-58F52A54D685}">
      <dsp:nvSpPr>
        <dsp:cNvPr id="0" name=""/>
        <dsp:cNvSpPr/>
      </dsp:nvSpPr>
      <dsp:spPr>
        <a:xfrm>
          <a:off x="0" y="2061647"/>
          <a:ext cx="8054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2448DE-4F88-4F11-BE8B-7510BB0AD8B1}">
      <dsp:nvSpPr>
        <dsp:cNvPr id="0" name=""/>
        <dsp:cNvSpPr/>
      </dsp:nvSpPr>
      <dsp:spPr>
        <a:xfrm>
          <a:off x="0" y="2061647"/>
          <a:ext cx="8054975" cy="68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PMC’s monthly newsletter</a:t>
          </a:r>
          <a:endParaRPr lang="en-CA" sz="2000" kern="1200" dirty="0"/>
        </a:p>
      </dsp:txBody>
      <dsp:txXfrm>
        <a:off x="0" y="2061647"/>
        <a:ext cx="8054975" cy="687076"/>
      </dsp:txXfrm>
    </dsp:sp>
    <dsp:sp modelId="{579626A7-9A9D-4893-897D-AB9F0C10665F}">
      <dsp:nvSpPr>
        <dsp:cNvPr id="0" name=""/>
        <dsp:cNvSpPr/>
      </dsp:nvSpPr>
      <dsp:spPr>
        <a:xfrm>
          <a:off x="0" y="2748723"/>
          <a:ext cx="80549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FB3DB-0C65-4B52-93CB-10B772B395BA}">
      <dsp:nvSpPr>
        <dsp:cNvPr id="0" name=""/>
        <dsp:cNvSpPr/>
      </dsp:nvSpPr>
      <dsp:spPr>
        <a:xfrm>
          <a:off x="0" y="2748723"/>
          <a:ext cx="8054975" cy="6870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Follow us on Instagram – @</a:t>
          </a:r>
          <a:r>
            <a:rPr lang="en-US" sz="2000" kern="1200" dirty="0" err="1"/>
            <a:t>CarletonPMC</a:t>
          </a:r>
          <a:endParaRPr lang="en-CA" sz="2000" kern="1200" dirty="0"/>
        </a:p>
      </dsp:txBody>
      <dsp:txXfrm>
        <a:off x="0" y="2748723"/>
        <a:ext cx="8054975" cy="687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D86D-6893-5343-9561-2E68EE77E17C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4369-76AC-214A-993D-8146C865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ation.brightspace.com/EN/le/html_editor/instructor/html_editor_intro.htm?tocpath=Instructors%7CSet%20up%20and%20deliver%20a%20course%7CCreate%20course%20content%7CFormat%20HTML%20course%20content%7C_____0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4369-76AC-214A-993D-8146C865FA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817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4369-76AC-214A-993D-8146C865FA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324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4369-76AC-214A-993D-8146C865FA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300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4369-76AC-214A-993D-8146C865FA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996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4369-76AC-214A-993D-8146C865FA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452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16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8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0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4369-76AC-214A-993D-8146C865FA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97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4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45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72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4369-76AC-214A-993D-8146C865FA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88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E0CE2-23BE-7C19-2B65-F2C34346F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4327AD-7E5C-4DC0-056A-AADC52AAA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7DD058-55F5-3C68-9E3B-65E8A9588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AF6B-E6AD-5F32-5E7F-A4CBFD077C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4369-76AC-214A-993D-8146C865FA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224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C61FD-ABE1-24A8-3AD5-C219F41FA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0B1091-482D-9A92-ACC0-7A3F0B3F8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AFDA35-310E-94E5-282C-E083FD4C1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941B8-C343-841B-F183-88F2B19E90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F4369-76AC-214A-993D-8146C865FA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450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542299"/>
            <a:ext cx="8055666" cy="2834655"/>
          </a:xfrm>
        </p:spPr>
        <p:txBody>
          <a:bodyPr lIns="0" tIns="0" rIns="0" bIns="0">
            <a:noAutofit/>
          </a:bodyPr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37" indent="-17144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28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20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12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7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766546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7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4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49692BE-6321-0E46-9AE2-E491AAD317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38433-1023-2B48-8BC8-E864724D79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-Head -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CD4D76-E938-C0FE-42AF-118C28DA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9F14C5-836D-38F0-C562-10D4C0A4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CB51878-5E70-757A-DBDD-496B0153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724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6336-F657-744C-A4FC-6471C335A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DC454-CEBE-BF44-9F5E-79A5F5000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DF195C-0123-544A-9FE1-F77D58D7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9D0CE7-454F-8B45-AFE8-72DC7B79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757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7A851-3FA5-3E49-A8C9-477469ED4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690E5-33BD-B648-A36E-4CF380D48F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4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B93D99-7BA8-A74A-BFBE-AE69998D0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F556-0843-9F49-B24F-0155AC1D42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600" y="2525197"/>
            <a:ext cx="2990851" cy="14633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A62ABC-8BF6-4141-81B1-2579AA5B2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9306" y="1286908"/>
            <a:ext cx="5968416" cy="994172"/>
          </a:xfrm>
        </p:spPr>
        <p:txBody>
          <a:bodyPr lIns="0" tIns="0" rIns="0" b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26999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318D61-AA28-884F-8603-88CE9AA1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EF1BD-8D0B-7F4B-AD8D-5355F779ED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C9917-AF55-324C-8742-139D2E63A7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CBDDD8-0ABA-F01D-C333-DE025D59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816086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061ED09-2334-CDD8-1B95-BA1575C7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685098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5152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6F3CAD-7BF3-0042-BA33-8A5869BCA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52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208347"/>
            <a:ext cx="8055666" cy="3118897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3426E-A262-4642-AE65-DD6A1210B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2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542299"/>
            <a:ext cx="8055666" cy="283465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766546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30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DAD6E7-F2BA-1747-9462-F567163DF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8AE9AE1-A44A-4D48-B520-62BEEBBC10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1" y="1306799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7236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306800"/>
            <a:ext cx="309677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5C065-D2BE-C24B-B99D-C1198C6269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01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797761"/>
            <a:ext cx="8242679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2CFFC4-66BE-2AFD-72A5-E6B8F8FF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1" y="1593050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6B4E04-E03C-6E30-02EF-AF7692F14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4825" y="1593051"/>
            <a:ext cx="334025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224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318D61-AA28-884F-8603-88CE9AA1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EF1BD-8D0B-7F4B-AD8D-5355F779ED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C9917-AF55-324C-8742-139D2E63A7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CBDDD8-0ABA-F01D-C333-DE025D59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816086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061ED09-2334-CDD8-1B95-BA1575C7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685098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101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62C7B2-F881-304C-8673-2B7AE4429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1" y="432000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21827"/>
            <a:ext cx="3716522" cy="3026980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21827"/>
            <a:ext cx="3716521" cy="3026980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F7907-417B-9845-A5F7-7A6C24422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23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1" y="797761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6B374BF-327C-A1C5-95C4-C9A2DE52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0" y="1587588"/>
            <a:ext cx="3716522" cy="2758151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A48466F-4618-BC73-3718-4121D1F6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5079" y="1587588"/>
            <a:ext cx="3716521" cy="2758151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786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671586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13945"/>
            <a:ext cx="3716522" cy="3152356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13945"/>
            <a:ext cx="3716521" cy="3152356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37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49692BE-6321-0E46-9AE2-E491AAD317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38433-1023-2B48-8BC8-E864724D79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6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-Head -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CD4D76-E938-C0FE-42AF-118C28DA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9F14C5-836D-38F0-C562-10D4C0A4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CB51878-5E70-757A-DBDD-496B0153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850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6336-F657-744C-A4FC-6471C335A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DC454-CEBE-BF44-9F5E-79A5F5000B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DF195C-0123-544A-9FE1-F77D58D7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9D0CE7-454F-8B45-AFE8-72DC7B79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626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7A851-3FA5-3E49-A8C9-477469ED4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690E5-33BD-B648-A36E-4CF380D48F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3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B93D99-7BA8-A74A-BFBE-AE69998D07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F556-0843-9F49-B24F-0155AC1D42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600" y="2525197"/>
            <a:ext cx="2990851" cy="14633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A62ABC-8BF6-4141-81B1-2579AA5B2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9306" y="1286908"/>
            <a:ext cx="5968416" cy="994172"/>
          </a:xfrm>
        </p:spPr>
        <p:txBody>
          <a:bodyPr lIns="0" tIns="0" rIns="0" b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7077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D1AF-403C-F744-9D58-F0FC7A33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3012"/>
            <a:ext cx="9144000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04D02-F846-0C4B-99A6-45E417F5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895" y="1802289"/>
            <a:ext cx="5712714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489BDA-58A5-9D48-933E-BB1CDC19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12203"/>
            <a:ext cx="5712714" cy="114081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9FD060-1D9F-3942-9D31-B3D158FBB2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1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6F3CAD-7BF3-0042-BA33-8A5869BCA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52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208347"/>
            <a:ext cx="8055666" cy="3118897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3426E-A262-4642-AE65-DD6A1210B8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542299"/>
            <a:ext cx="8055666" cy="283465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766546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DAD6E7-F2BA-1747-9462-F567163DF4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8AE9AE1-A44A-4D48-B520-62BEEBBC10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1" y="1306799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7236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306800"/>
            <a:ext cx="309677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5C065-D2BE-C24B-B99D-C1198C6269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2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797761"/>
            <a:ext cx="8242679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2CFFC4-66BE-2AFD-72A5-E6B8F8FF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1" y="1593050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6B4E04-E03C-6E30-02EF-AF7692F14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4825" y="1593051"/>
            <a:ext cx="334025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8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62C7B2-F881-304C-8673-2B7AE44296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1" y="432000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21827"/>
            <a:ext cx="3716522" cy="3026980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21827"/>
            <a:ext cx="3716521" cy="3026980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F7907-417B-9845-A5F7-7A6C24422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1" y="797761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6B374BF-327C-A1C5-95C4-C9A2DE52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0" y="1587588"/>
            <a:ext cx="3716522" cy="2758151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A48466F-4618-BC73-3718-4121D1F6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5079" y="1587588"/>
            <a:ext cx="3716521" cy="2758151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75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671586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13945"/>
            <a:ext cx="3716522" cy="3152356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13945"/>
            <a:ext cx="3716521" cy="3152356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1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3695" r:id="rId2"/>
    <p:sldLayoutId id="2147483704" r:id="rId3"/>
    <p:sldLayoutId id="2147483730" r:id="rId4"/>
    <p:sldLayoutId id="2147483724" r:id="rId5"/>
    <p:sldLayoutId id="2147483732" r:id="rId6"/>
    <p:sldLayoutId id="2147483726" r:id="rId7"/>
    <p:sldLayoutId id="2147483731" r:id="rId8"/>
    <p:sldLayoutId id="2147483716" r:id="rId9"/>
    <p:sldLayoutId id="2147483703" r:id="rId10"/>
    <p:sldLayoutId id="2147483729" r:id="rId11"/>
    <p:sldLayoutId id="2147483663" r:id="rId12"/>
    <p:sldLayoutId id="2147484527" r:id="rId13"/>
    <p:sldLayoutId id="214748366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33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leton.ca/ses/exam-accommodation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entus.carleton.ca/studen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0CF23-5DC4-0C34-17BA-8982DE4C00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PMC 101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37649-F878-A955-3C3E-55FD97073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Candice Kavanagh, Disabilities Coordinator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990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08EB2-A655-48FF-4637-2EDF1E9B8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E41A71-97CE-69DC-D5D2-5A5D4DCB16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en-CA" dirty="0"/>
              <a:t>Select accommodations to request by checking the relevant boxes for teaching and exam accommodations.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CA" dirty="0"/>
              <a:t>Click “Submit for approval” and confirm your submission.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After submission, you’ll see a banner confirming submission and Status updates:</a:t>
            </a:r>
          </a:p>
          <a:p>
            <a:pPr lvl="1"/>
            <a:r>
              <a:rPr lang="en-CA" dirty="0"/>
              <a:t>“Opted Out” = unchecked</a:t>
            </a:r>
          </a:p>
          <a:p>
            <a:pPr lvl="1"/>
            <a:r>
              <a:rPr lang="en-CA" dirty="0"/>
              <a:t>“Approved” = green checkmark</a:t>
            </a:r>
          </a:p>
          <a:p>
            <a:pPr lvl="1"/>
            <a:r>
              <a:rPr lang="en-CA" dirty="0"/>
              <a:t>“Pending” = awaiting review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01206C-E5E7-4F9D-688F-F309E522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Step-by-Step: How to Request Accommodations (3)</a:t>
            </a:r>
          </a:p>
        </p:txBody>
      </p:sp>
    </p:spTree>
    <p:extLst>
      <p:ext uri="{BB962C8B-B14F-4D97-AF65-F5344CB8AC3E}">
        <p14:creationId xmlns:p14="http://schemas.microsoft.com/office/powerpoint/2010/main" val="266693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614940-8925-4FB7-B9C0-5E796E7F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9676"/>
            <a:ext cx="8055666" cy="720000"/>
          </a:xfrm>
        </p:spPr>
        <p:txBody>
          <a:bodyPr/>
          <a:lstStyle/>
          <a:p>
            <a:r>
              <a:rPr lang="en-US" sz="2800" dirty="0"/>
              <a:t>After Requesting Accommodations</a:t>
            </a:r>
            <a:endParaRPr lang="en-CA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9F3055-2B61-FE65-7D0E-98E32919A7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Reach out to your professors, lab instructors and/or TAs to:</a:t>
            </a:r>
          </a:p>
          <a:p>
            <a:r>
              <a:rPr lang="en-CA" dirty="0"/>
              <a:t>Introduce yourself,</a:t>
            </a:r>
          </a:p>
          <a:p>
            <a:r>
              <a:rPr lang="en-CA" dirty="0"/>
              <a:t>Confirm they can see you on their class accommodation list,</a:t>
            </a:r>
          </a:p>
          <a:p>
            <a:r>
              <a:rPr lang="en-CA" dirty="0"/>
              <a:t>Discuss any questions or concerns you have about the course, and </a:t>
            </a:r>
          </a:p>
          <a:p>
            <a:r>
              <a:rPr lang="en-CA" dirty="0"/>
              <a:t>Review how your accommodations will be implemented (e.g., extra time for online exams, booking the McIntyre Exam Centre, classroom accommodations).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/>
              <a:t>You are not required to disclose the nature of your disability.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662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CEBE45-7294-493F-8E3F-F40D51007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Managing Your Exam Accommodations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7E8459-0173-95B9-6198-2FD2A290EF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Once your instructor submits a </a:t>
            </a:r>
            <a:r>
              <a:rPr lang="en-CA" b="1" dirty="0"/>
              <a:t>Notice of Examination (</a:t>
            </a:r>
            <a:r>
              <a:rPr lang="en-CA" b="1" dirty="0" err="1"/>
              <a:t>NoE</a:t>
            </a:r>
            <a:r>
              <a:rPr lang="en-CA" b="1" dirty="0"/>
              <a:t>)</a:t>
            </a:r>
            <a:r>
              <a:rPr lang="en-CA" dirty="0"/>
              <a:t> to the McIntyre Exam Centre, you are responsible for managing your accommodations.</a:t>
            </a:r>
            <a:br>
              <a:rPr lang="en-CA" dirty="0"/>
            </a:br>
            <a:endParaRPr lang="en-CA" dirty="0"/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Verify your accommodations are correct for the test/exam.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err="1"/>
              <a:t>Opt</a:t>
            </a:r>
            <a:r>
              <a:rPr lang="en-CA" dirty="0"/>
              <a:t> out if they are not needed.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Check your exam and accommodation details in Ventus </a:t>
            </a:r>
            <a:r>
              <a:rPr lang="en-CA" b="1" dirty="0"/>
              <a:t>3 days before each test/exam</a:t>
            </a:r>
            <a:r>
              <a:rPr lang="en-CA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Attend the test/exam on the scheduled date.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/>
              <a:t>Report any issues to your Coordinator.</a:t>
            </a:r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753098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1C38-7159-45E4-B260-27BE6FC6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&amp; Responsibilities</a:t>
            </a:r>
            <a:endParaRPr lang="en-CA" dirty="0"/>
          </a:p>
        </p:txBody>
      </p:sp>
      <p:graphicFrame>
        <p:nvGraphicFramePr>
          <p:cNvPr id="5" name="Content Placeholder 4" descr="Your Coordinator will (two bullet points):&#10;Create your accommodations template in Ventus.&#10;Approve your accommodations for each course, if necessary.&#10;Your professor will (two bullet points):&#10;View your classroom and exam accommodations in Ventus.&#10;Submit a Notice of Examination (NoE) for each quiz, test, midterm, and exam.&#10;The McIntyre Exam Centre will (two bullet points):&#10;Make arrangements for accommodations (when professor requests it).&#10;Post your exam accommodation details in Ventus (3 days prior to exam).&#10;">
            <a:extLst>
              <a:ext uri="{FF2B5EF4-FFF2-40B4-BE49-F238E27FC236}">
                <a16:creationId xmlns:a16="http://schemas.microsoft.com/office/drawing/2014/main" id="{5DB0C91C-A79E-422A-8BD7-D05773E5A26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71500" y="1543050"/>
          <a:ext cx="8054975" cy="283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8948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45ACDD-0921-402D-8A76-C002878777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McIntyre Exam Centre (MEC) supports students and instructors by providing test and exam accommodations.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n-lt"/>
              </a:rPr>
              <a:t>They have two main sites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dirty="0" err="1">
                <a:latin typeface="+mn-lt"/>
              </a:rPr>
              <a:t>Nideyinàn</a:t>
            </a:r>
            <a:r>
              <a:rPr lang="en-CA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CA" dirty="0">
                <a:solidFill>
                  <a:srgbClr val="000000"/>
                </a:solidFill>
                <a:ea typeface="Calibri" panose="020F0502020204030204" pitchFamily="34" charset="0"/>
              </a:rPr>
              <a:t>–</a:t>
            </a:r>
            <a:r>
              <a:rPr lang="en-CA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Room 133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Dunton Tower Rooms – 7</a:t>
            </a:r>
            <a:r>
              <a:rPr lang="en-CA" baseline="30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</a:t>
            </a:r>
            <a:r>
              <a:rPr lang="en-CA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floor</a:t>
            </a:r>
            <a:endParaRPr lang="en-CA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+mn-lt"/>
              </a:rPr>
              <a:t>Exams at MEC: </a:t>
            </a:r>
            <a:r>
              <a:rPr lang="en-CA" dirty="0">
                <a:latin typeface="+mn-lt"/>
                <a:hlinkClick r:id="rId3"/>
              </a:rPr>
              <a:t>Student FAQ</a:t>
            </a:r>
            <a:endParaRPr lang="en-CA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614940-8925-4FB7-B9C0-5E796E7F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McIntyre Exam Centre</a:t>
            </a:r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2C16A0-0D98-4DB8-9EBD-DC3BCF49422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5288" y="1333897"/>
            <a:ext cx="3095625" cy="232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5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3FFD1-5770-4CFC-B580-4970C668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McIntyre Exam Centre</a:t>
            </a:r>
            <a:endParaRPr lang="en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C93F0F-D070-4566-9C20-8F4C1D0803F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575" y="1341636"/>
            <a:ext cx="3716338" cy="2787253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277E1D4-6FDE-4FD2-8C6B-78E7BDCB0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88" y="1341636"/>
            <a:ext cx="3716337" cy="2787252"/>
          </a:xfrm>
        </p:spPr>
      </p:pic>
    </p:spTree>
    <p:extLst>
      <p:ext uri="{BB962C8B-B14F-4D97-AF65-F5344CB8AC3E}">
        <p14:creationId xmlns:p14="http://schemas.microsoft.com/office/powerpoint/2010/main" val="1425610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AE8608C-40EA-45B2-A1C7-B7065BC1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Notetaking Service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C8AF-1340-CF7D-F99C-6B970EB007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CA" b="1" dirty="0"/>
              <a:t>Click the Lecture Notes tab</a:t>
            </a:r>
            <a:r>
              <a:rPr lang="en-CA" dirty="0"/>
              <a:t> to open your list of courses in which you requested volunteer notes.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/>
              <a:t>To view available notes </a:t>
            </a:r>
            <a:r>
              <a:rPr lang="en-CA" dirty="0"/>
              <a:t>for a course,</a:t>
            </a:r>
            <a:r>
              <a:rPr lang="en-CA" b="1" dirty="0"/>
              <a:t> </a:t>
            </a:r>
            <a:r>
              <a:rPr lang="en-CA" dirty="0"/>
              <a:t>click on the blue "Notes" button to the right-hand side.</a:t>
            </a:r>
          </a:p>
          <a:p>
            <a:pPr marL="342900" indent="-342900">
              <a:buFont typeface="+mj-lt"/>
              <a:buAutoNum type="arabicPeriod"/>
            </a:pPr>
            <a:r>
              <a:rPr lang="en-CA" b="1" dirty="0"/>
              <a:t>Click on a file link</a:t>
            </a:r>
            <a:r>
              <a:rPr lang="en-CA" dirty="0"/>
              <a:t> in the Downloads column to open the file, then download it to your device.</a:t>
            </a:r>
          </a:p>
          <a:p>
            <a:endParaRPr lang="en-CA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14D23013-9E2F-B305-2872-54394579C1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508" b="15733"/>
          <a:stretch>
            <a:fillRect/>
          </a:stretch>
        </p:blipFill>
        <p:spPr>
          <a:xfrm>
            <a:off x="571499" y="3291598"/>
            <a:ext cx="7010370" cy="161114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621DB4C-5B2C-9790-37C7-289C23C310BB}"/>
              </a:ext>
            </a:extLst>
          </p:cNvPr>
          <p:cNvSpPr/>
          <p:nvPr/>
        </p:nvSpPr>
        <p:spPr>
          <a:xfrm>
            <a:off x="5817140" y="3112852"/>
            <a:ext cx="1677180" cy="59600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6239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1F495C5-3673-FD75-6127-9D276CFA65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21501359"/>
              </p:ext>
            </p:extLst>
          </p:nvPr>
        </p:nvGraphicFramePr>
        <p:xfrm>
          <a:off x="571500" y="1542299"/>
          <a:ext cx="8055666" cy="283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C144FAE-50FA-3AA7-691E-65FEC5C8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and Wellness Support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4410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6C8DFD-CDE8-FC55-F733-E8C62041324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1380301"/>
              </p:ext>
            </p:extLst>
          </p:nvPr>
        </p:nvGraphicFramePr>
        <p:xfrm>
          <a:off x="571500" y="1542299"/>
          <a:ext cx="8055666" cy="283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3F5E28D3-4969-D741-33C2-51E8B7FDA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Disability-related Matters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1568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AB34C3-030F-4286-967F-9BB6DD374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9676"/>
            <a:ext cx="8055666" cy="720000"/>
          </a:xfrm>
        </p:spPr>
        <p:txBody>
          <a:bodyPr/>
          <a:lstStyle/>
          <a:p>
            <a:r>
              <a:rPr lang="en-US" sz="2800" dirty="0"/>
              <a:t>Follow-up with Your PMC Coordinator</a:t>
            </a:r>
            <a:endParaRPr lang="en-CA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BCB6FA7-0EA2-D4A5-796E-48B68691EB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US" dirty="0"/>
              <a:t>Stay connected throughout the term!</a:t>
            </a:r>
            <a:endParaRPr lang="en-CA" dirty="0"/>
          </a:p>
          <a:p>
            <a:pPr lvl="0"/>
            <a:r>
              <a:rPr lang="en-US" dirty="0"/>
              <a:t>Advise your PMC Coordinator of any problems with your accommodations right away.</a:t>
            </a:r>
            <a:endParaRPr lang="en-CA" dirty="0"/>
          </a:p>
          <a:p>
            <a:pPr lvl="0"/>
            <a:r>
              <a:rPr lang="en-US" dirty="0"/>
              <a:t>Monitor your academic progress and mental health during the term and reach out for help.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833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ED246E-838B-C188-35F8-EBBE11CB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PMC help with?</a:t>
            </a:r>
          </a:p>
        </p:txBody>
      </p:sp>
      <p:graphicFrame>
        <p:nvGraphicFramePr>
          <p:cNvPr id="4" name="Content Placeholder 3" descr="Academic Accommodations and Services, Student Development, Other Disability-related Matters.&#10;&#10;">
            <a:extLst>
              <a:ext uri="{FF2B5EF4-FFF2-40B4-BE49-F238E27FC236}">
                <a16:creationId xmlns:a16="http://schemas.microsoft.com/office/drawing/2014/main" id="{2CAEF724-0B95-4A31-9B2E-A2A5F3AE4C3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71500" y="1543050"/>
          <a:ext cx="8054975" cy="283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354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614940-8925-4FB7-B9C0-5E796E7F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Stay Up-to-date</a:t>
            </a:r>
            <a:endParaRPr lang="en-CA" sz="2800" dirty="0"/>
          </a:p>
        </p:txBody>
      </p:sp>
      <p:graphicFrame>
        <p:nvGraphicFramePr>
          <p:cNvPr id="4" name="Content Placeholder 3" descr="Check your cmail regularly for communication from your professors, TAs, PMC, MEC, and other student services you are using.&#10;Your PMC Coordinator will send check-in emails.&#10;Live feed on PMC website.&#10;PMC’s monthly newsletter.&#10;Follow us on Instagram – @CarletonPMC.&#10;">
            <a:extLst>
              <a:ext uri="{FF2B5EF4-FFF2-40B4-BE49-F238E27FC236}">
                <a16:creationId xmlns:a16="http://schemas.microsoft.com/office/drawing/2014/main" id="{8953E994-0E2A-4B24-8DFA-B1C27583D7E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71500" y="1347536"/>
          <a:ext cx="8054975" cy="343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751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D364C6-BD01-8516-9BB9-561985C6FC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75288" y="1620361"/>
            <a:ext cx="3340100" cy="232187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ED246E-838B-C188-35F8-EBBE11CB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Accommodations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FCB82BC-43F2-5264-A1CE-CF6D0A348B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Academic accommodations are supports and services provided to help students </a:t>
            </a:r>
            <a:r>
              <a:rPr lang="en-CA" b="1" dirty="0"/>
              <a:t>access the curriculum and validly demonstrate learning</a:t>
            </a:r>
            <a:r>
              <a:rPr lang="en-CA" dirty="0"/>
              <a:t>. </a:t>
            </a:r>
          </a:p>
          <a:p>
            <a:endParaRPr lang="en-CA" dirty="0"/>
          </a:p>
          <a:p>
            <a:r>
              <a:rPr lang="en-CA" dirty="0"/>
              <a:t>They are intended to level the playing field </a:t>
            </a:r>
            <a:r>
              <a:rPr lang="en-CA" b="1" dirty="0"/>
              <a:t>without compromising essential requirements </a:t>
            </a:r>
            <a:r>
              <a:rPr lang="en-CA" dirty="0"/>
              <a:t>in a course or program or academic standards.</a:t>
            </a:r>
          </a:p>
        </p:txBody>
      </p:sp>
    </p:spTree>
    <p:extLst>
      <p:ext uri="{BB962C8B-B14F-4D97-AF65-F5344CB8AC3E}">
        <p14:creationId xmlns:p14="http://schemas.microsoft.com/office/powerpoint/2010/main" val="391497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ED246E-838B-C188-35F8-EBBE11CB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Accommodations and Services</a:t>
            </a:r>
          </a:p>
        </p:txBody>
      </p:sp>
      <p:graphicFrame>
        <p:nvGraphicFramePr>
          <p:cNvPr id="4" name="Content Placeholder 3" descr="Academic Accommodations (two bullet points):&#10;Test/exam accommodations (two sub-bullet points:&#10;Online and in-person&#10;e.g. Extra time, quiet location&#10;Classroom accommodations (one sub-bullet point):&#10;e.g. audio record lectures.&#10;Services (six bullet points):&#10;Volunteer supplemental notetaking service&#10;Referrals to Transcription Services&#10;ASL interpreting&#10;Captioning of multimedia materials&#10;Assistive technology training&#10;Tutoring support">
            <a:extLst>
              <a:ext uri="{FF2B5EF4-FFF2-40B4-BE49-F238E27FC236}">
                <a16:creationId xmlns:a16="http://schemas.microsoft.com/office/drawing/2014/main" id="{FC04AFA3-3FA0-4B62-89CE-8057927E94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0259335"/>
              </p:ext>
            </p:extLst>
          </p:nvPr>
        </p:nvGraphicFramePr>
        <p:xfrm>
          <a:off x="571500" y="1543050"/>
          <a:ext cx="8054975" cy="283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056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3F2CE-ACF5-9E06-FB88-59D968CBBE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In your </a:t>
            </a:r>
            <a:r>
              <a:rPr lang="en-CA" b="1" dirty="0"/>
              <a:t>first term</a:t>
            </a:r>
            <a:r>
              <a:rPr lang="en-CA" dirty="0"/>
              <a:t>, you set up your accommodations with your </a:t>
            </a:r>
            <a:r>
              <a:rPr lang="en-CA" b="1" dirty="0"/>
              <a:t>Coordinator</a:t>
            </a:r>
            <a:r>
              <a:rPr lang="en-CA" dirty="0"/>
              <a:t>.</a:t>
            </a:r>
          </a:p>
          <a:p>
            <a:r>
              <a:rPr lang="en-CA" dirty="0"/>
              <a:t>In </a:t>
            </a:r>
            <a:r>
              <a:rPr lang="en-CA" b="1" dirty="0"/>
              <a:t>subsequent terms</a:t>
            </a:r>
            <a:r>
              <a:rPr lang="en-CA" dirty="0"/>
              <a:t>, if your accommodations still meet your needs, you can request accommodations </a:t>
            </a:r>
            <a:r>
              <a:rPr lang="en-CA" b="1" dirty="0"/>
              <a:t>online through Ventus</a:t>
            </a:r>
            <a:r>
              <a:rPr lang="en-CA" dirty="0"/>
              <a:t>.</a:t>
            </a:r>
          </a:p>
          <a:p>
            <a:r>
              <a:rPr lang="en-CA" dirty="0"/>
              <a:t>Each accommodation is either </a:t>
            </a:r>
            <a:r>
              <a:rPr lang="en-CA" b="1" dirty="0"/>
              <a:t>self-serve</a:t>
            </a:r>
            <a:r>
              <a:rPr lang="en-CA" dirty="0"/>
              <a:t> (pre-approved) or requires Coordinator approval.</a:t>
            </a:r>
          </a:p>
          <a:p>
            <a:pPr lvl="1"/>
            <a:r>
              <a:rPr lang="en-CA" b="1" dirty="0"/>
              <a:t>Self-serve</a:t>
            </a:r>
            <a:r>
              <a:rPr lang="en-CA" dirty="0"/>
              <a:t> accommodations are applied to your courses immediately.</a:t>
            </a:r>
          </a:p>
          <a:p>
            <a:pPr lvl="1"/>
            <a:r>
              <a:rPr lang="en-CA" dirty="0"/>
              <a:t>For others, your Coordinator may follow up with you.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DE79A1-BB81-A606-E42C-79FB882D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Accommodations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066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D0EB26-6535-C8A7-662E-15190BAF46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Important Reminder: </a:t>
            </a:r>
            <a:r>
              <a:rPr lang="en-CA" dirty="0"/>
              <a:t>Request accommodations for </a:t>
            </a:r>
            <a:r>
              <a:rPr lang="en-CA" b="1" dirty="0"/>
              <a:t>every</a:t>
            </a:r>
            <a:r>
              <a:rPr lang="en-CA" dirty="0"/>
              <a:t> course at the start of </a:t>
            </a:r>
            <a:r>
              <a:rPr lang="en-CA" b="1" dirty="0"/>
              <a:t>each</a:t>
            </a:r>
            <a:r>
              <a:rPr lang="en-CA" dirty="0"/>
              <a:t> term.</a:t>
            </a:r>
          </a:p>
          <a:p>
            <a:r>
              <a:rPr lang="en-CA" b="1" dirty="0"/>
              <a:t>Review course outlines </a:t>
            </a:r>
            <a:r>
              <a:rPr lang="en-CA" dirty="0"/>
              <a:t>first</a:t>
            </a:r>
          </a:p>
          <a:p>
            <a:pPr lvl="1"/>
            <a:r>
              <a:rPr lang="en-CA" dirty="0"/>
              <a:t>Identify evaluation types for each course (e.g., exams, presentations)</a:t>
            </a:r>
          </a:p>
          <a:p>
            <a:r>
              <a:rPr lang="en-CA" dirty="0"/>
              <a:t>Select </a:t>
            </a:r>
            <a:r>
              <a:rPr lang="en-CA" b="1" dirty="0"/>
              <a:t>only the accommodations that apply </a:t>
            </a:r>
            <a:r>
              <a:rPr lang="en-CA" dirty="0"/>
              <a:t>each course</a:t>
            </a:r>
          </a:p>
          <a:p>
            <a:pPr lvl="1"/>
            <a:r>
              <a:rPr lang="en-CA" dirty="0"/>
              <a:t>Avoid selections that do not apply (e.g. do not request a quiet location for exams in a course with only online exams)</a:t>
            </a:r>
          </a:p>
          <a:p>
            <a:r>
              <a:rPr lang="en-CA" dirty="0"/>
              <a:t>Submit accommodation requests </a:t>
            </a:r>
            <a:r>
              <a:rPr lang="en-CA" b="1" dirty="0"/>
              <a:t>at the start of the term</a:t>
            </a:r>
          </a:p>
          <a:p>
            <a:pPr lvl="1"/>
            <a:r>
              <a:rPr lang="en-CA" dirty="0"/>
              <a:t>This ensure accommodations are in place in time for your exams.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FE4AB1-A928-AFE5-2AE9-8C7C4673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 Tips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181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5B40CF-90A5-7739-2CA7-8ABD0BB4C56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33862830"/>
              </p:ext>
            </p:extLst>
          </p:nvPr>
        </p:nvGraphicFramePr>
        <p:xfrm>
          <a:off x="571500" y="1542299"/>
          <a:ext cx="8055666" cy="283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2C1FF8A-E954-10AA-FFA1-5FA6B46D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Reminder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5086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9B1E0-DE9C-03C2-1159-22DBE18C46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CA" dirty="0"/>
              <a:t>Login to </a:t>
            </a:r>
            <a:r>
              <a:rPr lang="en-CA" u="sng" dirty="0">
                <a:hlinkClick r:id="rId3" tooltip="https://ventus.carleton.ca/student/"/>
              </a:rPr>
              <a:t>Ventus Student Portal</a:t>
            </a:r>
            <a:r>
              <a:rPr lang="en-CA" dirty="0"/>
              <a:t> using your MC1 credentials.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1DE1F3-B6EB-45B7-980D-259B3E3B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Step-by-Step: How to Request Accommodations (1)</a:t>
            </a:r>
          </a:p>
        </p:txBody>
      </p:sp>
      <p:pic>
        <p:nvPicPr>
          <p:cNvPr id="8" name="Content Placeholder 6" descr="Ventus login information. For more information https://carleton.ca/ventushelp/ventus-user-experience-assessment-5-steps/ventus-student-portal-login/ ">
            <a:extLst>
              <a:ext uri="{FF2B5EF4-FFF2-40B4-BE49-F238E27FC236}">
                <a16:creationId xmlns:a16="http://schemas.microsoft.com/office/drawing/2014/main" id="{7B19BF3D-A0D9-D61A-ADF1-4B326B2A2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09" y="1850661"/>
            <a:ext cx="5895333" cy="29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2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EC860-0FF8-9E1F-3EFF-38C787C80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7FA5ED-1D5F-3EDE-723E-1D9552EFF6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n-CA" dirty="0"/>
              <a:t>Click the Accommodations tab to open your course list.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CA" dirty="0"/>
              <a:t>Select a course in which you want to request accommodations.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D3297F-0EC2-14FA-8442-9798098C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Step-by-Step: How to Request Accommodations (2)</a:t>
            </a:r>
          </a:p>
        </p:txBody>
      </p:sp>
      <p:pic>
        <p:nvPicPr>
          <p:cNvPr id="2" name="Content Placeholder 1" descr="Example of a Winter 2022 course list on Ventus. A view of what the accommodations tab layout on Ventus. For more information https://carleton.ca/ventushelp/student-support/module3-accommodation-requests-letters-of-accommodations/">
            <a:extLst>
              <a:ext uri="{FF2B5EF4-FFF2-40B4-BE49-F238E27FC236}">
                <a16:creationId xmlns:a16="http://schemas.microsoft.com/office/drawing/2014/main" id="{041819A9-9801-578A-6CED-61A99EA882D6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920" b="27883"/>
          <a:stretch>
            <a:fillRect/>
          </a:stretch>
        </p:blipFill>
        <p:spPr>
          <a:xfrm>
            <a:off x="805756" y="2248001"/>
            <a:ext cx="5312941" cy="27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42160"/>
      </p:ext>
    </p:extLst>
  </p:cSld>
  <p:clrMapOvr>
    <a:masterClrMapping/>
  </p:clrMapOvr>
</p:sld>
</file>

<file path=ppt/theme/theme1.xml><?xml version="1.0" encoding="utf-8"?>
<a:theme xmlns:a="http://schemas.openxmlformats.org/drawingml/2006/main" name="CarletonU">
  <a:themeElements>
    <a:clrScheme name="Carleton Colours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E91C24"/>
      </a:accent1>
      <a:accent2>
        <a:srgbClr val="A0A0A0"/>
      </a:accent2>
      <a:accent3>
        <a:srgbClr val="FBD2D3"/>
      </a:accent3>
      <a:accent4>
        <a:srgbClr val="D5D5D5"/>
      </a:accent4>
      <a:accent5>
        <a:srgbClr val="038044"/>
      </a:accent5>
      <a:accent6>
        <a:srgbClr val="1166AA"/>
      </a:accent6>
      <a:hlink>
        <a:srgbClr val="003C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letonU" id="{2B00C0B3-2EC4-284A-93CF-30C37DD62F9A}" vid="{D942AECA-9F62-C94E-A636-2FCF88DB3302}"/>
    </a:ext>
  </a:extLst>
</a:theme>
</file>

<file path=ppt/theme/theme2.xml><?xml version="1.0" encoding="utf-8"?>
<a:theme xmlns:a="http://schemas.openxmlformats.org/drawingml/2006/main" name="1_CarletonU">
  <a:themeElements>
    <a:clrScheme name="Carleton Colours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E91C24"/>
      </a:accent1>
      <a:accent2>
        <a:srgbClr val="A0A0A0"/>
      </a:accent2>
      <a:accent3>
        <a:srgbClr val="FBD2D3"/>
      </a:accent3>
      <a:accent4>
        <a:srgbClr val="D5D5D5"/>
      </a:accent4>
      <a:accent5>
        <a:srgbClr val="038044"/>
      </a:accent5>
      <a:accent6>
        <a:srgbClr val="1166AA"/>
      </a:accent6>
      <a:hlink>
        <a:srgbClr val="003C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letonUniversity_Template-May-2022" id="{74035A59-5A78-4134-8B5C-DD5E1D15779C}" vid="{A061C6B4-32C0-446A-A80A-C36FE3ACC12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66EB76829D34FB3B76BCAC7DC632F" ma:contentTypeVersion="13" ma:contentTypeDescription="Create a new document." ma:contentTypeScope="" ma:versionID="0a82978f4d74dac53686195867cef818">
  <xsd:schema xmlns:xsd="http://www.w3.org/2001/XMLSchema" xmlns:xs="http://www.w3.org/2001/XMLSchema" xmlns:p="http://schemas.microsoft.com/office/2006/metadata/properties" xmlns:ns2="e7b193ac-ea41-4509-9747-953194e6ef68" xmlns:ns3="d3179429-d478-498a-b939-9081b8144ee9" targetNamespace="http://schemas.microsoft.com/office/2006/metadata/properties" ma:root="true" ma:fieldsID="b83c460c0fff4abcf76d6cec6512e851" ns2:_="" ns3:_="">
    <xsd:import namespace="e7b193ac-ea41-4509-9747-953194e6ef68"/>
    <xsd:import namespace="d3179429-d478-498a-b939-9081b8144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193ac-ea41-4509-9747-953194e6e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9429-d478-498a-b939-9081b8144e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FA4971-E3BF-4588-95D7-14206BF726E2}">
  <ds:schemaRefs>
    <ds:schemaRef ds:uri="d3179429-d478-498a-b939-9081b8144ee9"/>
    <ds:schemaRef ds:uri="e7b193ac-ea41-4509-9747-953194e6ef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A3CD22F-9C57-4E07-B755-4A22E5B30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E414D-2C3E-4C6F-86D2-4340BBD4BED4}">
  <ds:schemaRefs>
    <ds:schemaRef ds:uri="http://schemas.microsoft.com/office/infopath/2007/PartnerControls"/>
    <ds:schemaRef ds:uri="e7b193ac-ea41-4509-9747-953194e6ef68"/>
    <ds:schemaRef ds:uri="http://purl.org/dc/dcmitype/"/>
    <ds:schemaRef ds:uri="d3179429-d478-498a-b939-9081b8144ee9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1022</Words>
  <Application>Microsoft Office PowerPoint</Application>
  <PresentationFormat>On-screen Show (16:9)</PresentationFormat>
  <Paragraphs>134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CarletonU</vt:lpstr>
      <vt:lpstr>1_CarletonU</vt:lpstr>
      <vt:lpstr>PMC 101</vt:lpstr>
      <vt:lpstr>What does PMC help with?</vt:lpstr>
      <vt:lpstr>Academic Accommodations</vt:lpstr>
      <vt:lpstr>Academic Accommodations and Services</vt:lpstr>
      <vt:lpstr>Requesting Accommodations</vt:lpstr>
      <vt:lpstr>Pro Tips</vt:lpstr>
      <vt:lpstr>Important Reminder</vt:lpstr>
      <vt:lpstr>Step-by-Step: How to Request Accommodations (1)</vt:lpstr>
      <vt:lpstr>Step-by-Step: How to Request Accommodations (2)</vt:lpstr>
      <vt:lpstr>Step-by-Step: How to Request Accommodations (3)</vt:lpstr>
      <vt:lpstr>After Requesting Accommodations</vt:lpstr>
      <vt:lpstr>Managing Your Exam Accommodations</vt:lpstr>
      <vt:lpstr>Roles &amp; Responsibilities</vt:lpstr>
      <vt:lpstr>McIntyre Exam Centre</vt:lpstr>
      <vt:lpstr>McIntyre Exam Centre</vt:lpstr>
      <vt:lpstr>Volunteer Notetaking Service</vt:lpstr>
      <vt:lpstr>Learning and Wellness Support</vt:lpstr>
      <vt:lpstr>Other Disability-related Matters</vt:lpstr>
      <vt:lpstr>Follow-up with Your PMC Coordinator</vt:lpstr>
      <vt:lpstr>Stay Up-to-date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Ryan</dc:creator>
  <cp:lastModifiedBy>Candice Kavanagh</cp:lastModifiedBy>
  <cp:revision>26</cp:revision>
  <dcterms:created xsi:type="dcterms:W3CDTF">2021-06-22T15:43:15Z</dcterms:created>
  <dcterms:modified xsi:type="dcterms:W3CDTF">2025-08-15T19:01:37Z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0x01010098A66EB76829D34FB3B76BCAC7DC632F</vt:lpwstr>
  </property>
</Properties>
</file>