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0" r:id="rId3"/>
    <p:sldId id="302" r:id="rId4"/>
    <p:sldId id="301" r:id="rId5"/>
    <p:sldId id="296" r:id="rId6"/>
    <p:sldId id="303" r:id="rId7"/>
    <p:sldId id="304" r:id="rId8"/>
    <p:sldId id="305" r:id="rId9"/>
    <p:sldId id="287" r:id="rId10"/>
    <p:sldId id="281" r:id="rId11"/>
    <p:sldId id="263" r:id="rId12"/>
    <p:sldId id="306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F73"/>
    <a:srgbClr val="F1EBF3"/>
    <a:srgbClr val="EAF2EC"/>
    <a:srgbClr val="3F6F4E"/>
    <a:srgbClr val="E7F1F0"/>
    <a:srgbClr val="2F6F6D"/>
    <a:srgbClr val="E8F0F5"/>
    <a:srgbClr val="E9F1F7"/>
    <a:srgbClr val="2F5D7C"/>
    <a:srgbClr val="F1E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2BF891-2CDD-1226-9B99-BEFF3FF17E9F}" v="2" dt="2026-08-28T11:56:16.251"/>
    <p1510:client id="{A2768BFE-9605-477E-87DB-0CB812AEEC8F}" v="2" dt="2026-08-28T12:00:09.004"/>
    <p1510:client id="{FE4A84A7-D135-4E52-A647-E5E547877A9C}" v="97" dt="2026-08-28T12:10:24.6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82051" autoAdjust="0"/>
  </p:normalViewPr>
  <p:slideViewPr>
    <p:cSldViewPr snapToGrid="0">
      <p:cViewPr varScale="1">
        <p:scale>
          <a:sx n="84" d="100"/>
          <a:sy n="84" d="100"/>
        </p:scale>
        <p:origin x="1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21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39747C-FC07-480C-878C-9507C15717DF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9A52E560-9213-4633-9860-8C0D3EB7188E}">
      <dgm:prSet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Learning Strategies: </a:t>
          </a:r>
          <a:r>
            <a:rPr lang="en-US" dirty="0"/>
            <a:t>How you plan, study, organize, and adjust.</a:t>
          </a:r>
        </a:p>
      </dgm:t>
    </dgm:pt>
    <dgm:pt modelId="{DFCD9C62-8B4F-49F6-B9B7-A3CC26272239}" type="parTrans" cxnId="{0EA0C9E9-56C7-41CC-BE1A-8D7FF8CF90F2}">
      <dgm:prSet/>
      <dgm:spPr/>
      <dgm:t>
        <a:bodyPr/>
        <a:lstStyle/>
        <a:p>
          <a:endParaRPr lang="en-US"/>
        </a:p>
      </dgm:t>
    </dgm:pt>
    <dgm:pt modelId="{B17F64F8-6167-4594-9D51-99C24800210E}" type="sibTrans" cxnId="{0EA0C9E9-56C7-41CC-BE1A-8D7FF8CF90F2}">
      <dgm:prSet/>
      <dgm:spPr/>
      <dgm:t>
        <a:bodyPr/>
        <a:lstStyle/>
        <a:p>
          <a:endParaRPr lang="en-US"/>
        </a:p>
      </dgm:t>
    </dgm:pt>
    <dgm:pt modelId="{179498A4-2E39-4725-8795-DBC952A03BC7}">
      <dgm:prSet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Assistive technology: </a:t>
          </a:r>
          <a:r>
            <a:rPr lang="en-GB" dirty="0"/>
            <a:t>Tools that reduce barriers with reading, writing, notes, planning, or studying.</a:t>
          </a:r>
          <a:endParaRPr lang="en-US" dirty="0"/>
        </a:p>
      </dgm:t>
    </dgm:pt>
    <dgm:pt modelId="{900B7F2E-A3CC-4B73-84DB-73304890652F}" type="parTrans" cxnId="{C7018271-7B5A-47F9-B37C-63D1BB624560}">
      <dgm:prSet/>
      <dgm:spPr/>
      <dgm:t>
        <a:bodyPr/>
        <a:lstStyle/>
        <a:p>
          <a:endParaRPr lang="en-US"/>
        </a:p>
      </dgm:t>
    </dgm:pt>
    <dgm:pt modelId="{D02A25E7-84B6-431C-BA92-076313E71B06}" type="sibTrans" cxnId="{C7018271-7B5A-47F9-B37C-63D1BB624560}">
      <dgm:prSet/>
      <dgm:spPr/>
      <dgm:t>
        <a:bodyPr/>
        <a:lstStyle/>
        <a:p>
          <a:endParaRPr lang="en-US"/>
        </a:p>
      </dgm:t>
    </dgm:pt>
    <dgm:pt modelId="{2B670F62-DB52-4CD6-B9C6-3C94918CDBE1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Both: establishing strategies that you would be able to use with a specific assistive technology to use the technology as efficiently as possible.</a:t>
          </a:r>
        </a:p>
      </dgm:t>
    </dgm:pt>
    <dgm:pt modelId="{9ACB0241-8BBB-4272-B8AD-364F2FFCC6C0}" type="parTrans" cxnId="{759F53A4-F87C-4608-9318-36A0CED50978}">
      <dgm:prSet/>
      <dgm:spPr/>
      <dgm:t>
        <a:bodyPr/>
        <a:lstStyle/>
        <a:p>
          <a:endParaRPr lang="en-CA"/>
        </a:p>
      </dgm:t>
    </dgm:pt>
    <dgm:pt modelId="{E9BD7594-3C9C-4EAE-994B-CD5DB901A34C}" type="sibTrans" cxnId="{759F53A4-F87C-4608-9318-36A0CED50978}">
      <dgm:prSet/>
      <dgm:spPr/>
      <dgm:t>
        <a:bodyPr/>
        <a:lstStyle/>
        <a:p>
          <a:endParaRPr lang="en-CA"/>
        </a:p>
      </dgm:t>
    </dgm:pt>
    <dgm:pt modelId="{78D1C777-BB97-4B38-9268-C13DE00CED69}" type="pres">
      <dgm:prSet presAssocID="{5F39747C-FC07-480C-878C-9507C15717DF}" presName="root" presStyleCnt="0">
        <dgm:presLayoutVars>
          <dgm:dir/>
          <dgm:resizeHandles val="exact"/>
        </dgm:presLayoutVars>
      </dgm:prSet>
      <dgm:spPr/>
    </dgm:pt>
    <dgm:pt modelId="{B4193C4B-5726-45D4-B62F-A752BA1C41FF}" type="pres">
      <dgm:prSet presAssocID="{9A52E560-9213-4633-9860-8C0D3EB7188E}" presName="compNode" presStyleCnt="0"/>
      <dgm:spPr/>
    </dgm:pt>
    <dgm:pt modelId="{C13B4824-997A-4837-BA67-32E313B83BA2}" type="pres">
      <dgm:prSet presAssocID="{9A52E560-9213-4633-9860-8C0D3EB7188E}" presName="bgRect" presStyleLbl="bgShp" presStyleIdx="0" presStyleCnt="3" custLinFactNeighborX="-303" custLinFactNeighborY="2525"/>
      <dgm:spPr/>
    </dgm:pt>
    <dgm:pt modelId="{3DED64C5-4389-4512-A0E3-26CC10B1CBF2}" type="pres">
      <dgm:prSet presAssocID="{9A52E560-9213-4633-9860-8C0D3EB7188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dea outline"/>
        </a:ext>
      </dgm:extLst>
    </dgm:pt>
    <dgm:pt modelId="{60F0B3E5-95C0-43A0-BE68-FE7051BB9946}" type="pres">
      <dgm:prSet presAssocID="{9A52E560-9213-4633-9860-8C0D3EB7188E}" presName="spaceRect" presStyleCnt="0"/>
      <dgm:spPr/>
    </dgm:pt>
    <dgm:pt modelId="{7620EF02-D34B-4472-BA6E-60B854C08C9A}" type="pres">
      <dgm:prSet presAssocID="{9A52E560-9213-4633-9860-8C0D3EB7188E}" presName="parTx" presStyleLbl="revTx" presStyleIdx="0" presStyleCnt="3">
        <dgm:presLayoutVars>
          <dgm:chMax val="0"/>
          <dgm:chPref val="0"/>
        </dgm:presLayoutVars>
      </dgm:prSet>
      <dgm:spPr/>
    </dgm:pt>
    <dgm:pt modelId="{B020639A-6D66-4462-A26B-6925DB2A2EDF}" type="pres">
      <dgm:prSet presAssocID="{B17F64F8-6167-4594-9D51-99C24800210E}" presName="sibTrans" presStyleCnt="0"/>
      <dgm:spPr/>
    </dgm:pt>
    <dgm:pt modelId="{4BD8CF35-A870-469D-A39C-6691FCFB1334}" type="pres">
      <dgm:prSet presAssocID="{179498A4-2E39-4725-8795-DBC952A03BC7}" presName="compNode" presStyleCnt="0"/>
      <dgm:spPr/>
    </dgm:pt>
    <dgm:pt modelId="{CE5B05AF-466F-4A51-B056-3AC6D95B7B75}" type="pres">
      <dgm:prSet presAssocID="{179498A4-2E39-4725-8795-DBC952A03BC7}" presName="bgRect" presStyleLbl="bgShp" presStyleIdx="1" presStyleCnt="3"/>
      <dgm:spPr/>
    </dgm:pt>
    <dgm:pt modelId="{DA03BCE3-B939-42EE-BEDE-70F9ACFAA9BD}" type="pres">
      <dgm:prSet presAssocID="{179498A4-2E39-4725-8795-DBC952A03BC7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ug with solid fill"/>
        </a:ext>
      </dgm:extLst>
    </dgm:pt>
    <dgm:pt modelId="{7A67C4BF-9617-4701-8CBC-4F8433C02CEA}" type="pres">
      <dgm:prSet presAssocID="{179498A4-2E39-4725-8795-DBC952A03BC7}" presName="spaceRect" presStyleCnt="0"/>
      <dgm:spPr/>
    </dgm:pt>
    <dgm:pt modelId="{E9351C61-76D5-455F-96E6-72B793AE7C31}" type="pres">
      <dgm:prSet presAssocID="{179498A4-2E39-4725-8795-DBC952A03BC7}" presName="parTx" presStyleLbl="revTx" presStyleIdx="1" presStyleCnt="3">
        <dgm:presLayoutVars>
          <dgm:chMax val="0"/>
          <dgm:chPref val="0"/>
        </dgm:presLayoutVars>
      </dgm:prSet>
      <dgm:spPr/>
    </dgm:pt>
    <dgm:pt modelId="{38E792FE-6423-457C-9986-BE48DF647692}" type="pres">
      <dgm:prSet presAssocID="{D02A25E7-84B6-431C-BA92-076313E71B06}" presName="sibTrans" presStyleCnt="0"/>
      <dgm:spPr/>
    </dgm:pt>
    <dgm:pt modelId="{8E139038-1E74-4A86-90B9-0A8B4190B838}" type="pres">
      <dgm:prSet presAssocID="{2B670F62-DB52-4CD6-B9C6-3C94918CDBE1}" presName="compNode" presStyleCnt="0"/>
      <dgm:spPr/>
    </dgm:pt>
    <dgm:pt modelId="{BF9E8689-C23C-497C-A33C-F8AAA897017E}" type="pres">
      <dgm:prSet presAssocID="{2B670F62-DB52-4CD6-B9C6-3C94918CDBE1}" presName="bgRect" presStyleLbl="bgShp" presStyleIdx="2" presStyleCnt="3" custLinFactNeighborX="1358" custLinFactNeighborY="5487"/>
      <dgm:spPr>
        <a:ln>
          <a:noFill/>
        </a:ln>
      </dgm:spPr>
    </dgm:pt>
    <dgm:pt modelId="{F20FB8F0-E7CC-4095-9627-86F2D02761E1}" type="pres">
      <dgm:prSet presAssocID="{2B670F62-DB52-4CD6-B9C6-3C94918CDBE1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tificial Intelligence outline"/>
        </a:ext>
      </dgm:extLst>
    </dgm:pt>
    <dgm:pt modelId="{A301982F-7842-41F7-817D-2A59F0D41940}" type="pres">
      <dgm:prSet presAssocID="{2B670F62-DB52-4CD6-B9C6-3C94918CDBE1}" presName="spaceRect" presStyleCnt="0"/>
      <dgm:spPr/>
    </dgm:pt>
    <dgm:pt modelId="{0F4B31A8-B0E4-40B2-A9A6-D616838139F2}" type="pres">
      <dgm:prSet presAssocID="{2B670F62-DB52-4CD6-B9C6-3C94918CDBE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499D411-0EAF-4557-BE93-F679CF88353F}" type="presOf" srcId="{9A52E560-9213-4633-9860-8C0D3EB7188E}" destId="{7620EF02-D34B-4472-BA6E-60B854C08C9A}" srcOrd="0" destOrd="0" presId="urn:microsoft.com/office/officeart/2018/2/layout/IconVerticalSolidList"/>
    <dgm:cxn modelId="{3246A032-CEDE-4872-843F-23DEDDB6D075}" type="presOf" srcId="{2B670F62-DB52-4CD6-B9C6-3C94918CDBE1}" destId="{0F4B31A8-B0E4-40B2-A9A6-D616838139F2}" srcOrd="0" destOrd="0" presId="urn:microsoft.com/office/officeart/2018/2/layout/IconVerticalSolidList"/>
    <dgm:cxn modelId="{C7018271-7B5A-47F9-B37C-63D1BB624560}" srcId="{5F39747C-FC07-480C-878C-9507C15717DF}" destId="{179498A4-2E39-4725-8795-DBC952A03BC7}" srcOrd="1" destOrd="0" parTransId="{900B7F2E-A3CC-4B73-84DB-73304890652F}" sibTransId="{D02A25E7-84B6-431C-BA92-076313E71B06}"/>
    <dgm:cxn modelId="{B8492F53-E805-456D-BA75-DE0AEE5A7E3C}" type="presOf" srcId="{179498A4-2E39-4725-8795-DBC952A03BC7}" destId="{E9351C61-76D5-455F-96E6-72B793AE7C31}" srcOrd="0" destOrd="0" presId="urn:microsoft.com/office/officeart/2018/2/layout/IconVerticalSolidList"/>
    <dgm:cxn modelId="{65B7708F-B2A1-46B7-9A9F-AF3B2AABF3CC}" type="presOf" srcId="{5F39747C-FC07-480C-878C-9507C15717DF}" destId="{78D1C777-BB97-4B38-9268-C13DE00CED69}" srcOrd="0" destOrd="0" presId="urn:microsoft.com/office/officeart/2018/2/layout/IconVerticalSolidList"/>
    <dgm:cxn modelId="{759F53A4-F87C-4608-9318-36A0CED50978}" srcId="{5F39747C-FC07-480C-878C-9507C15717DF}" destId="{2B670F62-DB52-4CD6-B9C6-3C94918CDBE1}" srcOrd="2" destOrd="0" parTransId="{9ACB0241-8BBB-4272-B8AD-364F2FFCC6C0}" sibTransId="{E9BD7594-3C9C-4EAE-994B-CD5DB901A34C}"/>
    <dgm:cxn modelId="{0EA0C9E9-56C7-41CC-BE1A-8D7FF8CF90F2}" srcId="{5F39747C-FC07-480C-878C-9507C15717DF}" destId="{9A52E560-9213-4633-9860-8C0D3EB7188E}" srcOrd="0" destOrd="0" parTransId="{DFCD9C62-8B4F-49F6-B9B7-A3CC26272239}" sibTransId="{B17F64F8-6167-4594-9D51-99C24800210E}"/>
    <dgm:cxn modelId="{3DECFDF0-A377-4B13-B7F8-4C8003996B78}" type="presParOf" srcId="{78D1C777-BB97-4B38-9268-C13DE00CED69}" destId="{B4193C4B-5726-45D4-B62F-A752BA1C41FF}" srcOrd="0" destOrd="0" presId="urn:microsoft.com/office/officeart/2018/2/layout/IconVerticalSolidList"/>
    <dgm:cxn modelId="{356AAD14-04BE-45BA-A7D7-D72B71292686}" type="presParOf" srcId="{B4193C4B-5726-45D4-B62F-A752BA1C41FF}" destId="{C13B4824-997A-4837-BA67-32E313B83BA2}" srcOrd="0" destOrd="0" presId="urn:microsoft.com/office/officeart/2018/2/layout/IconVerticalSolidList"/>
    <dgm:cxn modelId="{3501B93E-DFAE-4443-8442-F7DA81A2394C}" type="presParOf" srcId="{B4193C4B-5726-45D4-B62F-A752BA1C41FF}" destId="{3DED64C5-4389-4512-A0E3-26CC10B1CBF2}" srcOrd="1" destOrd="0" presId="urn:microsoft.com/office/officeart/2018/2/layout/IconVerticalSolidList"/>
    <dgm:cxn modelId="{99D37A45-43D4-4FD2-9578-F76C6859B71F}" type="presParOf" srcId="{B4193C4B-5726-45D4-B62F-A752BA1C41FF}" destId="{60F0B3E5-95C0-43A0-BE68-FE7051BB9946}" srcOrd="2" destOrd="0" presId="urn:microsoft.com/office/officeart/2018/2/layout/IconVerticalSolidList"/>
    <dgm:cxn modelId="{B5C89731-AADA-4DD2-9E79-840EADF13AB7}" type="presParOf" srcId="{B4193C4B-5726-45D4-B62F-A752BA1C41FF}" destId="{7620EF02-D34B-4472-BA6E-60B854C08C9A}" srcOrd="3" destOrd="0" presId="urn:microsoft.com/office/officeart/2018/2/layout/IconVerticalSolidList"/>
    <dgm:cxn modelId="{E2D92FC9-591C-43C3-9331-3648C4A37167}" type="presParOf" srcId="{78D1C777-BB97-4B38-9268-C13DE00CED69}" destId="{B020639A-6D66-4462-A26B-6925DB2A2EDF}" srcOrd="1" destOrd="0" presId="urn:microsoft.com/office/officeart/2018/2/layout/IconVerticalSolidList"/>
    <dgm:cxn modelId="{7ED9C05E-8CCF-4A0E-8690-02070E437139}" type="presParOf" srcId="{78D1C777-BB97-4B38-9268-C13DE00CED69}" destId="{4BD8CF35-A870-469D-A39C-6691FCFB1334}" srcOrd="2" destOrd="0" presId="urn:microsoft.com/office/officeart/2018/2/layout/IconVerticalSolidList"/>
    <dgm:cxn modelId="{C0A8A1C8-7EC9-4281-B966-109B61B6A96A}" type="presParOf" srcId="{4BD8CF35-A870-469D-A39C-6691FCFB1334}" destId="{CE5B05AF-466F-4A51-B056-3AC6D95B7B75}" srcOrd="0" destOrd="0" presId="urn:microsoft.com/office/officeart/2018/2/layout/IconVerticalSolidList"/>
    <dgm:cxn modelId="{BFD2B030-3C53-4E6F-B03B-93BF2DA771C5}" type="presParOf" srcId="{4BD8CF35-A870-469D-A39C-6691FCFB1334}" destId="{DA03BCE3-B939-42EE-BEDE-70F9ACFAA9BD}" srcOrd="1" destOrd="0" presId="urn:microsoft.com/office/officeart/2018/2/layout/IconVerticalSolidList"/>
    <dgm:cxn modelId="{CE2B4443-391E-44CD-ABEA-97B02FD9B4AB}" type="presParOf" srcId="{4BD8CF35-A870-469D-A39C-6691FCFB1334}" destId="{7A67C4BF-9617-4701-8CBC-4F8433C02CEA}" srcOrd="2" destOrd="0" presId="urn:microsoft.com/office/officeart/2018/2/layout/IconVerticalSolidList"/>
    <dgm:cxn modelId="{AD2B5D80-938D-475E-8DF5-8E9901B4744B}" type="presParOf" srcId="{4BD8CF35-A870-469D-A39C-6691FCFB1334}" destId="{E9351C61-76D5-455F-96E6-72B793AE7C31}" srcOrd="3" destOrd="0" presId="urn:microsoft.com/office/officeart/2018/2/layout/IconVerticalSolidList"/>
    <dgm:cxn modelId="{8FFE5EBA-AF30-4F37-947B-066CF3DE7B8A}" type="presParOf" srcId="{78D1C777-BB97-4B38-9268-C13DE00CED69}" destId="{38E792FE-6423-457C-9986-BE48DF647692}" srcOrd="3" destOrd="0" presId="urn:microsoft.com/office/officeart/2018/2/layout/IconVerticalSolidList"/>
    <dgm:cxn modelId="{0796E534-F78B-4716-B446-E6F3E401D2B0}" type="presParOf" srcId="{78D1C777-BB97-4B38-9268-C13DE00CED69}" destId="{8E139038-1E74-4A86-90B9-0A8B4190B838}" srcOrd="4" destOrd="0" presId="urn:microsoft.com/office/officeart/2018/2/layout/IconVerticalSolidList"/>
    <dgm:cxn modelId="{E421A2BB-CC7D-45C2-8956-9985F9404376}" type="presParOf" srcId="{8E139038-1E74-4A86-90B9-0A8B4190B838}" destId="{BF9E8689-C23C-497C-A33C-F8AAA897017E}" srcOrd="0" destOrd="0" presId="urn:microsoft.com/office/officeart/2018/2/layout/IconVerticalSolidList"/>
    <dgm:cxn modelId="{6FB709DE-DCA9-4FCD-AEEA-31017D87627A}" type="presParOf" srcId="{8E139038-1E74-4A86-90B9-0A8B4190B838}" destId="{F20FB8F0-E7CC-4095-9627-86F2D02761E1}" srcOrd="1" destOrd="0" presId="urn:microsoft.com/office/officeart/2018/2/layout/IconVerticalSolidList"/>
    <dgm:cxn modelId="{5969BAC2-AEE9-4F5A-B925-9F037FE5C421}" type="presParOf" srcId="{8E139038-1E74-4A86-90B9-0A8B4190B838}" destId="{A301982F-7842-41F7-817D-2A59F0D41940}" srcOrd="2" destOrd="0" presId="urn:microsoft.com/office/officeart/2018/2/layout/IconVerticalSolidList"/>
    <dgm:cxn modelId="{45D2CB92-6306-4918-901F-F71C722610DB}" type="presParOf" srcId="{8E139038-1E74-4A86-90B9-0A8B4190B838}" destId="{0F4B31A8-B0E4-40B2-A9A6-D616838139F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E80BEF-FDA5-4015-AC45-EA6256427F88}" type="doc">
      <dgm:prSet loTypeId="urn:microsoft.com/office/officeart/2005/8/layout/list1" loCatId="list" qsTypeId="urn:microsoft.com/office/officeart/2005/8/quickstyle/simple2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0A19658-5BFB-40CA-BF40-C080958FB797}">
      <dgm:prSet/>
      <dgm:spPr>
        <a:solidFill>
          <a:srgbClr val="2F5D7E"/>
        </a:solidFill>
      </dgm:spPr>
      <dgm:t>
        <a:bodyPr/>
        <a:lstStyle/>
        <a:p>
          <a:r>
            <a:rPr lang="en-GB" b="1" dirty="0"/>
            <a:t>Learning S</a:t>
          </a:r>
          <a:r>
            <a:rPr lang="en-CA" b="1" dirty="0"/>
            <a:t>trategist</a:t>
          </a:r>
          <a:endParaRPr lang="en-US" dirty="0"/>
        </a:p>
      </dgm:t>
    </dgm:pt>
    <dgm:pt modelId="{48E90FD7-98DA-4068-B301-2D0553D5ECC3}" type="parTrans" cxnId="{949DC751-97FF-49AF-B5AB-1FB183579682}">
      <dgm:prSet/>
      <dgm:spPr/>
      <dgm:t>
        <a:bodyPr/>
        <a:lstStyle/>
        <a:p>
          <a:endParaRPr lang="en-US"/>
        </a:p>
      </dgm:t>
    </dgm:pt>
    <dgm:pt modelId="{D107FCD4-49F9-484C-A8CD-15F8A64FA117}" type="sibTrans" cxnId="{949DC751-97FF-49AF-B5AB-1FB183579682}">
      <dgm:prSet/>
      <dgm:spPr/>
      <dgm:t>
        <a:bodyPr/>
        <a:lstStyle/>
        <a:p>
          <a:endParaRPr lang="en-US"/>
        </a:p>
      </dgm:t>
    </dgm:pt>
    <dgm:pt modelId="{D17491C7-3354-4C32-B094-ED80608FC3F0}">
      <dgm:prSet/>
      <dgm:spPr>
        <a:solidFill>
          <a:srgbClr val="E9F1F7">
            <a:alpha val="90000"/>
          </a:srgbClr>
        </a:solidFill>
      </dgm:spPr>
      <dgm:t>
        <a:bodyPr/>
        <a:lstStyle/>
        <a:p>
          <a:r>
            <a:rPr lang="en-GB" b="0" dirty="0"/>
            <a:t>Planning, studying, organizing, starting, staying on track, and adjusting approaches.</a:t>
          </a:r>
          <a:endParaRPr lang="en-US" dirty="0"/>
        </a:p>
      </dgm:t>
    </dgm:pt>
    <dgm:pt modelId="{69450C15-93AC-4D33-92BD-0F7537860063}" type="parTrans" cxnId="{B54A8B13-7248-4B08-A9D2-166140133596}">
      <dgm:prSet/>
      <dgm:spPr/>
      <dgm:t>
        <a:bodyPr/>
        <a:lstStyle/>
        <a:p>
          <a:endParaRPr lang="en-US"/>
        </a:p>
      </dgm:t>
    </dgm:pt>
    <dgm:pt modelId="{35979F6F-B70C-4450-8E0C-A5294BC583C1}" type="sibTrans" cxnId="{B54A8B13-7248-4B08-A9D2-166140133596}">
      <dgm:prSet/>
      <dgm:spPr/>
      <dgm:t>
        <a:bodyPr/>
        <a:lstStyle/>
        <a:p>
          <a:endParaRPr lang="en-US"/>
        </a:p>
      </dgm:t>
    </dgm:pt>
    <dgm:pt modelId="{23448069-153D-47FC-84C2-A8FA4BA4C86E}">
      <dgm:prSet/>
      <dgm:spPr>
        <a:solidFill>
          <a:srgbClr val="366B4A"/>
        </a:solidFill>
      </dgm:spPr>
      <dgm:t>
        <a:bodyPr/>
        <a:lstStyle/>
        <a:p>
          <a:r>
            <a:rPr lang="en-GB" b="1" dirty="0"/>
            <a:t>Assistive T</a:t>
          </a:r>
          <a:r>
            <a:rPr lang="en-CA" b="1" dirty="0"/>
            <a:t>echnologist</a:t>
          </a:r>
          <a:endParaRPr lang="en-US" dirty="0"/>
        </a:p>
      </dgm:t>
    </dgm:pt>
    <dgm:pt modelId="{99EAD994-189B-4FEE-B565-49E4DCF27899}" type="parTrans" cxnId="{320E1A62-5987-477D-8827-1FF6FC8ACA72}">
      <dgm:prSet/>
      <dgm:spPr/>
      <dgm:t>
        <a:bodyPr/>
        <a:lstStyle/>
        <a:p>
          <a:endParaRPr lang="en-US"/>
        </a:p>
      </dgm:t>
    </dgm:pt>
    <dgm:pt modelId="{D28DF3E4-3A94-49FD-83E4-EF3F0589CF9F}" type="sibTrans" cxnId="{320E1A62-5987-477D-8827-1FF6FC8ACA72}">
      <dgm:prSet/>
      <dgm:spPr/>
      <dgm:t>
        <a:bodyPr/>
        <a:lstStyle/>
        <a:p>
          <a:endParaRPr lang="en-US"/>
        </a:p>
      </dgm:t>
    </dgm:pt>
    <dgm:pt modelId="{A8B88E78-3E48-4A42-A203-6FED94ED87B0}">
      <dgm:prSet/>
      <dgm:spPr>
        <a:solidFill>
          <a:srgbClr val="E8F2EC">
            <a:alpha val="90000"/>
          </a:srgbClr>
        </a:solidFill>
      </dgm:spPr>
      <dgm:t>
        <a:bodyPr/>
        <a:lstStyle/>
        <a:p>
          <a:r>
            <a:rPr lang="en-CA" b="0" dirty="0"/>
            <a:t>Information about tools </a:t>
          </a:r>
          <a:r>
            <a:rPr lang="en-GB" b="0" dirty="0"/>
            <a:t>for reading, writing, note-taking, planning, studying, and test </a:t>
          </a:r>
          <a:r>
            <a:rPr lang="en-CA" b="0" dirty="0"/>
            <a:t>accommodations</a:t>
          </a:r>
          <a:r>
            <a:rPr lang="en-GB" b="0" dirty="0"/>
            <a:t>.</a:t>
          </a:r>
          <a:endParaRPr lang="en-US" dirty="0"/>
        </a:p>
      </dgm:t>
    </dgm:pt>
    <dgm:pt modelId="{6EDDF69A-825C-4AA8-B29C-30B710C2DBE6}" type="parTrans" cxnId="{7CB8E9D0-ECC0-42EA-9D08-F7EB44D953A6}">
      <dgm:prSet/>
      <dgm:spPr/>
      <dgm:t>
        <a:bodyPr/>
        <a:lstStyle/>
        <a:p>
          <a:endParaRPr lang="en-US"/>
        </a:p>
      </dgm:t>
    </dgm:pt>
    <dgm:pt modelId="{07D0E040-E023-4EE3-9EF2-EFAF018EA00C}" type="sibTrans" cxnId="{7CB8E9D0-ECC0-42EA-9D08-F7EB44D953A6}">
      <dgm:prSet/>
      <dgm:spPr/>
      <dgm:t>
        <a:bodyPr/>
        <a:lstStyle/>
        <a:p>
          <a:endParaRPr lang="en-US"/>
        </a:p>
      </dgm:t>
    </dgm:pt>
    <dgm:pt modelId="{366C93CE-BF48-42AC-81B4-82AA4763D84C}">
      <dgm:prSet/>
      <dgm:spPr>
        <a:solidFill>
          <a:srgbClr val="634A78"/>
        </a:solidFill>
      </dgm:spPr>
      <dgm:t>
        <a:bodyPr/>
        <a:lstStyle/>
        <a:p>
          <a:r>
            <a:rPr lang="en-GB" b="1"/>
            <a:t>Disability Coordinator</a:t>
          </a:r>
          <a:endParaRPr lang="en-US"/>
        </a:p>
      </dgm:t>
    </dgm:pt>
    <dgm:pt modelId="{159BC184-97C6-45B5-8273-B23EFC62356F}" type="parTrans" cxnId="{E931148C-F88E-4B5C-BDBD-8D493B4409C8}">
      <dgm:prSet/>
      <dgm:spPr/>
      <dgm:t>
        <a:bodyPr/>
        <a:lstStyle/>
        <a:p>
          <a:endParaRPr lang="en-US"/>
        </a:p>
      </dgm:t>
    </dgm:pt>
    <dgm:pt modelId="{626250CD-38D9-428E-9DAF-054DA7B31A94}" type="sibTrans" cxnId="{E931148C-F88E-4B5C-BDBD-8D493B4409C8}">
      <dgm:prSet/>
      <dgm:spPr/>
      <dgm:t>
        <a:bodyPr/>
        <a:lstStyle/>
        <a:p>
          <a:endParaRPr lang="en-US"/>
        </a:p>
      </dgm:t>
    </dgm:pt>
    <dgm:pt modelId="{4F1B2CEE-748E-4F33-A7AE-E695C608B34D}">
      <dgm:prSet/>
      <dgm:spPr>
        <a:solidFill>
          <a:srgbClr val="F1ECF4">
            <a:alpha val="90000"/>
          </a:srgbClr>
        </a:solidFill>
      </dgm:spPr>
      <dgm:t>
        <a:bodyPr/>
        <a:lstStyle/>
        <a:p>
          <a:r>
            <a:rPr lang="en-GB" b="0"/>
            <a:t>Accommodation questions, access barriers, and course requirements that may need discussion.</a:t>
          </a:r>
          <a:endParaRPr lang="en-US"/>
        </a:p>
      </dgm:t>
    </dgm:pt>
    <dgm:pt modelId="{A4EE0493-CF2B-4BE0-8001-D60F35362E6E}" type="parTrans" cxnId="{D8E6ADCF-C0FE-4585-9F5E-2E394E2332C6}">
      <dgm:prSet/>
      <dgm:spPr/>
      <dgm:t>
        <a:bodyPr/>
        <a:lstStyle/>
        <a:p>
          <a:endParaRPr lang="en-US"/>
        </a:p>
      </dgm:t>
    </dgm:pt>
    <dgm:pt modelId="{4B3DE230-9BCA-4CE8-BAB4-0F462885855C}" type="sibTrans" cxnId="{D8E6ADCF-C0FE-4585-9F5E-2E394E2332C6}">
      <dgm:prSet/>
      <dgm:spPr/>
      <dgm:t>
        <a:bodyPr/>
        <a:lstStyle/>
        <a:p>
          <a:endParaRPr lang="en-US"/>
        </a:p>
      </dgm:t>
    </dgm:pt>
    <dgm:pt modelId="{F3C288C9-5E50-41E4-BA0B-6D488EDF0B8F}" type="pres">
      <dgm:prSet presAssocID="{F6E80BEF-FDA5-4015-AC45-EA6256427F88}" presName="linear" presStyleCnt="0">
        <dgm:presLayoutVars>
          <dgm:dir/>
          <dgm:animLvl val="lvl"/>
          <dgm:resizeHandles val="exact"/>
        </dgm:presLayoutVars>
      </dgm:prSet>
      <dgm:spPr/>
    </dgm:pt>
    <dgm:pt modelId="{581F0F3D-F357-4C92-AA25-72D05798B441}" type="pres">
      <dgm:prSet presAssocID="{40A19658-5BFB-40CA-BF40-C080958FB797}" presName="parentLin" presStyleCnt="0"/>
      <dgm:spPr/>
    </dgm:pt>
    <dgm:pt modelId="{4AD4003A-0E2A-44FD-96D8-DBAD249003D8}" type="pres">
      <dgm:prSet presAssocID="{40A19658-5BFB-40CA-BF40-C080958FB797}" presName="parentLeftMargin" presStyleLbl="node1" presStyleIdx="0" presStyleCnt="3"/>
      <dgm:spPr/>
    </dgm:pt>
    <dgm:pt modelId="{A1EF06F2-7F85-42BD-B42A-3C16246EEA36}" type="pres">
      <dgm:prSet presAssocID="{40A19658-5BFB-40CA-BF40-C080958FB79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0021FA8-2559-4EEF-BDD2-4D5BE8AA7D0D}" type="pres">
      <dgm:prSet presAssocID="{40A19658-5BFB-40CA-BF40-C080958FB797}" presName="negativeSpace" presStyleCnt="0"/>
      <dgm:spPr/>
    </dgm:pt>
    <dgm:pt modelId="{E55E1313-3A0E-4DE6-9C23-C79824B7E0AB}" type="pres">
      <dgm:prSet presAssocID="{40A19658-5BFB-40CA-BF40-C080958FB797}" presName="childText" presStyleLbl="conFgAcc1" presStyleIdx="0" presStyleCnt="3">
        <dgm:presLayoutVars>
          <dgm:bulletEnabled val="1"/>
        </dgm:presLayoutVars>
      </dgm:prSet>
      <dgm:spPr/>
    </dgm:pt>
    <dgm:pt modelId="{F93979DF-53CC-4E79-AA28-E70C706A46F2}" type="pres">
      <dgm:prSet presAssocID="{D107FCD4-49F9-484C-A8CD-15F8A64FA117}" presName="spaceBetweenRectangles" presStyleCnt="0"/>
      <dgm:spPr/>
    </dgm:pt>
    <dgm:pt modelId="{87584594-CEA0-4A13-808B-8DA2993F0688}" type="pres">
      <dgm:prSet presAssocID="{23448069-153D-47FC-84C2-A8FA4BA4C86E}" presName="parentLin" presStyleCnt="0"/>
      <dgm:spPr/>
    </dgm:pt>
    <dgm:pt modelId="{0E18A971-90D1-42BB-A92F-E33045190E92}" type="pres">
      <dgm:prSet presAssocID="{23448069-153D-47FC-84C2-A8FA4BA4C86E}" presName="parentLeftMargin" presStyleLbl="node1" presStyleIdx="0" presStyleCnt="3"/>
      <dgm:spPr/>
    </dgm:pt>
    <dgm:pt modelId="{8FF97ED0-878E-4B22-A65F-7E8493FFF50C}" type="pres">
      <dgm:prSet presAssocID="{23448069-153D-47FC-84C2-A8FA4BA4C86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375FFF-CF1B-4AB9-88B3-9475ADA0F68D}" type="pres">
      <dgm:prSet presAssocID="{23448069-153D-47FC-84C2-A8FA4BA4C86E}" presName="negativeSpace" presStyleCnt="0"/>
      <dgm:spPr/>
    </dgm:pt>
    <dgm:pt modelId="{FD12D292-F961-404A-B19D-ABB1417AD748}" type="pres">
      <dgm:prSet presAssocID="{23448069-153D-47FC-84C2-A8FA4BA4C86E}" presName="childText" presStyleLbl="conFgAcc1" presStyleIdx="1" presStyleCnt="3">
        <dgm:presLayoutVars>
          <dgm:bulletEnabled val="1"/>
        </dgm:presLayoutVars>
      </dgm:prSet>
      <dgm:spPr/>
    </dgm:pt>
    <dgm:pt modelId="{C1F42F48-1D90-4E07-924A-F5BC300BD01D}" type="pres">
      <dgm:prSet presAssocID="{D28DF3E4-3A94-49FD-83E4-EF3F0589CF9F}" presName="spaceBetweenRectangles" presStyleCnt="0"/>
      <dgm:spPr/>
    </dgm:pt>
    <dgm:pt modelId="{63B69884-0A1B-4792-AFC6-1A1A648FBF15}" type="pres">
      <dgm:prSet presAssocID="{366C93CE-BF48-42AC-81B4-82AA4763D84C}" presName="parentLin" presStyleCnt="0"/>
      <dgm:spPr/>
    </dgm:pt>
    <dgm:pt modelId="{3440BDC1-986A-4165-AFA3-504F8EA58460}" type="pres">
      <dgm:prSet presAssocID="{366C93CE-BF48-42AC-81B4-82AA4763D84C}" presName="parentLeftMargin" presStyleLbl="node1" presStyleIdx="1" presStyleCnt="3"/>
      <dgm:spPr/>
    </dgm:pt>
    <dgm:pt modelId="{21D99C09-01B4-42CA-8195-4A02D37E13BF}" type="pres">
      <dgm:prSet presAssocID="{366C93CE-BF48-42AC-81B4-82AA4763D84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C2B5DB9-7453-4F77-A93E-300F10ABDA98}" type="pres">
      <dgm:prSet presAssocID="{366C93CE-BF48-42AC-81B4-82AA4763D84C}" presName="negativeSpace" presStyleCnt="0"/>
      <dgm:spPr/>
    </dgm:pt>
    <dgm:pt modelId="{19CFD192-7889-409D-86DC-B1E6F4FB3C3F}" type="pres">
      <dgm:prSet presAssocID="{366C93CE-BF48-42AC-81B4-82AA4763D84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54A8B13-7248-4B08-A9D2-166140133596}" srcId="{40A19658-5BFB-40CA-BF40-C080958FB797}" destId="{D17491C7-3354-4C32-B094-ED80608FC3F0}" srcOrd="0" destOrd="0" parTransId="{69450C15-93AC-4D33-92BD-0F7537860063}" sibTransId="{35979F6F-B70C-4450-8E0C-A5294BC583C1}"/>
    <dgm:cxn modelId="{B2C21028-A7E2-4333-95E8-E7D1FEAF59A4}" type="presOf" srcId="{23448069-153D-47FC-84C2-A8FA4BA4C86E}" destId="{0E18A971-90D1-42BB-A92F-E33045190E92}" srcOrd="0" destOrd="0" presId="urn:microsoft.com/office/officeart/2005/8/layout/list1"/>
    <dgm:cxn modelId="{7A63FB39-7F59-4593-A94B-920DFB698211}" type="presOf" srcId="{4F1B2CEE-748E-4F33-A7AE-E695C608B34D}" destId="{19CFD192-7889-409D-86DC-B1E6F4FB3C3F}" srcOrd="0" destOrd="0" presId="urn:microsoft.com/office/officeart/2005/8/layout/list1"/>
    <dgm:cxn modelId="{CCFE953E-AEA7-4AA7-BAAB-8A9FAF64FF29}" type="presOf" srcId="{D17491C7-3354-4C32-B094-ED80608FC3F0}" destId="{E55E1313-3A0E-4DE6-9C23-C79824B7E0AB}" srcOrd="0" destOrd="0" presId="urn:microsoft.com/office/officeart/2005/8/layout/list1"/>
    <dgm:cxn modelId="{320E1A62-5987-477D-8827-1FF6FC8ACA72}" srcId="{F6E80BEF-FDA5-4015-AC45-EA6256427F88}" destId="{23448069-153D-47FC-84C2-A8FA4BA4C86E}" srcOrd="1" destOrd="0" parTransId="{99EAD994-189B-4FEE-B565-49E4DCF27899}" sibTransId="{D28DF3E4-3A94-49FD-83E4-EF3F0589CF9F}"/>
    <dgm:cxn modelId="{1D52FA65-4AB4-4A24-9E8D-29213D70744E}" type="presOf" srcId="{F6E80BEF-FDA5-4015-AC45-EA6256427F88}" destId="{F3C288C9-5E50-41E4-BA0B-6D488EDF0B8F}" srcOrd="0" destOrd="0" presId="urn:microsoft.com/office/officeart/2005/8/layout/list1"/>
    <dgm:cxn modelId="{949DC751-97FF-49AF-B5AB-1FB183579682}" srcId="{F6E80BEF-FDA5-4015-AC45-EA6256427F88}" destId="{40A19658-5BFB-40CA-BF40-C080958FB797}" srcOrd="0" destOrd="0" parTransId="{48E90FD7-98DA-4068-B301-2D0553D5ECC3}" sibTransId="{D107FCD4-49F9-484C-A8CD-15F8A64FA117}"/>
    <dgm:cxn modelId="{BDF4E554-09F3-43CF-8CE8-220211B68AA3}" type="presOf" srcId="{40A19658-5BFB-40CA-BF40-C080958FB797}" destId="{A1EF06F2-7F85-42BD-B42A-3C16246EEA36}" srcOrd="1" destOrd="0" presId="urn:microsoft.com/office/officeart/2005/8/layout/list1"/>
    <dgm:cxn modelId="{23EB8356-8786-4943-9991-FCFC30062BD5}" type="presOf" srcId="{366C93CE-BF48-42AC-81B4-82AA4763D84C}" destId="{21D99C09-01B4-42CA-8195-4A02D37E13BF}" srcOrd="1" destOrd="0" presId="urn:microsoft.com/office/officeart/2005/8/layout/list1"/>
    <dgm:cxn modelId="{E931148C-F88E-4B5C-BDBD-8D493B4409C8}" srcId="{F6E80BEF-FDA5-4015-AC45-EA6256427F88}" destId="{366C93CE-BF48-42AC-81B4-82AA4763D84C}" srcOrd="2" destOrd="0" parTransId="{159BC184-97C6-45B5-8273-B23EFC62356F}" sibTransId="{626250CD-38D9-428E-9DAF-054DA7B31A94}"/>
    <dgm:cxn modelId="{BACC9F96-678C-4EC9-BF91-75BC4E138F53}" type="presOf" srcId="{A8B88E78-3E48-4A42-A203-6FED94ED87B0}" destId="{FD12D292-F961-404A-B19D-ABB1417AD748}" srcOrd="0" destOrd="0" presId="urn:microsoft.com/office/officeart/2005/8/layout/list1"/>
    <dgm:cxn modelId="{D77C4AA9-F3D1-4DE6-A504-78FC3B5300F9}" type="presOf" srcId="{40A19658-5BFB-40CA-BF40-C080958FB797}" destId="{4AD4003A-0E2A-44FD-96D8-DBAD249003D8}" srcOrd="0" destOrd="0" presId="urn:microsoft.com/office/officeart/2005/8/layout/list1"/>
    <dgm:cxn modelId="{F826F1A9-782E-4A7E-807D-CB57E4127AC5}" type="presOf" srcId="{366C93CE-BF48-42AC-81B4-82AA4763D84C}" destId="{3440BDC1-986A-4165-AFA3-504F8EA58460}" srcOrd="0" destOrd="0" presId="urn:microsoft.com/office/officeart/2005/8/layout/list1"/>
    <dgm:cxn modelId="{0E7C8BBA-1B93-4F14-86E3-25BC519B5F5D}" type="presOf" srcId="{23448069-153D-47FC-84C2-A8FA4BA4C86E}" destId="{8FF97ED0-878E-4B22-A65F-7E8493FFF50C}" srcOrd="1" destOrd="0" presId="urn:microsoft.com/office/officeart/2005/8/layout/list1"/>
    <dgm:cxn modelId="{D8E6ADCF-C0FE-4585-9F5E-2E394E2332C6}" srcId="{366C93CE-BF48-42AC-81B4-82AA4763D84C}" destId="{4F1B2CEE-748E-4F33-A7AE-E695C608B34D}" srcOrd="0" destOrd="0" parTransId="{A4EE0493-CF2B-4BE0-8001-D60F35362E6E}" sibTransId="{4B3DE230-9BCA-4CE8-BAB4-0F462885855C}"/>
    <dgm:cxn modelId="{7CB8E9D0-ECC0-42EA-9D08-F7EB44D953A6}" srcId="{23448069-153D-47FC-84C2-A8FA4BA4C86E}" destId="{A8B88E78-3E48-4A42-A203-6FED94ED87B0}" srcOrd="0" destOrd="0" parTransId="{6EDDF69A-825C-4AA8-B29C-30B710C2DBE6}" sibTransId="{07D0E040-E023-4EE3-9EF2-EFAF018EA00C}"/>
    <dgm:cxn modelId="{65875470-D238-44F8-B2A2-9659BC54D415}" type="presParOf" srcId="{F3C288C9-5E50-41E4-BA0B-6D488EDF0B8F}" destId="{581F0F3D-F357-4C92-AA25-72D05798B441}" srcOrd="0" destOrd="0" presId="urn:microsoft.com/office/officeart/2005/8/layout/list1"/>
    <dgm:cxn modelId="{2F9EE8E3-85FA-4C70-BE40-F103EF30C55F}" type="presParOf" srcId="{581F0F3D-F357-4C92-AA25-72D05798B441}" destId="{4AD4003A-0E2A-44FD-96D8-DBAD249003D8}" srcOrd="0" destOrd="0" presId="urn:microsoft.com/office/officeart/2005/8/layout/list1"/>
    <dgm:cxn modelId="{386069B0-38C9-43C4-B98A-911EEF986F7A}" type="presParOf" srcId="{581F0F3D-F357-4C92-AA25-72D05798B441}" destId="{A1EF06F2-7F85-42BD-B42A-3C16246EEA36}" srcOrd="1" destOrd="0" presId="urn:microsoft.com/office/officeart/2005/8/layout/list1"/>
    <dgm:cxn modelId="{019FF18C-FF90-46B2-88D9-F59A4BEEEA6A}" type="presParOf" srcId="{F3C288C9-5E50-41E4-BA0B-6D488EDF0B8F}" destId="{70021FA8-2559-4EEF-BDD2-4D5BE8AA7D0D}" srcOrd="1" destOrd="0" presId="urn:microsoft.com/office/officeart/2005/8/layout/list1"/>
    <dgm:cxn modelId="{AE242195-EE2D-4E60-A5EB-A924BAA75351}" type="presParOf" srcId="{F3C288C9-5E50-41E4-BA0B-6D488EDF0B8F}" destId="{E55E1313-3A0E-4DE6-9C23-C79824B7E0AB}" srcOrd="2" destOrd="0" presId="urn:microsoft.com/office/officeart/2005/8/layout/list1"/>
    <dgm:cxn modelId="{C6AF20FC-795A-497E-9570-28107460ABEA}" type="presParOf" srcId="{F3C288C9-5E50-41E4-BA0B-6D488EDF0B8F}" destId="{F93979DF-53CC-4E79-AA28-E70C706A46F2}" srcOrd="3" destOrd="0" presId="urn:microsoft.com/office/officeart/2005/8/layout/list1"/>
    <dgm:cxn modelId="{56A72265-7C7E-4A80-B10C-661E86949AD6}" type="presParOf" srcId="{F3C288C9-5E50-41E4-BA0B-6D488EDF0B8F}" destId="{87584594-CEA0-4A13-808B-8DA2993F0688}" srcOrd="4" destOrd="0" presId="urn:microsoft.com/office/officeart/2005/8/layout/list1"/>
    <dgm:cxn modelId="{81B489B7-9E6B-4D5C-A13C-7E935B226761}" type="presParOf" srcId="{87584594-CEA0-4A13-808B-8DA2993F0688}" destId="{0E18A971-90D1-42BB-A92F-E33045190E92}" srcOrd="0" destOrd="0" presId="urn:microsoft.com/office/officeart/2005/8/layout/list1"/>
    <dgm:cxn modelId="{9AE71961-4A29-4E19-B460-78914CCAEE48}" type="presParOf" srcId="{87584594-CEA0-4A13-808B-8DA2993F0688}" destId="{8FF97ED0-878E-4B22-A65F-7E8493FFF50C}" srcOrd="1" destOrd="0" presId="urn:microsoft.com/office/officeart/2005/8/layout/list1"/>
    <dgm:cxn modelId="{04C5F0E9-7ACF-48E1-A993-953DC70BAA56}" type="presParOf" srcId="{F3C288C9-5E50-41E4-BA0B-6D488EDF0B8F}" destId="{CD375FFF-CF1B-4AB9-88B3-9475ADA0F68D}" srcOrd="5" destOrd="0" presId="urn:microsoft.com/office/officeart/2005/8/layout/list1"/>
    <dgm:cxn modelId="{A11A4EB9-E740-4096-B60E-7984D30BE852}" type="presParOf" srcId="{F3C288C9-5E50-41E4-BA0B-6D488EDF0B8F}" destId="{FD12D292-F961-404A-B19D-ABB1417AD748}" srcOrd="6" destOrd="0" presId="urn:microsoft.com/office/officeart/2005/8/layout/list1"/>
    <dgm:cxn modelId="{8667EAC2-7E98-4060-B32E-332A3330953A}" type="presParOf" srcId="{F3C288C9-5E50-41E4-BA0B-6D488EDF0B8F}" destId="{C1F42F48-1D90-4E07-924A-F5BC300BD01D}" srcOrd="7" destOrd="0" presId="urn:microsoft.com/office/officeart/2005/8/layout/list1"/>
    <dgm:cxn modelId="{C9507F46-44A8-42EA-9449-2AF2A7E3BE53}" type="presParOf" srcId="{F3C288C9-5E50-41E4-BA0B-6D488EDF0B8F}" destId="{63B69884-0A1B-4792-AFC6-1A1A648FBF15}" srcOrd="8" destOrd="0" presId="urn:microsoft.com/office/officeart/2005/8/layout/list1"/>
    <dgm:cxn modelId="{E0FD5F0F-BDEA-4CD1-82AE-D78A15B0E133}" type="presParOf" srcId="{63B69884-0A1B-4792-AFC6-1A1A648FBF15}" destId="{3440BDC1-986A-4165-AFA3-504F8EA58460}" srcOrd="0" destOrd="0" presId="urn:microsoft.com/office/officeart/2005/8/layout/list1"/>
    <dgm:cxn modelId="{ECBF2C02-A08F-440A-A189-BC9A5121791E}" type="presParOf" srcId="{63B69884-0A1B-4792-AFC6-1A1A648FBF15}" destId="{21D99C09-01B4-42CA-8195-4A02D37E13BF}" srcOrd="1" destOrd="0" presId="urn:microsoft.com/office/officeart/2005/8/layout/list1"/>
    <dgm:cxn modelId="{8F02628F-8DC0-45D2-B208-B043D12CDE15}" type="presParOf" srcId="{F3C288C9-5E50-41E4-BA0B-6D488EDF0B8F}" destId="{AC2B5DB9-7453-4F77-A93E-300F10ABDA98}" srcOrd="9" destOrd="0" presId="urn:microsoft.com/office/officeart/2005/8/layout/list1"/>
    <dgm:cxn modelId="{B25060D4-19AA-4583-A585-EB129F7B78D6}" type="presParOf" srcId="{F3C288C9-5E50-41E4-BA0B-6D488EDF0B8F}" destId="{19CFD192-7889-409D-86DC-B1E6F4FB3C3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E80BEF-FDA5-4015-AC45-EA6256427F88}" type="doc">
      <dgm:prSet loTypeId="urn:microsoft.com/office/officeart/2005/8/layout/list1" loCatId="list" qsTypeId="urn:microsoft.com/office/officeart/2005/8/quickstyle/simple2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40A19658-5BFB-40CA-BF40-C080958FB797}">
      <dgm:prSet custT="1"/>
      <dgm:spPr>
        <a:solidFill>
          <a:srgbClr val="2F5D7C"/>
        </a:solidFill>
      </dgm:spPr>
      <dgm:t>
        <a:bodyPr/>
        <a:lstStyle/>
        <a:p>
          <a:r>
            <a:rPr lang="en-CA" sz="2000" b="1" dirty="0"/>
            <a:t>Courses</a:t>
          </a:r>
          <a:endParaRPr lang="en-US" sz="2000" b="1" dirty="0"/>
        </a:p>
      </dgm:t>
    </dgm:pt>
    <dgm:pt modelId="{48E90FD7-98DA-4068-B301-2D0553D5ECC3}" type="parTrans" cxnId="{949DC751-97FF-49AF-B5AB-1FB183579682}">
      <dgm:prSet/>
      <dgm:spPr/>
      <dgm:t>
        <a:bodyPr/>
        <a:lstStyle/>
        <a:p>
          <a:endParaRPr lang="en-US"/>
        </a:p>
      </dgm:t>
    </dgm:pt>
    <dgm:pt modelId="{D107FCD4-49F9-484C-A8CD-15F8A64FA117}" type="sibTrans" cxnId="{949DC751-97FF-49AF-B5AB-1FB183579682}">
      <dgm:prSet/>
      <dgm:spPr/>
      <dgm:t>
        <a:bodyPr/>
        <a:lstStyle/>
        <a:p>
          <a:endParaRPr lang="en-US"/>
        </a:p>
      </dgm:t>
    </dgm:pt>
    <dgm:pt modelId="{23448069-153D-47FC-84C2-A8FA4BA4C86E}">
      <dgm:prSet custT="1"/>
      <dgm:spPr>
        <a:solidFill>
          <a:srgbClr val="2F6F6D"/>
        </a:solidFill>
      </dgm:spPr>
      <dgm:t>
        <a:bodyPr/>
        <a:lstStyle/>
        <a:p>
          <a:r>
            <a:rPr lang="en-CA" sz="2000" b="1" dirty="0"/>
            <a:t>Program support</a:t>
          </a:r>
          <a:endParaRPr lang="en-US" sz="2000" b="1" dirty="0"/>
        </a:p>
      </dgm:t>
    </dgm:pt>
    <dgm:pt modelId="{99EAD994-189B-4FEE-B565-49E4DCF27899}" type="parTrans" cxnId="{320E1A62-5987-477D-8827-1FF6FC8ACA72}">
      <dgm:prSet/>
      <dgm:spPr/>
      <dgm:t>
        <a:bodyPr/>
        <a:lstStyle/>
        <a:p>
          <a:endParaRPr lang="en-US"/>
        </a:p>
      </dgm:t>
    </dgm:pt>
    <dgm:pt modelId="{D28DF3E4-3A94-49FD-83E4-EF3F0589CF9F}" type="sibTrans" cxnId="{320E1A62-5987-477D-8827-1FF6FC8ACA72}">
      <dgm:prSet/>
      <dgm:spPr/>
      <dgm:t>
        <a:bodyPr/>
        <a:lstStyle/>
        <a:p>
          <a:endParaRPr lang="en-US"/>
        </a:p>
      </dgm:t>
    </dgm:pt>
    <dgm:pt modelId="{366C93CE-BF48-42AC-81B4-82AA4763D84C}">
      <dgm:prSet custT="1"/>
      <dgm:spPr>
        <a:solidFill>
          <a:srgbClr val="3F6F4E"/>
        </a:solidFill>
      </dgm:spPr>
      <dgm:t>
        <a:bodyPr/>
        <a:lstStyle/>
        <a:p>
          <a:r>
            <a:rPr lang="en-CA" sz="2000" b="1" dirty="0"/>
            <a:t>Academic support</a:t>
          </a:r>
          <a:endParaRPr lang="en-US" sz="2000" b="1" dirty="0"/>
        </a:p>
      </dgm:t>
    </dgm:pt>
    <dgm:pt modelId="{159BC184-97C6-45B5-8273-B23EFC62356F}" type="parTrans" cxnId="{E931148C-F88E-4B5C-BDBD-8D493B4409C8}">
      <dgm:prSet/>
      <dgm:spPr/>
      <dgm:t>
        <a:bodyPr/>
        <a:lstStyle/>
        <a:p>
          <a:endParaRPr lang="en-US"/>
        </a:p>
      </dgm:t>
    </dgm:pt>
    <dgm:pt modelId="{626250CD-38D9-428E-9DAF-054DA7B31A94}" type="sibTrans" cxnId="{E931148C-F88E-4B5C-BDBD-8D493B4409C8}">
      <dgm:prSet/>
      <dgm:spPr/>
      <dgm:t>
        <a:bodyPr/>
        <a:lstStyle/>
        <a:p>
          <a:endParaRPr lang="en-US"/>
        </a:p>
      </dgm:t>
    </dgm:pt>
    <dgm:pt modelId="{4F1B2CEE-748E-4F33-A7AE-E695C608B34D}">
      <dgm:prSet custT="1"/>
      <dgm:spPr>
        <a:solidFill>
          <a:srgbClr val="EAF2EC">
            <a:alpha val="89804"/>
          </a:srgbClr>
        </a:solidFill>
      </dgm:spPr>
      <dgm:t>
        <a:bodyPr/>
        <a:lstStyle/>
        <a:p>
          <a:r>
            <a:rPr lang="en-CA" sz="2000" dirty="0"/>
            <a:t>Science Student Success Centre, </a:t>
          </a:r>
          <a:r>
            <a:rPr lang="en-GB" sz="2000" dirty="0"/>
            <a:t>Centre for Student Academic Support</a:t>
          </a:r>
          <a:r>
            <a:rPr lang="en-CA" sz="2000" dirty="0"/>
            <a:t>, Library.</a:t>
          </a:r>
          <a:endParaRPr lang="en-US" sz="2000" dirty="0"/>
        </a:p>
      </dgm:t>
    </dgm:pt>
    <dgm:pt modelId="{A4EE0493-CF2B-4BE0-8001-D60F35362E6E}" type="parTrans" cxnId="{D8E6ADCF-C0FE-4585-9F5E-2E394E2332C6}">
      <dgm:prSet/>
      <dgm:spPr/>
      <dgm:t>
        <a:bodyPr/>
        <a:lstStyle/>
        <a:p>
          <a:endParaRPr lang="en-US"/>
        </a:p>
      </dgm:t>
    </dgm:pt>
    <dgm:pt modelId="{4B3DE230-9BCA-4CE8-BAB4-0F462885855C}" type="sibTrans" cxnId="{D8E6ADCF-C0FE-4585-9F5E-2E394E2332C6}">
      <dgm:prSet/>
      <dgm:spPr/>
      <dgm:t>
        <a:bodyPr/>
        <a:lstStyle/>
        <a:p>
          <a:endParaRPr lang="en-US"/>
        </a:p>
      </dgm:t>
    </dgm:pt>
    <dgm:pt modelId="{EBB5F6CF-CDEA-4468-A360-CCB3F9DA9772}">
      <dgm:prSet custT="1"/>
      <dgm:spPr>
        <a:solidFill>
          <a:srgbClr val="E7F1F0"/>
        </a:solidFill>
      </dgm:spPr>
      <dgm:t>
        <a:bodyPr/>
        <a:lstStyle/>
        <a:p>
          <a:pPr>
            <a:buNone/>
          </a:pPr>
          <a:r>
            <a:rPr lang="en-CA" sz="2000" dirty="0"/>
            <a:t>Department, Academic Advising, or Graduate Studies</a:t>
          </a:r>
          <a:endParaRPr lang="en-US" sz="2000" dirty="0"/>
        </a:p>
      </dgm:t>
    </dgm:pt>
    <dgm:pt modelId="{F1DB61D7-8F7B-44F3-B181-82EAA8DF5CA6}" type="parTrans" cxnId="{F2C7B032-E54C-47EB-88E9-74705EDFA35F}">
      <dgm:prSet/>
      <dgm:spPr/>
      <dgm:t>
        <a:bodyPr/>
        <a:lstStyle/>
        <a:p>
          <a:endParaRPr lang="en-CA"/>
        </a:p>
      </dgm:t>
    </dgm:pt>
    <dgm:pt modelId="{F7220AD5-12C3-49F1-98DC-E08D07E76676}" type="sibTrans" cxnId="{F2C7B032-E54C-47EB-88E9-74705EDFA35F}">
      <dgm:prSet/>
      <dgm:spPr/>
      <dgm:t>
        <a:bodyPr/>
        <a:lstStyle/>
        <a:p>
          <a:endParaRPr lang="en-CA"/>
        </a:p>
      </dgm:t>
    </dgm:pt>
    <dgm:pt modelId="{0EA25359-EE6F-47DF-8C81-0AC3701316AE}">
      <dgm:prSet custT="1"/>
      <dgm:spPr>
        <a:solidFill>
          <a:srgbClr val="6B4F73">
            <a:alpha val="89804"/>
          </a:srgbClr>
        </a:solidFill>
      </dgm:spPr>
      <dgm:t>
        <a:bodyPr/>
        <a:lstStyle/>
        <a:p>
          <a:pPr>
            <a:buNone/>
          </a:pPr>
          <a:r>
            <a:rPr lang="en-CA" sz="2000" b="1" dirty="0"/>
            <a:t>Wellness support</a:t>
          </a:r>
          <a:endParaRPr lang="en-US" sz="2000" b="1" dirty="0"/>
        </a:p>
      </dgm:t>
    </dgm:pt>
    <dgm:pt modelId="{9841CF5C-B362-47E6-ABFA-07EC58F3F71D}" type="parTrans" cxnId="{453BE2F2-8532-41B1-875F-C1BA1E23D71A}">
      <dgm:prSet/>
      <dgm:spPr/>
      <dgm:t>
        <a:bodyPr/>
        <a:lstStyle/>
        <a:p>
          <a:endParaRPr lang="en-CA"/>
        </a:p>
      </dgm:t>
    </dgm:pt>
    <dgm:pt modelId="{C16D76CD-4CE0-4CC0-B31E-94F5083562E5}" type="sibTrans" cxnId="{453BE2F2-8532-41B1-875F-C1BA1E23D71A}">
      <dgm:prSet/>
      <dgm:spPr/>
      <dgm:t>
        <a:bodyPr/>
        <a:lstStyle/>
        <a:p>
          <a:endParaRPr lang="en-CA"/>
        </a:p>
      </dgm:t>
    </dgm:pt>
    <dgm:pt modelId="{A444B37C-83C2-4084-B0C3-E31D99E141E4}">
      <dgm:prSet custT="1"/>
      <dgm:spPr>
        <a:solidFill>
          <a:srgbClr val="F1EBF3">
            <a:alpha val="89804"/>
          </a:srgbClr>
        </a:solidFill>
      </dgm:spPr>
      <dgm:t>
        <a:bodyPr/>
        <a:lstStyle/>
        <a:p>
          <a:pPr>
            <a:buNone/>
          </a:pPr>
          <a:r>
            <a:rPr lang="en-CA" sz="2000" dirty="0"/>
            <a:t>Health and Counselling Services</a:t>
          </a:r>
          <a:endParaRPr lang="en-US" sz="2000" dirty="0"/>
        </a:p>
      </dgm:t>
    </dgm:pt>
    <dgm:pt modelId="{6388DA99-D8D6-4E65-9D9D-AE3C18CC04F4}" type="parTrans" cxnId="{FA034588-5B7E-4F1B-B247-DA0573E689A9}">
      <dgm:prSet/>
      <dgm:spPr/>
      <dgm:t>
        <a:bodyPr/>
        <a:lstStyle/>
        <a:p>
          <a:endParaRPr lang="en-CA"/>
        </a:p>
      </dgm:t>
    </dgm:pt>
    <dgm:pt modelId="{D120FE17-E397-4705-BFF3-CF3290BC38E1}" type="sibTrans" cxnId="{FA034588-5B7E-4F1B-B247-DA0573E689A9}">
      <dgm:prSet/>
      <dgm:spPr/>
      <dgm:t>
        <a:bodyPr/>
        <a:lstStyle/>
        <a:p>
          <a:endParaRPr lang="en-CA"/>
        </a:p>
      </dgm:t>
    </dgm:pt>
    <dgm:pt modelId="{CD189A1B-EFFC-4744-A2EC-8D18E9FB1C3B}">
      <dgm:prSet custT="1"/>
      <dgm:spPr>
        <a:solidFill>
          <a:srgbClr val="E8F0F5"/>
        </a:solidFill>
      </dgm:spPr>
      <dgm:t>
        <a:bodyPr/>
        <a:lstStyle/>
        <a:p>
          <a:r>
            <a:rPr lang="en-CA" sz="2000" dirty="0"/>
            <a:t>Instructor, TA, or supervisor </a:t>
          </a:r>
          <a:endParaRPr lang="en-US" sz="2000" b="1" dirty="0"/>
        </a:p>
      </dgm:t>
    </dgm:pt>
    <dgm:pt modelId="{DBA387F7-2CEE-4458-8B34-7BC82EDABEB6}" type="parTrans" cxnId="{0729635B-744D-44B2-B7FA-C8F3F8E758C7}">
      <dgm:prSet/>
      <dgm:spPr/>
      <dgm:t>
        <a:bodyPr/>
        <a:lstStyle/>
        <a:p>
          <a:endParaRPr lang="en-CA"/>
        </a:p>
      </dgm:t>
    </dgm:pt>
    <dgm:pt modelId="{C6084FE1-C156-4C29-B7D7-C6BE979641C5}" type="sibTrans" cxnId="{0729635B-744D-44B2-B7FA-C8F3F8E758C7}">
      <dgm:prSet/>
      <dgm:spPr/>
      <dgm:t>
        <a:bodyPr/>
        <a:lstStyle/>
        <a:p>
          <a:endParaRPr lang="en-CA"/>
        </a:p>
      </dgm:t>
    </dgm:pt>
    <dgm:pt modelId="{F3C288C9-5E50-41E4-BA0B-6D488EDF0B8F}" type="pres">
      <dgm:prSet presAssocID="{F6E80BEF-FDA5-4015-AC45-EA6256427F88}" presName="linear" presStyleCnt="0">
        <dgm:presLayoutVars>
          <dgm:dir/>
          <dgm:animLvl val="lvl"/>
          <dgm:resizeHandles val="exact"/>
        </dgm:presLayoutVars>
      </dgm:prSet>
      <dgm:spPr/>
    </dgm:pt>
    <dgm:pt modelId="{581F0F3D-F357-4C92-AA25-72D05798B441}" type="pres">
      <dgm:prSet presAssocID="{40A19658-5BFB-40CA-BF40-C080958FB797}" presName="parentLin" presStyleCnt="0"/>
      <dgm:spPr/>
    </dgm:pt>
    <dgm:pt modelId="{4AD4003A-0E2A-44FD-96D8-DBAD249003D8}" type="pres">
      <dgm:prSet presAssocID="{40A19658-5BFB-40CA-BF40-C080958FB797}" presName="parentLeftMargin" presStyleLbl="node1" presStyleIdx="0" presStyleCnt="4"/>
      <dgm:spPr/>
    </dgm:pt>
    <dgm:pt modelId="{A1EF06F2-7F85-42BD-B42A-3C16246EEA36}" type="pres">
      <dgm:prSet presAssocID="{40A19658-5BFB-40CA-BF40-C080958FB79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0021FA8-2559-4EEF-BDD2-4D5BE8AA7D0D}" type="pres">
      <dgm:prSet presAssocID="{40A19658-5BFB-40CA-BF40-C080958FB797}" presName="negativeSpace" presStyleCnt="0"/>
      <dgm:spPr/>
    </dgm:pt>
    <dgm:pt modelId="{E55E1313-3A0E-4DE6-9C23-C79824B7E0AB}" type="pres">
      <dgm:prSet presAssocID="{40A19658-5BFB-40CA-BF40-C080958FB797}" presName="childText" presStyleLbl="conFgAcc1" presStyleIdx="0" presStyleCnt="4">
        <dgm:presLayoutVars>
          <dgm:bulletEnabled val="1"/>
        </dgm:presLayoutVars>
      </dgm:prSet>
      <dgm:spPr/>
    </dgm:pt>
    <dgm:pt modelId="{F93979DF-53CC-4E79-AA28-E70C706A46F2}" type="pres">
      <dgm:prSet presAssocID="{D107FCD4-49F9-484C-A8CD-15F8A64FA117}" presName="spaceBetweenRectangles" presStyleCnt="0"/>
      <dgm:spPr/>
    </dgm:pt>
    <dgm:pt modelId="{87584594-CEA0-4A13-808B-8DA2993F0688}" type="pres">
      <dgm:prSet presAssocID="{23448069-153D-47FC-84C2-A8FA4BA4C86E}" presName="parentLin" presStyleCnt="0"/>
      <dgm:spPr/>
    </dgm:pt>
    <dgm:pt modelId="{0E18A971-90D1-42BB-A92F-E33045190E92}" type="pres">
      <dgm:prSet presAssocID="{23448069-153D-47FC-84C2-A8FA4BA4C86E}" presName="parentLeftMargin" presStyleLbl="node1" presStyleIdx="0" presStyleCnt="4"/>
      <dgm:spPr/>
    </dgm:pt>
    <dgm:pt modelId="{8FF97ED0-878E-4B22-A65F-7E8493FFF50C}" type="pres">
      <dgm:prSet presAssocID="{23448069-153D-47FC-84C2-A8FA4BA4C86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D375FFF-CF1B-4AB9-88B3-9475ADA0F68D}" type="pres">
      <dgm:prSet presAssocID="{23448069-153D-47FC-84C2-A8FA4BA4C86E}" presName="negativeSpace" presStyleCnt="0"/>
      <dgm:spPr/>
    </dgm:pt>
    <dgm:pt modelId="{FD12D292-F961-404A-B19D-ABB1417AD748}" type="pres">
      <dgm:prSet presAssocID="{23448069-153D-47FC-84C2-A8FA4BA4C86E}" presName="childText" presStyleLbl="conFgAcc1" presStyleIdx="1" presStyleCnt="4" custLinFactNeighborX="-300" custLinFactNeighborY="-1574">
        <dgm:presLayoutVars>
          <dgm:bulletEnabled val="1"/>
        </dgm:presLayoutVars>
      </dgm:prSet>
      <dgm:spPr/>
    </dgm:pt>
    <dgm:pt modelId="{C1F42F48-1D90-4E07-924A-F5BC300BD01D}" type="pres">
      <dgm:prSet presAssocID="{D28DF3E4-3A94-49FD-83E4-EF3F0589CF9F}" presName="spaceBetweenRectangles" presStyleCnt="0"/>
      <dgm:spPr/>
    </dgm:pt>
    <dgm:pt modelId="{63B69884-0A1B-4792-AFC6-1A1A648FBF15}" type="pres">
      <dgm:prSet presAssocID="{366C93CE-BF48-42AC-81B4-82AA4763D84C}" presName="parentLin" presStyleCnt="0"/>
      <dgm:spPr/>
    </dgm:pt>
    <dgm:pt modelId="{3440BDC1-986A-4165-AFA3-504F8EA58460}" type="pres">
      <dgm:prSet presAssocID="{366C93CE-BF48-42AC-81B4-82AA4763D84C}" presName="parentLeftMargin" presStyleLbl="node1" presStyleIdx="1" presStyleCnt="4"/>
      <dgm:spPr/>
    </dgm:pt>
    <dgm:pt modelId="{21D99C09-01B4-42CA-8195-4A02D37E13BF}" type="pres">
      <dgm:prSet presAssocID="{366C93CE-BF48-42AC-81B4-82AA4763D84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C2B5DB9-7453-4F77-A93E-300F10ABDA98}" type="pres">
      <dgm:prSet presAssocID="{366C93CE-BF48-42AC-81B4-82AA4763D84C}" presName="negativeSpace" presStyleCnt="0"/>
      <dgm:spPr/>
    </dgm:pt>
    <dgm:pt modelId="{19CFD192-7889-409D-86DC-B1E6F4FB3C3F}" type="pres">
      <dgm:prSet presAssocID="{366C93CE-BF48-42AC-81B4-82AA4763D84C}" presName="childText" presStyleLbl="conFgAcc1" presStyleIdx="2" presStyleCnt="4">
        <dgm:presLayoutVars>
          <dgm:bulletEnabled val="1"/>
        </dgm:presLayoutVars>
      </dgm:prSet>
      <dgm:spPr/>
    </dgm:pt>
    <dgm:pt modelId="{B57BFF3F-63B4-4D1F-9875-0661A14BB936}" type="pres">
      <dgm:prSet presAssocID="{626250CD-38D9-428E-9DAF-054DA7B31A94}" presName="spaceBetweenRectangles" presStyleCnt="0"/>
      <dgm:spPr/>
    </dgm:pt>
    <dgm:pt modelId="{16673C9E-BBE5-4D6F-BA97-CD7880B9AB7F}" type="pres">
      <dgm:prSet presAssocID="{0EA25359-EE6F-47DF-8C81-0AC3701316AE}" presName="parentLin" presStyleCnt="0"/>
      <dgm:spPr/>
    </dgm:pt>
    <dgm:pt modelId="{BA068CB0-14D1-4E13-A8E6-C5ADD2BC53CF}" type="pres">
      <dgm:prSet presAssocID="{0EA25359-EE6F-47DF-8C81-0AC3701316AE}" presName="parentLeftMargin" presStyleLbl="node1" presStyleIdx="2" presStyleCnt="4"/>
      <dgm:spPr/>
    </dgm:pt>
    <dgm:pt modelId="{478C41D3-E217-438E-B743-0C54A14D0F39}" type="pres">
      <dgm:prSet presAssocID="{0EA25359-EE6F-47DF-8C81-0AC3701316A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69FD9E3-D2BC-43A2-B45A-36C34E5EDCCB}" type="pres">
      <dgm:prSet presAssocID="{0EA25359-EE6F-47DF-8C81-0AC3701316AE}" presName="negativeSpace" presStyleCnt="0"/>
      <dgm:spPr/>
    </dgm:pt>
    <dgm:pt modelId="{5069279A-F502-41BE-962E-FECB1DD8ABA6}" type="pres">
      <dgm:prSet presAssocID="{0EA25359-EE6F-47DF-8C81-0AC3701316AE}" presName="childText" presStyleLbl="conFgAcc1" presStyleIdx="3" presStyleCnt="4" custLinFactNeighborX="-300" custLinFactNeighborY="4203">
        <dgm:presLayoutVars>
          <dgm:bulletEnabled val="1"/>
        </dgm:presLayoutVars>
      </dgm:prSet>
      <dgm:spPr/>
    </dgm:pt>
  </dgm:ptLst>
  <dgm:cxnLst>
    <dgm:cxn modelId="{46A8631B-8233-477D-B0EC-80801A3F2008}" type="presOf" srcId="{EBB5F6CF-CDEA-4468-A360-CCB3F9DA9772}" destId="{FD12D292-F961-404A-B19D-ABB1417AD748}" srcOrd="0" destOrd="0" presId="urn:microsoft.com/office/officeart/2005/8/layout/list1"/>
    <dgm:cxn modelId="{F2C7B032-E54C-47EB-88E9-74705EDFA35F}" srcId="{23448069-153D-47FC-84C2-A8FA4BA4C86E}" destId="{EBB5F6CF-CDEA-4468-A360-CCB3F9DA9772}" srcOrd="0" destOrd="0" parTransId="{F1DB61D7-8F7B-44F3-B181-82EAA8DF5CA6}" sibTransId="{F7220AD5-12C3-49F1-98DC-E08D07E76676}"/>
    <dgm:cxn modelId="{DD3C8837-650B-463E-B23E-C90DA4BD5718}" type="presOf" srcId="{23448069-153D-47FC-84C2-A8FA4BA4C86E}" destId="{8FF97ED0-878E-4B22-A65F-7E8493FFF50C}" srcOrd="1" destOrd="0" presId="urn:microsoft.com/office/officeart/2005/8/layout/list1"/>
    <dgm:cxn modelId="{0729635B-744D-44B2-B7FA-C8F3F8E758C7}" srcId="{40A19658-5BFB-40CA-BF40-C080958FB797}" destId="{CD189A1B-EFFC-4744-A2EC-8D18E9FB1C3B}" srcOrd="0" destOrd="0" parTransId="{DBA387F7-2CEE-4458-8B34-7BC82EDABEB6}" sibTransId="{C6084FE1-C156-4C29-B7D7-C6BE979641C5}"/>
    <dgm:cxn modelId="{320E1A62-5987-477D-8827-1FF6FC8ACA72}" srcId="{F6E80BEF-FDA5-4015-AC45-EA6256427F88}" destId="{23448069-153D-47FC-84C2-A8FA4BA4C86E}" srcOrd="1" destOrd="0" parTransId="{99EAD994-189B-4FEE-B565-49E4DCF27899}" sibTransId="{D28DF3E4-3A94-49FD-83E4-EF3F0589CF9F}"/>
    <dgm:cxn modelId="{5CC00663-7A81-4E43-9BF3-2B4712A43EC0}" type="presOf" srcId="{40A19658-5BFB-40CA-BF40-C080958FB797}" destId="{A1EF06F2-7F85-42BD-B42A-3C16246EEA36}" srcOrd="1" destOrd="0" presId="urn:microsoft.com/office/officeart/2005/8/layout/list1"/>
    <dgm:cxn modelId="{617B274A-D07D-464B-A8BE-CDA160FE9DEF}" type="presOf" srcId="{A444B37C-83C2-4084-B0C3-E31D99E141E4}" destId="{5069279A-F502-41BE-962E-FECB1DD8ABA6}" srcOrd="0" destOrd="0" presId="urn:microsoft.com/office/officeart/2005/8/layout/list1"/>
    <dgm:cxn modelId="{676B214C-83B5-4FC8-9703-22C7779FF87D}" type="presOf" srcId="{F6E80BEF-FDA5-4015-AC45-EA6256427F88}" destId="{F3C288C9-5E50-41E4-BA0B-6D488EDF0B8F}" srcOrd="0" destOrd="0" presId="urn:microsoft.com/office/officeart/2005/8/layout/list1"/>
    <dgm:cxn modelId="{949DC751-97FF-49AF-B5AB-1FB183579682}" srcId="{F6E80BEF-FDA5-4015-AC45-EA6256427F88}" destId="{40A19658-5BFB-40CA-BF40-C080958FB797}" srcOrd="0" destOrd="0" parTransId="{48E90FD7-98DA-4068-B301-2D0553D5ECC3}" sibTransId="{D107FCD4-49F9-484C-A8CD-15F8A64FA117}"/>
    <dgm:cxn modelId="{84ABA57F-5C11-4D8B-B88E-B08533AB6D43}" type="presOf" srcId="{4F1B2CEE-748E-4F33-A7AE-E695C608B34D}" destId="{19CFD192-7889-409D-86DC-B1E6F4FB3C3F}" srcOrd="0" destOrd="0" presId="urn:microsoft.com/office/officeart/2005/8/layout/list1"/>
    <dgm:cxn modelId="{FA034588-5B7E-4F1B-B247-DA0573E689A9}" srcId="{0EA25359-EE6F-47DF-8C81-0AC3701316AE}" destId="{A444B37C-83C2-4084-B0C3-E31D99E141E4}" srcOrd="0" destOrd="0" parTransId="{6388DA99-D8D6-4E65-9D9D-AE3C18CC04F4}" sibTransId="{D120FE17-E397-4705-BFF3-CF3290BC38E1}"/>
    <dgm:cxn modelId="{E931148C-F88E-4B5C-BDBD-8D493B4409C8}" srcId="{F6E80BEF-FDA5-4015-AC45-EA6256427F88}" destId="{366C93CE-BF48-42AC-81B4-82AA4763D84C}" srcOrd="2" destOrd="0" parTransId="{159BC184-97C6-45B5-8273-B23EFC62356F}" sibTransId="{626250CD-38D9-428E-9DAF-054DA7B31A94}"/>
    <dgm:cxn modelId="{1AC1F19A-78BB-4E9E-97AF-B95613D9FD6A}" type="presOf" srcId="{23448069-153D-47FC-84C2-A8FA4BA4C86E}" destId="{0E18A971-90D1-42BB-A92F-E33045190E92}" srcOrd="0" destOrd="0" presId="urn:microsoft.com/office/officeart/2005/8/layout/list1"/>
    <dgm:cxn modelId="{D8E6ADCF-C0FE-4585-9F5E-2E394E2332C6}" srcId="{366C93CE-BF48-42AC-81B4-82AA4763D84C}" destId="{4F1B2CEE-748E-4F33-A7AE-E695C608B34D}" srcOrd="0" destOrd="0" parTransId="{A4EE0493-CF2B-4BE0-8001-D60F35362E6E}" sibTransId="{4B3DE230-9BCA-4CE8-BAB4-0F462885855C}"/>
    <dgm:cxn modelId="{E0D1A8D3-F6FF-49B9-9F6A-1C69EF610038}" type="presOf" srcId="{0EA25359-EE6F-47DF-8C81-0AC3701316AE}" destId="{BA068CB0-14D1-4E13-A8E6-C5ADD2BC53CF}" srcOrd="0" destOrd="0" presId="urn:microsoft.com/office/officeart/2005/8/layout/list1"/>
    <dgm:cxn modelId="{AB193ED5-43F5-4A02-9A4C-5DEF5206F21B}" type="presOf" srcId="{40A19658-5BFB-40CA-BF40-C080958FB797}" destId="{4AD4003A-0E2A-44FD-96D8-DBAD249003D8}" srcOrd="0" destOrd="0" presId="urn:microsoft.com/office/officeart/2005/8/layout/list1"/>
    <dgm:cxn modelId="{D5557BDF-A0EA-4713-A31D-23407B4FAD5B}" type="presOf" srcId="{366C93CE-BF48-42AC-81B4-82AA4763D84C}" destId="{21D99C09-01B4-42CA-8195-4A02D37E13BF}" srcOrd="1" destOrd="0" presId="urn:microsoft.com/office/officeart/2005/8/layout/list1"/>
    <dgm:cxn modelId="{3E3097EE-0D26-4391-8583-9C6DEF0D6A05}" type="presOf" srcId="{CD189A1B-EFFC-4744-A2EC-8D18E9FB1C3B}" destId="{E55E1313-3A0E-4DE6-9C23-C79824B7E0AB}" srcOrd="0" destOrd="0" presId="urn:microsoft.com/office/officeart/2005/8/layout/list1"/>
    <dgm:cxn modelId="{E0D462F0-EEEE-44BD-89FB-DC5BA7A0A663}" type="presOf" srcId="{366C93CE-BF48-42AC-81B4-82AA4763D84C}" destId="{3440BDC1-986A-4165-AFA3-504F8EA58460}" srcOrd="0" destOrd="0" presId="urn:microsoft.com/office/officeart/2005/8/layout/list1"/>
    <dgm:cxn modelId="{453BE2F2-8532-41B1-875F-C1BA1E23D71A}" srcId="{F6E80BEF-FDA5-4015-AC45-EA6256427F88}" destId="{0EA25359-EE6F-47DF-8C81-0AC3701316AE}" srcOrd="3" destOrd="0" parTransId="{9841CF5C-B362-47E6-ABFA-07EC58F3F71D}" sibTransId="{C16D76CD-4CE0-4CC0-B31E-94F5083562E5}"/>
    <dgm:cxn modelId="{AA4E60FF-DE10-41E2-BA07-3BB8234F8842}" type="presOf" srcId="{0EA25359-EE6F-47DF-8C81-0AC3701316AE}" destId="{478C41D3-E217-438E-B743-0C54A14D0F39}" srcOrd="1" destOrd="0" presId="urn:microsoft.com/office/officeart/2005/8/layout/list1"/>
    <dgm:cxn modelId="{2ECCE2AD-BF5E-4CE6-A022-B5C6B56D33E0}" type="presParOf" srcId="{F3C288C9-5E50-41E4-BA0B-6D488EDF0B8F}" destId="{581F0F3D-F357-4C92-AA25-72D05798B441}" srcOrd="0" destOrd="0" presId="urn:microsoft.com/office/officeart/2005/8/layout/list1"/>
    <dgm:cxn modelId="{E85627F5-6334-4BD7-B069-157F791EA649}" type="presParOf" srcId="{581F0F3D-F357-4C92-AA25-72D05798B441}" destId="{4AD4003A-0E2A-44FD-96D8-DBAD249003D8}" srcOrd="0" destOrd="0" presId="urn:microsoft.com/office/officeart/2005/8/layout/list1"/>
    <dgm:cxn modelId="{7A5E8B4E-A4C2-4E4B-83AC-593984FFD444}" type="presParOf" srcId="{581F0F3D-F357-4C92-AA25-72D05798B441}" destId="{A1EF06F2-7F85-42BD-B42A-3C16246EEA36}" srcOrd="1" destOrd="0" presId="urn:microsoft.com/office/officeart/2005/8/layout/list1"/>
    <dgm:cxn modelId="{D29A919C-C3EA-4C64-84DD-286533D2D2A4}" type="presParOf" srcId="{F3C288C9-5E50-41E4-BA0B-6D488EDF0B8F}" destId="{70021FA8-2559-4EEF-BDD2-4D5BE8AA7D0D}" srcOrd="1" destOrd="0" presId="urn:microsoft.com/office/officeart/2005/8/layout/list1"/>
    <dgm:cxn modelId="{D6628502-28F2-4A3F-843F-E9BECAE46537}" type="presParOf" srcId="{F3C288C9-5E50-41E4-BA0B-6D488EDF0B8F}" destId="{E55E1313-3A0E-4DE6-9C23-C79824B7E0AB}" srcOrd="2" destOrd="0" presId="urn:microsoft.com/office/officeart/2005/8/layout/list1"/>
    <dgm:cxn modelId="{77078855-59E0-479B-88FD-31374376AA9F}" type="presParOf" srcId="{F3C288C9-5E50-41E4-BA0B-6D488EDF0B8F}" destId="{F93979DF-53CC-4E79-AA28-E70C706A46F2}" srcOrd="3" destOrd="0" presId="urn:microsoft.com/office/officeart/2005/8/layout/list1"/>
    <dgm:cxn modelId="{10451D8B-BA6E-43DA-A8B9-490C73C2292C}" type="presParOf" srcId="{F3C288C9-5E50-41E4-BA0B-6D488EDF0B8F}" destId="{87584594-CEA0-4A13-808B-8DA2993F0688}" srcOrd="4" destOrd="0" presId="urn:microsoft.com/office/officeart/2005/8/layout/list1"/>
    <dgm:cxn modelId="{0E721B4F-584B-44DA-B3A7-523817CE1021}" type="presParOf" srcId="{87584594-CEA0-4A13-808B-8DA2993F0688}" destId="{0E18A971-90D1-42BB-A92F-E33045190E92}" srcOrd="0" destOrd="0" presId="urn:microsoft.com/office/officeart/2005/8/layout/list1"/>
    <dgm:cxn modelId="{D659A455-B6BA-4DA4-A496-DED7457BC77D}" type="presParOf" srcId="{87584594-CEA0-4A13-808B-8DA2993F0688}" destId="{8FF97ED0-878E-4B22-A65F-7E8493FFF50C}" srcOrd="1" destOrd="0" presId="urn:microsoft.com/office/officeart/2005/8/layout/list1"/>
    <dgm:cxn modelId="{73AC62DF-8E0C-4952-9395-4BE1BAC9FF90}" type="presParOf" srcId="{F3C288C9-5E50-41E4-BA0B-6D488EDF0B8F}" destId="{CD375FFF-CF1B-4AB9-88B3-9475ADA0F68D}" srcOrd="5" destOrd="0" presId="urn:microsoft.com/office/officeart/2005/8/layout/list1"/>
    <dgm:cxn modelId="{11FAC94F-46F1-4F08-83E5-48389E44BE36}" type="presParOf" srcId="{F3C288C9-5E50-41E4-BA0B-6D488EDF0B8F}" destId="{FD12D292-F961-404A-B19D-ABB1417AD748}" srcOrd="6" destOrd="0" presId="urn:microsoft.com/office/officeart/2005/8/layout/list1"/>
    <dgm:cxn modelId="{6171D2B6-0829-4DF5-82F2-AB21FF840F86}" type="presParOf" srcId="{F3C288C9-5E50-41E4-BA0B-6D488EDF0B8F}" destId="{C1F42F48-1D90-4E07-924A-F5BC300BD01D}" srcOrd="7" destOrd="0" presId="urn:microsoft.com/office/officeart/2005/8/layout/list1"/>
    <dgm:cxn modelId="{76C48A26-C012-4EBF-BC4B-C58660B06ABF}" type="presParOf" srcId="{F3C288C9-5E50-41E4-BA0B-6D488EDF0B8F}" destId="{63B69884-0A1B-4792-AFC6-1A1A648FBF15}" srcOrd="8" destOrd="0" presId="urn:microsoft.com/office/officeart/2005/8/layout/list1"/>
    <dgm:cxn modelId="{3933E3D8-94D7-4106-AC3A-CF8AA081827D}" type="presParOf" srcId="{63B69884-0A1B-4792-AFC6-1A1A648FBF15}" destId="{3440BDC1-986A-4165-AFA3-504F8EA58460}" srcOrd="0" destOrd="0" presId="urn:microsoft.com/office/officeart/2005/8/layout/list1"/>
    <dgm:cxn modelId="{BB1C304F-87B4-456E-824B-03532F7C73CF}" type="presParOf" srcId="{63B69884-0A1B-4792-AFC6-1A1A648FBF15}" destId="{21D99C09-01B4-42CA-8195-4A02D37E13BF}" srcOrd="1" destOrd="0" presId="urn:microsoft.com/office/officeart/2005/8/layout/list1"/>
    <dgm:cxn modelId="{41384C89-331C-4E23-A55E-943E133A1FC2}" type="presParOf" srcId="{F3C288C9-5E50-41E4-BA0B-6D488EDF0B8F}" destId="{AC2B5DB9-7453-4F77-A93E-300F10ABDA98}" srcOrd="9" destOrd="0" presId="urn:microsoft.com/office/officeart/2005/8/layout/list1"/>
    <dgm:cxn modelId="{B4D30E1A-0BFF-4108-B4B9-FB7485728C38}" type="presParOf" srcId="{F3C288C9-5E50-41E4-BA0B-6D488EDF0B8F}" destId="{19CFD192-7889-409D-86DC-B1E6F4FB3C3F}" srcOrd="10" destOrd="0" presId="urn:microsoft.com/office/officeart/2005/8/layout/list1"/>
    <dgm:cxn modelId="{86816C8B-ED62-407A-845E-3CCD3065E1EB}" type="presParOf" srcId="{F3C288C9-5E50-41E4-BA0B-6D488EDF0B8F}" destId="{B57BFF3F-63B4-4D1F-9875-0661A14BB936}" srcOrd="11" destOrd="0" presId="urn:microsoft.com/office/officeart/2005/8/layout/list1"/>
    <dgm:cxn modelId="{8830DAC5-2F48-4E50-8165-89A3686B9FD0}" type="presParOf" srcId="{F3C288C9-5E50-41E4-BA0B-6D488EDF0B8F}" destId="{16673C9E-BBE5-4D6F-BA97-CD7880B9AB7F}" srcOrd="12" destOrd="0" presId="urn:microsoft.com/office/officeart/2005/8/layout/list1"/>
    <dgm:cxn modelId="{280B53E7-208A-4115-A6B1-60A81023C116}" type="presParOf" srcId="{16673C9E-BBE5-4D6F-BA97-CD7880B9AB7F}" destId="{BA068CB0-14D1-4E13-A8E6-C5ADD2BC53CF}" srcOrd="0" destOrd="0" presId="urn:microsoft.com/office/officeart/2005/8/layout/list1"/>
    <dgm:cxn modelId="{13A4FA7F-0ED6-4B7F-91AD-3B5069599389}" type="presParOf" srcId="{16673C9E-BBE5-4D6F-BA97-CD7880B9AB7F}" destId="{478C41D3-E217-438E-B743-0C54A14D0F39}" srcOrd="1" destOrd="0" presId="urn:microsoft.com/office/officeart/2005/8/layout/list1"/>
    <dgm:cxn modelId="{D005924A-FF08-4899-9576-0743C3CBCB90}" type="presParOf" srcId="{F3C288C9-5E50-41E4-BA0B-6D488EDF0B8F}" destId="{F69FD9E3-D2BC-43A2-B45A-36C34E5EDCCB}" srcOrd="13" destOrd="0" presId="urn:microsoft.com/office/officeart/2005/8/layout/list1"/>
    <dgm:cxn modelId="{9142F3D9-8D2C-47D3-9EC1-59BEE680DE38}" type="presParOf" srcId="{F3C288C9-5E50-41E4-BA0B-6D488EDF0B8F}" destId="{5069279A-F502-41BE-962E-FECB1DD8ABA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B4824-997A-4837-BA67-32E313B83BA2}">
      <dsp:nvSpPr>
        <dsp:cNvPr id="0" name=""/>
        <dsp:cNvSpPr/>
      </dsp:nvSpPr>
      <dsp:spPr>
        <a:xfrm>
          <a:off x="0" y="29509"/>
          <a:ext cx="10058399" cy="114925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ED64C5-4389-4512-A0E3-26CC10B1CBF2}">
      <dsp:nvSpPr>
        <dsp:cNvPr id="0" name=""/>
        <dsp:cNvSpPr/>
      </dsp:nvSpPr>
      <dsp:spPr>
        <a:xfrm>
          <a:off x="347648" y="259072"/>
          <a:ext cx="632087" cy="63208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0EF02-D34B-4472-BA6E-60B854C08C9A}">
      <dsp:nvSpPr>
        <dsp:cNvPr id="0" name=""/>
        <dsp:cNvSpPr/>
      </dsp:nvSpPr>
      <dsp:spPr>
        <a:xfrm>
          <a:off x="1327384" y="491"/>
          <a:ext cx="8731015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Learning Strategies: </a:t>
          </a:r>
          <a:r>
            <a:rPr lang="en-US" sz="2200" kern="1200" dirty="0"/>
            <a:t>How you plan, study, organize, and adjust.</a:t>
          </a:r>
        </a:p>
      </dsp:txBody>
      <dsp:txXfrm>
        <a:off x="1327384" y="491"/>
        <a:ext cx="8731015" cy="1149250"/>
      </dsp:txXfrm>
    </dsp:sp>
    <dsp:sp modelId="{CE5B05AF-466F-4A51-B056-3AC6D95B7B75}">
      <dsp:nvSpPr>
        <dsp:cNvPr id="0" name=""/>
        <dsp:cNvSpPr/>
      </dsp:nvSpPr>
      <dsp:spPr>
        <a:xfrm>
          <a:off x="0" y="1437054"/>
          <a:ext cx="10058399" cy="114925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3BCE3-B939-42EE-BEDE-70F9ACFAA9BD}">
      <dsp:nvSpPr>
        <dsp:cNvPr id="0" name=""/>
        <dsp:cNvSpPr/>
      </dsp:nvSpPr>
      <dsp:spPr>
        <a:xfrm>
          <a:off x="347648" y="1695636"/>
          <a:ext cx="632087" cy="63208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51C61-76D5-455F-96E6-72B793AE7C31}">
      <dsp:nvSpPr>
        <dsp:cNvPr id="0" name=""/>
        <dsp:cNvSpPr/>
      </dsp:nvSpPr>
      <dsp:spPr>
        <a:xfrm>
          <a:off x="1327384" y="1437054"/>
          <a:ext cx="8731015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Assistive technology: </a:t>
          </a:r>
          <a:r>
            <a:rPr lang="en-GB" sz="2200" kern="1200" dirty="0"/>
            <a:t>Tools that reduce barriers with reading, writing, notes, planning, or studying.</a:t>
          </a:r>
          <a:endParaRPr lang="en-US" sz="2200" kern="1200" dirty="0"/>
        </a:p>
      </dsp:txBody>
      <dsp:txXfrm>
        <a:off x="1327384" y="1437054"/>
        <a:ext cx="8731015" cy="1149250"/>
      </dsp:txXfrm>
    </dsp:sp>
    <dsp:sp modelId="{BF9E8689-C23C-497C-A33C-F8AAA897017E}">
      <dsp:nvSpPr>
        <dsp:cNvPr id="0" name=""/>
        <dsp:cNvSpPr/>
      </dsp:nvSpPr>
      <dsp:spPr>
        <a:xfrm>
          <a:off x="0" y="2874109"/>
          <a:ext cx="10058399" cy="114925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0FB8F0-E7CC-4095-9627-86F2D02761E1}">
      <dsp:nvSpPr>
        <dsp:cNvPr id="0" name=""/>
        <dsp:cNvSpPr/>
      </dsp:nvSpPr>
      <dsp:spPr>
        <a:xfrm>
          <a:off x="347648" y="3132199"/>
          <a:ext cx="632087" cy="63208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B31A8-B0E4-40B2-A9A6-D616838139F2}">
      <dsp:nvSpPr>
        <dsp:cNvPr id="0" name=""/>
        <dsp:cNvSpPr/>
      </dsp:nvSpPr>
      <dsp:spPr>
        <a:xfrm>
          <a:off x="1327384" y="2873618"/>
          <a:ext cx="8731015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Both: establishing strategies that you would be able to use with a specific assistive technology to use the technology as efficiently as possible.</a:t>
          </a:r>
        </a:p>
      </dsp:txBody>
      <dsp:txXfrm>
        <a:off x="1327384" y="2873618"/>
        <a:ext cx="8731015" cy="1149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E1313-3A0E-4DE6-9C23-C79824B7E0AB}">
      <dsp:nvSpPr>
        <dsp:cNvPr id="0" name=""/>
        <dsp:cNvSpPr/>
      </dsp:nvSpPr>
      <dsp:spPr>
        <a:xfrm>
          <a:off x="0" y="287254"/>
          <a:ext cx="10058399" cy="807975"/>
        </a:xfrm>
        <a:prstGeom prst="rect">
          <a:avLst/>
        </a:prstGeom>
        <a:solidFill>
          <a:srgbClr val="E9F1F7">
            <a:alpha val="90000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95732" rIns="780644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b="0" kern="1200" dirty="0"/>
            <a:t>Planning, studying, organizing, starting, staying on track, and adjusting approaches.</a:t>
          </a:r>
          <a:endParaRPr lang="en-US" sz="1900" kern="1200" dirty="0"/>
        </a:p>
      </dsp:txBody>
      <dsp:txXfrm>
        <a:off x="0" y="287254"/>
        <a:ext cx="10058399" cy="807975"/>
      </dsp:txXfrm>
    </dsp:sp>
    <dsp:sp modelId="{A1EF06F2-7F85-42BD-B42A-3C16246EEA36}">
      <dsp:nvSpPr>
        <dsp:cNvPr id="0" name=""/>
        <dsp:cNvSpPr/>
      </dsp:nvSpPr>
      <dsp:spPr>
        <a:xfrm>
          <a:off x="502920" y="6814"/>
          <a:ext cx="7040880" cy="560880"/>
        </a:xfrm>
        <a:prstGeom prst="roundRect">
          <a:avLst/>
        </a:prstGeom>
        <a:solidFill>
          <a:srgbClr val="2F5D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Learning S</a:t>
          </a:r>
          <a:r>
            <a:rPr lang="en-CA" sz="1900" b="1" kern="1200" dirty="0"/>
            <a:t>trategist</a:t>
          </a:r>
          <a:endParaRPr lang="en-US" sz="1900" kern="1200" dirty="0"/>
        </a:p>
      </dsp:txBody>
      <dsp:txXfrm>
        <a:off x="530300" y="34194"/>
        <a:ext cx="6986120" cy="506120"/>
      </dsp:txXfrm>
    </dsp:sp>
    <dsp:sp modelId="{FD12D292-F961-404A-B19D-ABB1417AD748}">
      <dsp:nvSpPr>
        <dsp:cNvPr id="0" name=""/>
        <dsp:cNvSpPr/>
      </dsp:nvSpPr>
      <dsp:spPr>
        <a:xfrm>
          <a:off x="0" y="1478270"/>
          <a:ext cx="10058399" cy="1077300"/>
        </a:xfrm>
        <a:prstGeom prst="rect">
          <a:avLst/>
        </a:prstGeom>
        <a:solidFill>
          <a:srgbClr val="E8F2EC">
            <a:alpha val="90000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95732" rIns="780644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b="0" kern="1200" dirty="0"/>
            <a:t>Information about tools </a:t>
          </a:r>
          <a:r>
            <a:rPr lang="en-GB" sz="1900" b="0" kern="1200" dirty="0"/>
            <a:t>for reading, writing, note-taking, planning, studying, and test </a:t>
          </a:r>
          <a:r>
            <a:rPr lang="en-CA" sz="1900" b="0" kern="1200" dirty="0"/>
            <a:t>accommodations</a:t>
          </a:r>
          <a:r>
            <a:rPr lang="en-GB" sz="1900" b="0" kern="1200" dirty="0"/>
            <a:t>.</a:t>
          </a:r>
          <a:endParaRPr lang="en-US" sz="1900" kern="1200" dirty="0"/>
        </a:p>
      </dsp:txBody>
      <dsp:txXfrm>
        <a:off x="0" y="1478270"/>
        <a:ext cx="10058399" cy="1077300"/>
      </dsp:txXfrm>
    </dsp:sp>
    <dsp:sp modelId="{8FF97ED0-878E-4B22-A65F-7E8493FFF50C}">
      <dsp:nvSpPr>
        <dsp:cNvPr id="0" name=""/>
        <dsp:cNvSpPr/>
      </dsp:nvSpPr>
      <dsp:spPr>
        <a:xfrm>
          <a:off x="502920" y="1197829"/>
          <a:ext cx="7040880" cy="560880"/>
        </a:xfrm>
        <a:prstGeom prst="roundRect">
          <a:avLst/>
        </a:prstGeom>
        <a:solidFill>
          <a:srgbClr val="366B4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Assistive T</a:t>
          </a:r>
          <a:r>
            <a:rPr lang="en-CA" sz="1900" b="1" kern="1200" dirty="0"/>
            <a:t>echnologist</a:t>
          </a:r>
          <a:endParaRPr lang="en-US" sz="1900" kern="1200" dirty="0"/>
        </a:p>
      </dsp:txBody>
      <dsp:txXfrm>
        <a:off x="530300" y="1225209"/>
        <a:ext cx="6986120" cy="506120"/>
      </dsp:txXfrm>
    </dsp:sp>
    <dsp:sp modelId="{19CFD192-7889-409D-86DC-B1E6F4FB3C3F}">
      <dsp:nvSpPr>
        <dsp:cNvPr id="0" name=""/>
        <dsp:cNvSpPr/>
      </dsp:nvSpPr>
      <dsp:spPr>
        <a:xfrm>
          <a:off x="0" y="2938609"/>
          <a:ext cx="10058399" cy="1077300"/>
        </a:xfrm>
        <a:prstGeom prst="rect">
          <a:avLst/>
        </a:prstGeom>
        <a:solidFill>
          <a:srgbClr val="F1ECF4">
            <a:alpha val="90000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95732" rIns="780644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b="0" kern="1200"/>
            <a:t>Accommodation questions, access barriers, and course requirements that may need discussion.</a:t>
          </a:r>
          <a:endParaRPr lang="en-US" sz="1900" kern="1200"/>
        </a:p>
      </dsp:txBody>
      <dsp:txXfrm>
        <a:off x="0" y="2938609"/>
        <a:ext cx="10058399" cy="1077300"/>
      </dsp:txXfrm>
    </dsp:sp>
    <dsp:sp modelId="{21D99C09-01B4-42CA-8195-4A02D37E13BF}">
      <dsp:nvSpPr>
        <dsp:cNvPr id="0" name=""/>
        <dsp:cNvSpPr/>
      </dsp:nvSpPr>
      <dsp:spPr>
        <a:xfrm>
          <a:off x="502920" y="2658170"/>
          <a:ext cx="7040880" cy="560880"/>
        </a:xfrm>
        <a:prstGeom prst="roundRect">
          <a:avLst/>
        </a:prstGeom>
        <a:solidFill>
          <a:srgbClr val="634A7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Disability Coordinator</a:t>
          </a:r>
          <a:endParaRPr lang="en-US" sz="1900" kern="1200"/>
        </a:p>
      </dsp:txBody>
      <dsp:txXfrm>
        <a:off x="530300" y="2685550"/>
        <a:ext cx="6986120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E1313-3A0E-4DE6-9C23-C79824B7E0AB}">
      <dsp:nvSpPr>
        <dsp:cNvPr id="0" name=""/>
        <dsp:cNvSpPr/>
      </dsp:nvSpPr>
      <dsp:spPr>
        <a:xfrm>
          <a:off x="0" y="236022"/>
          <a:ext cx="10058399" cy="727649"/>
        </a:xfrm>
        <a:prstGeom prst="rect">
          <a:avLst/>
        </a:prstGeom>
        <a:solidFill>
          <a:srgbClr val="E8F0F5"/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000" kern="1200" dirty="0"/>
            <a:t>Instructor, TA, or supervisor </a:t>
          </a:r>
          <a:endParaRPr lang="en-US" sz="2000" b="1" kern="1200" dirty="0"/>
        </a:p>
      </dsp:txBody>
      <dsp:txXfrm>
        <a:off x="0" y="236022"/>
        <a:ext cx="10058399" cy="727649"/>
      </dsp:txXfrm>
    </dsp:sp>
    <dsp:sp modelId="{A1EF06F2-7F85-42BD-B42A-3C16246EEA36}">
      <dsp:nvSpPr>
        <dsp:cNvPr id="0" name=""/>
        <dsp:cNvSpPr/>
      </dsp:nvSpPr>
      <dsp:spPr>
        <a:xfrm>
          <a:off x="502920" y="29382"/>
          <a:ext cx="7040880" cy="413280"/>
        </a:xfrm>
        <a:prstGeom prst="roundRect">
          <a:avLst/>
        </a:prstGeom>
        <a:solidFill>
          <a:srgbClr val="2F5D7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Courses</a:t>
          </a:r>
          <a:endParaRPr lang="en-US" sz="2000" b="1" kern="1200" dirty="0"/>
        </a:p>
      </dsp:txBody>
      <dsp:txXfrm>
        <a:off x="523095" y="49557"/>
        <a:ext cx="7000530" cy="372930"/>
      </dsp:txXfrm>
    </dsp:sp>
    <dsp:sp modelId="{FD12D292-F961-404A-B19D-ABB1417AD748}">
      <dsp:nvSpPr>
        <dsp:cNvPr id="0" name=""/>
        <dsp:cNvSpPr/>
      </dsp:nvSpPr>
      <dsp:spPr>
        <a:xfrm>
          <a:off x="0" y="1244722"/>
          <a:ext cx="10058399" cy="727649"/>
        </a:xfrm>
        <a:prstGeom prst="rect">
          <a:avLst/>
        </a:prstGeom>
        <a:solidFill>
          <a:srgbClr val="E7F1F0"/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CA" sz="2000" kern="1200" dirty="0"/>
            <a:t>Department, Academic Advising, or Graduate Studies</a:t>
          </a:r>
          <a:endParaRPr lang="en-US" sz="2000" kern="1200" dirty="0"/>
        </a:p>
      </dsp:txBody>
      <dsp:txXfrm>
        <a:off x="0" y="1244722"/>
        <a:ext cx="10058399" cy="727649"/>
      </dsp:txXfrm>
    </dsp:sp>
    <dsp:sp modelId="{8FF97ED0-878E-4B22-A65F-7E8493FFF50C}">
      <dsp:nvSpPr>
        <dsp:cNvPr id="0" name=""/>
        <dsp:cNvSpPr/>
      </dsp:nvSpPr>
      <dsp:spPr>
        <a:xfrm>
          <a:off x="502920" y="1039272"/>
          <a:ext cx="7040880" cy="413280"/>
        </a:xfrm>
        <a:prstGeom prst="roundRect">
          <a:avLst/>
        </a:prstGeom>
        <a:solidFill>
          <a:srgbClr val="2F6F6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Program support</a:t>
          </a:r>
          <a:endParaRPr lang="en-US" sz="2000" b="1" kern="1200" dirty="0"/>
        </a:p>
      </dsp:txBody>
      <dsp:txXfrm>
        <a:off x="523095" y="1059447"/>
        <a:ext cx="7000530" cy="372930"/>
      </dsp:txXfrm>
    </dsp:sp>
    <dsp:sp modelId="{19CFD192-7889-409D-86DC-B1E6F4FB3C3F}">
      <dsp:nvSpPr>
        <dsp:cNvPr id="0" name=""/>
        <dsp:cNvSpPr/>
      </dsp:nvSpPr>
      <dsp:spPr>
        <a:xfrm>
          <a:off x="0" y="2255802"/>
          <a:ext cx="10058399" cy="727649"/>
        </a:xfrm>
        <a:prstGeom prst="rect">
          <a:avLst/>
        </a:prstGeom>
        <a:solidFill>
          <a:srgbClr val="EAF2EC">
            <a:alpha val="89804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000" kern="1200" dirty="0"/>
            <a:t>Science Student Success Centre, </a:t>
          </a:r>
          <a:r>
            <a:rPr lang="en-GB" sz="2000" kern="1200" dirty="0"/>
            <a:t>Centre for Student Academic Support</a:t>
          </a:r>
          <a:r>
            <a:rPr lang="en-CA" sz="2000" kern="1200" dirty="0"/>
            <a:t>, Library.</a:t>
          </a:r>
          <a:endParaRPr lang="en-US" sz="2000" kern="1200" dirty="0"/>
        </a:p>
      </dsp:txBody>
      <dsp:txXfrm>
        <a:off x="0" y="2255802"/>
        <a:ext cx="10058399" cy="727649"/>
      </dsp:txXfrm>
    </dsp:sp>
    <dsp:sp modelId="{21D99C09-01B4-42CA-8195-4A02D37E13BF}">
      <dsp:nvSpPr>
        <dsp:cNvPr id="0" name=""/>
        <dsp:cNvSpPr/>
      </dsp:nvSpPr>
      <dsp:spPr>
        <a:xfrm>
          <a:off x="502920" y="2049162"/>
          <a:ext cx="7040880" cy="413280"/>
        </a:xfrm>
        <a:prstGeom prst="roundRect">
          <a:avLst/>
        </a:prstGeom>
        <a:solidFill>
          <a:srgbClr val="3F6F4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Academic support</a:t>
          </a:r>
          <a:endParaRPr lang="en-US" sz="2000" b="1" kern="1200" dirty="0"/>
        </a:p>
      </dsp:txBody>
      <dsp:txXfrm>
        <a:off x="523095" y="2069337"/>
        <a:ext cx="7000530" cy="372930"/>
      </dsp:txXfrm>
    </dsp:sp>
    <dsp:sp modelId="{5069279A-F502-41BE-962E-FECB1DD8ABA6}">
      <dsp:nvSpPr>
        <dsp:cNvPr id="0" name=""/>
        <dsp:cNvSpPr/>
      </dsp:nvSpPr>
      <dsp:spPr>
        <a:xfrm>
          <a:off x="0" y="3274377"/>
          <a:ext cx="10058399" cy="727649"/>
        </a:xfrm>
        <a:prstGeom prst="rect">
          <a:avLst/>
        </a:prstGeom>
        <a:solidFill>
          <a:srgbClr val="F1EBF3">
            <a:alpha val="89804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291592" rIns="78064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CA" sz="2000" kern="1200" dirty="0"/>
            <a:t>Health and Counselling Services</a:t>
          </a:r>
          <a:endParaRPr lang="en-US" sz="2000" kern="1200" dirty="0"/>
        </a:p>
      </dsp:txBody>
      <dsp:txXfrm>
        <a:off x="0" y="3274377"/>
        <a:ext cx="10058399" cy="727649"/>
      </dsp:txXfrm>
    </dsp:sp>
    <dsp:sp modelId="{478C41D3-E217-438E-B743-0C54A14D0F39}">
      <dsp:nvSpPr>
        <dsp:cNvPr id="0" name=""/>
        <dsp:cNvSpPr/>
      </dsp:nvSpPr>
      <dsp:spPr>
        <a:xfrm>
          <a:off x="502920" y="3059052"/>
          <a:ext cx="7040880" cy="413280"/>
        </a:xfrm>
        <a:prstGeom prst="roundRect">
          <a:avLst/>
        </a:prstGeom>
        <a:solidFill>
          <a:srgbClr val="6B4F73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Wellness support</a:t>
          </a:r>
          <a:endParaRPr lang="en-US" sz="2000" b="1" kern="1200" dirty="0"/>
        </a:p>
      </dsp:txBody>
      <dsp:txXfrm>
        <a:off x="523095" y="3079227"/>
        <a:ext cx="7000530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938DB3-B76F-A26F-F074-F503AC61DB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B8D4F-49C7-D8F2-E6FC-CE88190DB9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C7E0D-D674-48E9-99CC-54A627515E19}" type="datetimeFigureOut">
              <a:rPr lang="en-CA" smtClean="0"/>
              <a:t>2026-08-31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33F46-383A-865A-B39F-5254F7032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F3DAF-7D8D-9ACB-533F-93ABE0F366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D1708-A206-43EA-BBBE-89D54631032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1143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28218-0951-463E-A5C9-BAF1327E95DE}" type="datetimeFigureOut">
              <a:rPr lang="en-CA" smtClean="0"/>
              <a:t>2026-08-31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9C556-DFD3-4F8F-86CD-B3304D530D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2082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740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703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777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1404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1659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9C556-DFD3-4F8F-86CD-B3304D530DC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231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CB0D-C51E-4DBC-9154-7ABECB88C86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19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0EBE7-E88B-4102-A490-0A605FD9A530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2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A590-B736-47D1-A507-FDD577F5811F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8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04CC-42A7-491A-A5D7-A5F60496705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6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8FC03-FED1-4116-BF41-45C45EA07694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72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699-F048-47B7-9E6C-B43B4AA1EB08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8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56BC-9ACA-4B10-96EC-A8FCACE5F769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5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A743-6E65-42C5-9E89-E6A2BFDF13E6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4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13FA-BE95-417F-811E-69D82087DDDD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9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3CB4AB9-5E70-4E26-9419-4642AAFE6946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54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20D9-7974-4339-B55B-07A0DC84CF0F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5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BCAE69-2615-4C95-96B0-704E7C6808A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A93DDF-59AD-4777-ADC1-C112088AB5D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55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gradstudents.carleton.ca/" TargetMode="External"/><Relationship Id="rId13" Type="http://schemas.openxmlformats.org/officeDocument/2006/relationships/hyperlink" Target="https://library.carleton.ca/services/library-accessibility-services" TargetMode="External"/><Relationship Id="rId18" Type="http://schemas.openxmlformats.org/officeDocument/2006/relationships/hyperlink" Target="https://sssc.carleton.ca/" TargetMode="External"/><Relationship Id="rId3" Type="http://schemas.openxmlformats.org/officeDocument/2006/relationships/hyperlink" Target="https://carleton.ca/academicadvising/departmental-advisors/" TargetMode="External"/><Relationship Id="rId7" Type="http://schemas.openxmlformats.org/officeDocument/2006/relationships/hyperlink" Target="https://carleton.ca/csas/" TargetMode="External"/><Relationship Id="rId12" Type="http://schemas.openxmlformats.org/officeDocument/2006/relationships/hyperlink" Target="https://library.carleton.ca/research" TargetMode="External"/><Relationship Id="rId17" Type="http://schemas.openxmlformats.org/officeDocument/2006/relationships/hyperlink" Target="https://carleton.ca/pmc/" TargetMode="External"/><Relationship Id="rId2" Type="http://schemas.openxmlformats.org/officeDocument/2006/relationships/hyperlink" Target="https://carleton.ca/academicadvising/" TargetMode="External"/><Relationship Id="rId16" Type="http://schemas.openxmlformats.org/officeDocument/2006/relationships/hyperlink" Target="https://carleton.ca/ses/cu-files/comas-student-instructions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usaonline.ca/service-centres/cdac/" TargetMode="External"/><Relationship Id="rId11" Type="http://schemas.openxmlformats.org/officeDocument/2006/relationships/hyperlink" Target="https://library.carleton.ca/" TargetMode="External"/><Relationship Id="rId5" Type="http://schemas.openxmlformats.org/officeDocument/2006/relationships/hyperlink" Target="https://carleton.ca/act/" TargetMode="External"/><Relationship Id="rId15" Type="http://schemas.openxmlformats.org/officeDocument/2006/relationships/hyperlink" Target="https://carleton.ca/ses/faq-archive/comas/" TargetMode="External"/><Relationship Id="rId10" Type="http://schemas.openxmlformats.org/officeDocument/2006/relationships/hyperlink" Target="https://wellness.carleton.ca/mental-health/resource-guide/" TargetMode="External"/><Relationship Id="rId4" Type="http://schemas.openxmlformats.org/officeDocument/2006/relationships/hyperlink" Target="https://carleton.ca/career/" TargetMode="External"/><Relationship Id="rId9" Type="http://schemas.openxmlformats.org/officeDocument/2006/relationships/hyperlink" Target="https://wellness.carleton.ca/health/" TargetMode="External"/><Relationship Id="rId14" Type="http://schemas.openxmlformats.org/officeDocument/2006/relationships/hyperlink" Target="https://carleton.ca/ses/exam-accommodation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rleton.ca/csas/" TargetMode="External"/><Relationship Id="rId2" Type="http://schemas.openxmlformats.org/officeDocument/2006/relationships/hyperlink" Target="https://students.carleton.ca/?utm_source=carleton.ca&amp;utm_medium=banner&amp;utm_campaign=jump-to" TargetMode="Externa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carleton.ca/academicadvising/departmental-advisors-a-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/>
          <a:p>
            <a:r>
              <a:rPr lang="en-CA" sz="6200" dirty="0"/>
              <a:t>Learning Strategies and Assistive Technologies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anchor="t">
            <a:normAutofit fontScale="77500" lnSpcReduction="20000"/>
          </a:bodyPr>
          <a:lstStyle/>
          <a:p>
            <a:r>
              <a:rPr lang="en-CA" sz="2000" b="1" dirty="0"/>
              <a:t>Presented by: Jessie Gunnell and Jordyn Tremblay</a:t>
            </a:r>
          </a:p>
          <a:p>
            <a:r>
              <a:rPr lang="en-CA" sz="2000" b="1" dirty="0"/>
              <a:t>September 2026</a:t>
            </a:r>
          </a:p>
          <a:p>
            <a:br>
              <a:rPr lang="en-CA" sz="2000" dirty="0"/>
            </a:br>
            <a:r>
              <a:rPr lang="en-CA" sz="2000" dirty="0"/>
              <a:t>📍 Room 501 </a:t>
            </a:r>
            <a:r>
              <a:rPr lang="en-CA" sz="2000" dirty="0" err="1"/>
              <a:t>Nideyinan</a:t>
            </a:r>
            <a:r>
              <a:rPr lang="en-CA" sz="2000" dirty="0"/>
              <a:t> | 📞 613-520-6608 | ✉️ pmc_ls@carleton.ca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B2E55-6E71-EC3D-881B-B433BEDD9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76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CA" dirty="0"/>
          </a:p>
        </p:txBody>
      </p:sp>
      <p:pic>
        <p:nvPicPr>
          <p:cNvPr id="7" name="Picture Placeholder 6" descr="Do You Know The Three Magic Pre-call Questions? - James Muir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8D404-5EEA-9347-BAAE-DE828940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31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>
              <a:lnSpc>
                <a:spcPct val="150000"/>
              </a:lnSpc>
              <a:buNone/>
            </a:pPr>
            <a:r>
              <a:rPr lang="en-CA" sz="2800" dirty="0"/>
              <a:t>📍 Room 501 Nideyinan  </a:t>
            </a:r>
          </a:p>
          <a:p>
            <a:pPr marL="384048" lvl="2" indent="0">
              <a:lnSpc>
                <a:spcPct val="150000"/>
              </a:lnSpc>
              <a:buNone/>
            </a:pPr>
            <a:r>
              <a:rPr lang="en-CA" sz="2800" dirty="0"/>
              <a:t>📞 613-520-6608 </a:t>
            </a:r>
          </a:p>
          <a:p>
            <a:pPr marL="384048" lvl="2" indent="0">
              <a:lnSpc>
                <a:spcPct val="150000"/>
              </a:lnSpc>
              <a:buNone/>
            </a:pPr>
            <a:r>
              <a:rPr lang="en-CA" sz="2800" dirty="0"/>
              <a:t>✉️ pmc_ls@carleton.ca </a:t>
            </a:r>
          </a:p>
          <a:p>
            <a:pPr marL="384048" lvl="2" indent="0">
              <a:lnSpc>
                <a:spcPct val="150000"/>
              </a:lnSpc>
              <a:buNone/>
            </a:pPr>
            <a:r>
              <a:rPr lang="en-US" sz="28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🌐</a:t>
            </a:r>
            <a:r>
              <a:rPr lang="en-US" sz="2800" dirty="0"/>
              <a:t> carleton.ca/</a:t>
            </a:r>
            <a:r>
              <a:rPr lang="en-US" sz="2800" dirty="0" err="1"/>
              <a:t>pmc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AA496-CB16-EEE7-33D1-E57D965E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24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82A5D-C5ED-B234-6157-B5898EE1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4CE13-471A-7558-E467-4780FB2B2B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2"/>
              </a:rPr>
              <a:t>Academic Advising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3"/>
              </a:rPr>
              <a:t>Program Advisors</a:t>
            </a:r>
            <a:endParaRPr lang="en-CA" dirty="0"/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4"/>
              </a:rPr>
              <a:t>Career Services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5"/>
              </a:rPr>
              <a:t>Accessible Career Transition(ACT) Services</a:t>
            </a:r>
            <a:endParaRPr lang="en-CA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>
                <a:hlinkClick r:id="rId6"/>
              </a:rPr>
              <a:t>Carleton Disability Awareness Centre</a:t>
            </a:r>
            <a:endParaRPr lang="en-GB" dirty="0">
              <a:hlinkClick r:id="rId7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>
                <a:hlinkClick r:id="rId7"/>
              </a:rPr>
              <a:t>Centre for Student Academic Support</a:t>
            </a:r>
            <a:endParaRPr lang="en-CA" dirty="0"/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8"/>
              </a:rPr>
              <a:t>Graduate Studies</a:t>
            </a:r>
            <a:endParaRPr lang="en-CA" dirty="0"/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9"/>
              </a:rPr>
              <a:t>Health and Counselling Services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10"/>
              </a:rPr>
              <a:t>Resource Guide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EFCF5C-F68B-4AB0-D277-9DE2430760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11"/>
              </a:rPr>
              <a:t>MacOdrum Library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12"/>
              </a:rPr>
              <a:t>Research Support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13"/>
              </a:rPr>
              <a:t>Library Accessibility Services</a:t>
            </a:r>
            <a:endParaRPr lang="en-CA" dirty="0">
              <a:hlinkClick r:id="rId14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14"/>
              </a:rPr>
              <a:t>McIntyre Exam Centre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15"/>
              </a:rPr>
              <a:t>CoMaS FAQs</a:t>
            </a:r>
            <a:endParaRPr lang="en-CA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CA" dirty="0">
                <a:hlinkClick r:id="rId16"/>
              </a:rPr>
              <a:t>E-Proctoring Guide for Students</a:t>
            </a:r>
            <a:endParaRPr lang="en-CA" dirty="0">
              <a:hlinkClick r:id="rId17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17"/>
              </a:rPr>
              <a:t>Paul Menton Centre</a:t>
            </a:r>
            <a:endParaRPr lang="en-CA" dirty="0">
              <a:hlinkClick r:id="rId18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CA" dirty="0">
                <a:hlinkClick r:id="rId18"/>
              </a:rPr>
              <a:t>Science Student Success Centre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76281-D642-2BD6-3C0B-FBB850DE2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5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8EFE4-C17B-38E4-E893-9B15CF166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Changes In University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89C0B26-DBF0-49B9-6DB7-E963C72CE3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406148"/>
              </p:ext>
            </p:extLst>
          </p:nvPr>
        </p:nvGraphicFramePr>
        <p:xfrm>
          <a:off x="1096963" y="1846262"/>
          <a:ext cx="10058400" cy="39040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74344647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838695611"/>
                    </a:ext>
                  </a:extLst>
                </a:gridCol>
              </a:tblGrid>
              <a:tr h="6122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/>
                        <a:t>What may change</a:t>
                      </a:r>
                      <a:endParaRPr lang="en-CA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/>
                        <a:t>What can help</a:t>
                      </a:r>
                      <a:endParaRPr lang="en-CA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8065205"/>
                  </a:ext>
                </a:extLst>
              </a:tr>
              <a:tr h="6122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Information may be in several places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Check the course outline, Brightspace, class announcements, and email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058743"/>
                  </a:ext>
                </a:extLst>
              </a:tr>
              <a:tr h="6122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You may need to decide how to begin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Break the task into a first step, then identify the next step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484281"/>
                  </a:ext>
                </a:extLst>
              </a:tr>
              <a:tr h="6122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Support may require you to reach 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Ask early, share the details, and explain what is getting in the way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5772135"/>
                  </a:ext>
                </a:extLst>
              </a:tr>
              <a:tr h="6122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You may need to adapt what you do to learn throughout your degree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Research different ways that people support themselves in their learning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251893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521968-E7B7-A5E8-5E28-B6133EE2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1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974B2-5E1C-59E1-C79D-600D14F7E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CA" dirty="0"/>
              <a:t>Learning Strategies, Assistive Technology, or Both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46E65-6BB9-A7EE-F5A9-E7B66223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A93DDF-59AD-4777-ADC1-C112088AB5D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7" name="Content Placeholder 2" descr="Smart art: three boxes that provide an explanation about what learning strategies, assistive technologies, and learning strategies paired with assistive technologies are.">
            <a:extLst>
              <a:ext uri="{FF2B5EF4-FFF2-40B4-BE49-F238E27FC236}">
                <a16:creationId xmlns:a16="http://schemas.microsoft.com/office/drawing/2014/main" id="{63CDA21B-DE27-2F2D-20CC-8DB1B999D1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168449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620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D9A38-56AF-BCCC-F228-FEDA3DA7A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035B7C-0417-7A2D-D5C7-B3E2FA51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CA" dirty="0"/>
              <a:t>Activity: Midterm Uncertainty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9E411BF-E263-803D-13D1-F8C245699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solidFill>
            <a:srgbClr val="634A78"/>
          </a:solidFill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a typeface="Calibri"/>
                <a:cs typeface="Calibri"/>
              </a:rPr>
              <a:t>Assessment 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D9948C-C61C-9583-9DCB-657E0ACF1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582333"/>
            <a:ext cx="4937760" cy="2880003"/>
          </a:xfrm>
          <a:solidFill>
            <a:srgbClr val="F1ECF4"/>
          </a:solidFill>
        </p:spPr>
        <p:txBody>
          <a:bodyPr vert="horz" lIns="0" tIns="45720" rIns="0" bIns="45720" rtlCol="0" anchor="t">
            <a:normAutofit lnSpcReduction="10000"/>
          </a:bodyPr>
          <a:lstStyle/>
          <a:p>
            <a:r>
              <a:rPr lang="en-CA" sz="2400" b="1" dirty="0"/>
              <a:t>Test 1 – 20%</a:t>
            </a:r>
            <a:br>
              <a:rPr lang="en-CA" sz="2400" b="1" dirty="0"/>
            </a:br>
            <a:endParaRPr lang="en-CA" sz="2400" b="1" dirty="0"/>
          </a:p>
          <a:p>
            <a:r>
              <a:rPr lang="en-CA" sz="2400" dirty="0"/>
              <a:t>Tentatively scheduled for</a:t>
            </a:r>
            <a:r>
              <a:rPr lang="en-CA" sz="2400" b="1" dirty="0"/>
              <a:t> </a:t>
            </a:r>
            <a:r>
              <a:rPr lang="en-CA" sz="2400" dirty="0"/>
              <a:t>October 3–5. </a:t>
            </a:r>
          </a:p>
          <a:p>
            <a:r>
              <a:rPr lang="en-CA" sz="2400" dirty="0"/>
              <a:t>The test is 90 minutes and covers Weeks 1–4. </a:t>
            </a:r>
            <a:endParaRPr lang="en-US" sz="2400" dirty="0"/>
          </a:p>
          <a:p>
            <a:r>
              <a:rPr lang="en-CA" sz="2400" dirty="0"/>
              <a:t>Completed digitally, in person, using e-proctoring</a:t>
            </a:r>
            <a:r>
              <a:rPr lang="en-CA" dirty="0"/>
              <a:t>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AB2900B-30E1-4C43-7671-A5E93B9D7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  <a:solidFill>
            <a:srgbClr val="2F5D7E"/>
          </a:solidFill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Discussion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58F11-7813-313F-6A6A-355291287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2880002"/>
          </a:xfrm>
          <a:solidFill>
            <a:srgbClr val="E9F1F7"/>
          </a:solidFill>
        </p:spPr>
        <p:txBody>
          <a:bodyPr vert="horz" lIns="0" tIns="45720" rIns="0" bIns="45720" rtlCol="0" anchor="t"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2400" dirty="0"/>
              <a:t>What do you know?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What is still unclear or unconfirmed?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What can you begin now?</a:t>
            </a:r>
            <a:endParaRPr lang="en-GB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4EEFF-1BC7-C767-175B-811904CAC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13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0673-9373-FEC9-AF2D-F9F959525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What Could Get In The Way?</a:t>
            </a:r>
            <a:endParaRPr lang="en-C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FCDADD3-68A6-0C53-BB99-26749CE0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buNone/>
            </a:pPr>
            <a:r>
              <a:rPr lang="en-GB" sz="3200" b="1" dirty="0"/>
              <a:t>Name the barrier before choosing a tool or strategy!</a:t>
            </a:r>
            <a:endParaRPr lang="en-GB" sz="3200" b="1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Information: </a:t>
            </a:r>
            <a:r>
              <a:rPr lang="en-GB" sz="2800" dirty="0"/>
              <a:t>What do I still need to know?</a:t>
            </a:r>
            <a:endParaRPr lang="en-GB" sz="2800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Task: </a:t>
            </a:r>
            <a:r>
              <a:rPr lang="en-GB" sz="2800" dirty="0"/>
              <a:t>What will I need to know and be able to do?</a:t>
            </a:r>
            <a:endParaRPr lang="en-GB" sz="2800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Approach: </a:t>
            </a:r>
            <a:r>
              <a:rPr lang="en-GB" sz="2800" dirty="0"/>
              <a:t>What strategy or tool would help me prepare?</a:t>
            </a:r>
            <a:endParaRPr lang="en-GB" sz="2800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Progress: </a:t>
            </a:r>
            <a:r>
              <a:rPr lang="en-GB" sz="2800" dirty="0"/>
              <a:t>What will help me start and keep going?</a:t>
            </a:r>
            <a:endParaRPr lang="en-GB" sz="2800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Access: </a:t>
            </a:r>
            <a:r>
              <a:rPr lang="en-GB" sz="2800" dirty="0"/>
              <a:t>Could the format create a barrier?</a:t>
            </a:r>
            <a:endParaRPr lang="en-GB" sz="2800" dirty="0">
              <a:ea typeface="Calibri"/>
              <a:cs typeface="Calibri"/>
            </a:endParaRPr>
          </a:p>
          <a:p>
            <a:pPr marL="543560" lvl="1" indent="-342900">
              <a:buFont typeface="Arial" panose="020B0604020202020204" pitchFamily="34" charset="0"/>
              <a:buChar char="•"/>
            </a:pPr>
            <a:r>
              <a:rPr lang="en-GB" sz="2800" b="1" dirty="0"/>
              <a:t>Help: </a:t>
            </a:r>
            <a:r>
              <a:rPr lang="en-GB" sz="2800" dirty="0"/>
              <a:t>Do I need clarification or support?</a:t>
            </a:r>
            <a:endParaRPr lang="en-GB" sz="28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38166-A0AA-6F62-E6CB-3EE861C9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A93DDF-59AD-4777-ADC1-C112088AB5D7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5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1E46525-1EE9-56E1-C78B-D0AF0DCA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Response Fits?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6144570B-1C22-6201-8867-2BCCA988F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109773"/>
              </p:ext>
            </p:extLst>
          </p:nvPr>
        </p:nvGraphicFramePr>
        <p:xfrm>
          <a:off x="1174282" y="2075618"/>
          <a:ext cx="10215153" cy="3187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051">
                  <a:extLst>
                    <a:ext uri="{9D8B030D-6E8A-4147-A177-3AD203B41FA5}">
                      <a16:colId xmlns:a16="http://schemas.microsoft.com/office/drawing/2014/main" val="1606532211"/>
                    </a:ext>
                  </a:extLst>
                </a:gridCol>
                <a:gridCol w="3405051">
                  <a:extLst>
                    <a:ext uri="{9D8B030D-6E8A-4147-A177-3AD203B41FA5}">
                      <a16:colId xmlns:a16="http://schemas.microsoft.com/office/drawing/2014/main" val="311191213"/>
                    </a:ext>
                  </a:extLst>
                </a:gridCol>
                <a:gridCol w="3405051">
                  <a:extLst>
                    <a:ext uri="{9D8B030D-6E8A-4147-A177-3AD203B41FA5}">
                      <a16:colId xmlns:a16="http://schemas.microsoft.com/office/drawing/2014/main" val="1676695200"/>
                    </a:ext>
                  </a:extLst>
                </a:gridCol>
              </a:tblGrid>
              <a:tr h="637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 dirty="0"/>
                        <a:t>Learning Strategy</a:t>
                      </a:r>
                      <a:endParaRPr lang="en-CA" sz="2400" dirty="0"/>
                    </a:p>
                  </a:txBody>
                  <a:tcPr anchor="ctr">
                    <a:solidFill>
                      <a:srgbClr val="2F5D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 dirty="0"/>
                        <a:t>Assistive Technology</a:t>
                      </a:r>
                      <a:endParaRPr lang="en-CA" sz="2400" dirty="0"/>
                    </a:p>
                  </a:txBody>
                  <a:tcPr anchor="ctr">
                    <a:solidFill>
                      <a:srgbClr val="366B4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b="1" dirty="0"/>
                        <a:t>University Support</a:t>
                      </a:r>
                      <a:endParaRPr lang="en-CA" sz="2400" dirty="0"/>
                    </a:p>
                  </a:txBody>
                  <a:tcPr anchor="ctr">
                    <a:solidFill>
                      <a:srgbClr val="634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608183"/>
                  </a:ext>
                </a:extLst>
              </a:tr>
              <a:tr h="637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Find missing information</a:t>
                      </a:r>
                    </a:p>
                  </a:txBody>
                  <a:tcPr anchor="ctr">
                    <a:solidFill>
                      <a:srgbClr val="E9F1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Text-to-speech</a:t>
                      </a:r>
                    </a:p>
                  </a:txBody>
                  <a:tcPr anchor="ctr">
                    <a:solidFill>
                      <a:srgbClr val="E8F2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Instructor clarification</a:t>
                      </a:r>
                    </a:p>
                  </a:txBody>
                  <a:tcPr anchor="ctr">
                    <a:solidFill>
                      <a:srgbClr val="F1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788329"/>
                  </a:ext>
                </a:extLst>
              </a:tr>
              <a:tr h="637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Choose a study method</a:t>
                      </a:r>
                    </a:p>
                  </a:txBody>
                  <a:tcPr anchor="ctr">
                    <a:solidFill>
                      <a:srgbClr val="E9F1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Speech-to-text</a:t>
                      </a:r>
                    </a:p>
                  </a:txBody>
                  <a:tcPr anchor="ctr">
                    <a:solidFill>
                      <a:srgbClr val="E8F2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Disability Coordinator</a:t>
                      </a:r>
                    </a:p>
                  </a:txBody>
                  <a:tcPr anchor="ctr">
                    <a:solidFill>
                      <a:srgbClr val="F1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445999"/>
                  </a:ext>
                </a:extLst>
              </a:tr>
              <a:tr h="637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Make a realistic plan</a:t>
                      </a:r>
                    </a:p>
                  </a:txBody>
                  <a:tcPr anchor="ctr">
                    <a:solidFill>
                      <a:srgbClr val="E9F1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Digital planning tools</a:t>
                      </a:r>
                    </a:p>
                  </a:txBody>
                  <a:tcPr anchor="ctr">
                    <a:solidFill>
                      <a:srgbClr val="E8F2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/>
                        <a:t>Learning Strategist</a:t>
                      </a:r>
                    </a:p>
                  </a:txBody>
                  <a:tcPr anchor="ctr">
                    <a:solidFill>
                      <a:srgbClr val="F1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190760"/>
                  </a:ext>
                </a:extLst>
              </a:tr>
              <a:tr h="637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Review and adjust</a:t>
                      </a:r>
                    </a:p>
                  </a:txBody>
                  <a:tcPr anchor="ctr">
                    <a:solidFill>
                      <a:srgbClr val="E9F1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Practise test technology</a:t>
                      </a:r>
                    </a:p>
                  </a:txBody>
                  <a:tcPr anchor="ctr">
                    <a:solidFill>
                      <a:srgbClr val="E8F2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2400" dirty="0"/>
                        <a:t>Assistive Technologist</a:t>
                      </a:r>
                    </a:p>
                  </a:txBody>
                  <a:tcPr anchor="ctr">
                    <a:solidFill>
                      <a:srgbClr val="F1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002971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28AB7-F217-2DBE-8AE6-17EDFC874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8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64E2-498D-FA43-D1B7-E1F3F3525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CA" dirty="0"/>
              <a:t>PMC Supports</a:t>
            </a:r>
          </a:p>
        </p:txBody>
      </p:sp>
      <p:graphicFrame>
        <p:nvGraphicFramePr>
          <p:cNvPr id="6" name="Content Placeholder 2" descr="Smart art: three boxes explaining what the PMC learning strategist, assistive technologist, and disability coordinator will be able to help students with.">
            <a:extLst>
              <a:ext uri="{FF2B5EF4-FFF2-40B4-BE49-F238E27FC236}">
                <a16:creationId xmlns:a16="http://schemas.microsoft.com/office/drawing/2014/main" id="{A6630C93-2545-CD73-7652-8E8E8B2423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47265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3EC78-4D7C-05CD-F6E1-4198594F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A93DDF-59AD-4777-ADC1-C112088AB5D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1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3654-BE72-EB0C-81F6-2441A7620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D5253-B80A-20AB-1883-13FB22347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CA" dirty="0"/>
              <a:t>Campus Supports</a:t>
            </a:r>
          </a:p>
        </p:txBody>
      </p:sp>
      <p:graphicFrame>
        <p:nvGraphicFramePr>
          <p:cNvPr id="6" name="Content Placeholder 2" descr="Smart art: four boxes outlining generally who students will be able to contact if they need support in their courses, program, academics, and wellness.">
            <a:extLst>
              <a:ext uri="{FF2B5EF4-FFF2-40B4-BE49-F238E27FC236}">
                <a16:creationId xmlns:a16="http://schemas.microsoft.com/office/drawing/2014/main" id="{CAB18795-5AB5-4608-1C2E-8BEC0F63A7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055253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AFC39-6EB7-2150-C2CD-6B0B25AF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A93DDF-59AD-4777-ADC1-C112088AB5D7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36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B8112-DB8A-4BEA-B96D-D25ED6CF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US" sz="4400" dirty="0"/>
              <a:t>You’re Not Alone – Build Your Support Team</a:t>
            </a:r>
            <a:endParaRPr lang="en-CA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94228-1569-4F2F-84C0-49F4EF01DE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6257110" cy="4023360"/>
          </a:xfrm>
        </p:spPr>
        <p:txBody>
          <a:bodyPr>
            <a:normAutofit/>
          </a:bodyPr>
          <a:lstStyle/>
          <a:p>
            <a:r>
              <a:rPr lang="en-US" sz="2400" dirty="0"/>
              <a:t>Explore the </a:t>
            </a:r>
            <a:r>
              <a:rPr lang="en-US" sz="2400" dirty="0">
                <a:hlinkClick r:id="rId2"/>
              </a:rPr>
              <a:t>University’s resources </a:t>
            </a:r>
            <a:r>
              <a:rPr lang="en-US" sz="2400" dirty="0"/>
              <a:t>developed to support you!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Disability Coordinators</a:t>
            </a:r>
          </a:p>
          <a:p>
            <a:pPr marL="749808" lvl="1" indent="-457200">
              <a:buFont typeface="Arial" panose="020B0604020202020204" pitchFamily="34" charset="0"/>
              <a:buChar char="•"/>
            </a:pPr>
            <a:r>
              <a:rPr lang="en-CA" sz="2200" dirty="0"/>
              <a:t>PMC learning strategist and assistive technologist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hlinkClick r:id="rId3"/>
              </a:rPr>
              <a:t>Centre for Student Academic Support (CSAS)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hlinkClick r:id="rId4"/>
              </a:rPr>
              <a:t>Departmental Contacts (A-Z)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Professor and Teaching Assistants (TA)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Residence Advisors or Rez Fellows</a:t>
            </a:r>
          </a:p>
          <a:p>
            <a:endParaRPr lang="en-CA" dirty="0"/>
          </a:p>
        </p:txBody>
      </p:sp>
      <p:pic>
        <p:nvPicPr>
          <p:cNvPr id="2052" name="Picture 4" descr="Five square speech bubbles in color">
            <a:extLst>
              <a:ext uri="{FF2B5EF4-FFF2-40B4-BE49-F238E27FC236}">
                <a16:creationId xmlns:a16="http://schemas.microsoft.com/office/drawing/2014/main" id="{2A372168-3337-4450-9318-0EE0E0C11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7086" y="1845735"/>
            <a:ext cx="3448594" cy="402336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BF675-1FB6-C654-7B0E-21BB6A6C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93DDF-59AD-4777-ADC1-C112088AB5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04827"/>
      </p:ext>
    </p:extLst>
  </p:cSld>
  <p:clrMapOvr>
    <a:masterClrMapping/>
  </p:clrMapOvr>
</p:sld>
</file>

<file path=ppt/theme/theme1.xml><?xml version="1.0" encoding="utf-8"?>
<a:theme xmlns:a="http://schemas.openxmlformats.org/drawingml/2006/main" name="PMC Presentation Template">
  <a:themeElements>
    <a:clrScheme name="Custom 8">
      <a:dk1>
        <a:srgbClr val="000000"/>
      </a:dk1>
      <a:lt1>
        <a:sysClr val="window" lastClr="FFFFFF"/>
      </a:lt1>
      <a:dk2>
        <a:srgbClr val="000000"/>
      </a:dk2>
      <a:lt2>
        <a:srgbClr val="CCDDEA"/>
      </a:lt2>
      <a:accent1>
        <a:srgbClr val="700000"/>
      </a:accent1>
      <a:accent2>
        <a:srgbClr val="C0000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MC Presentation Template" id="{19BAB8DC-253D-48B8-A1C0-EEEEBF84F126}" vid="{F0D1DD8B-C728-4F39-B5E5-64408DA6C5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Microsoft Office PowerPoint</Application>
  <PresentationFormat>Widescreen</PresentationFormat>
  <Paragraphs>119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Courier New</vt:lpstr>
      <vt:lpstr>Segoe UI Emoji</vt:lpstr>
      <vt:lpstr>PMC Presentation Template</vt:lpstr>
      <vt:lpstr>Learning Strategies and Assistive Technologies</vt:lpstr>
      <vt:lpstr>What Changes In University </vt:lpstr>
      <vt:lpstr>Learning Strategies, Assistive Technology, or Both</vt:lpstr>
      <vt:lpstr>Activity: Midterm Uncertainty</vt:lpstr>
      <vt:lpstr>What Could Get In The Way?</vt:lpstr>
      <vt:lpstr>What Response Fits?</vt:lpstr>
      <vt:lpstr>PMC Supports</vt:lpstr>
      <vt:lpstr>Campus Supports</vt:lpstr>
      <vt:lpstr>You’re Not Alone – Build Your Support Team</vt:lpstr>
      <vt:lpstr>Questions?</vt:lpstr>
      <vt:lpstr>Contact Us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2026-08-31T17:29:01Z</dcterms:created>
  <dcterms:modified xsi:type="dcterms:W3CDTF">2026-08-31T17:29:25Z</dcterms:modified>
</cp:coreProperties>
</file>