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4" r:id="rId4"/>
    <p:sldMasterId id="2147483733" r:id="rId5"/>
  </p:sldMasterIdLst>
  <p:notesMasterIdLst>
    <p:notesMasterId r:id="rId36"/>
  </p:notesMasterIdLst>
  <p:sldIdLst>
    <p:sldId id="297" r:id="rId6"/>
    <p:sldId id="500" r:id="rId7"/>
    <p:sldId id="501" r:id="rId8"/>
    <p:sldId id="503" r:id="rId9"/>
    <p:sldId id="572" r:id="rId10"/>
    <p:sldId id="556" r:id="rId11"/>
    <p:sldId id="574" r:id="rId12"/>
    <p:sldId id="550" r:id="rId13"/>
    <p:sldId id="551" r:id="rId14"/>
    <p:sldId id="554" r:id="rId15"/>
    <p:sldId id="534" r:id="rId16"/>
    <p:sldId id="552" r:id="rId17"/>
    <p:sldId id="557" r:id="rId18"/>
    <p:sldId id="553" r:id="rId19"/>
    <p:sldId id="564" r:id="rId20"/>
    <p:sldId id="521" r:id="rId21"/>
    <p:sldId id="559" r:id="rId22"/>
    <p:sldId id="566" r:id="rId23"/>
    <p:sldId id="567" r:id="rId24"/>
    <p:sldId id="568" r:id="rId25"/>
    <p:sldId id="565" r:id="rId26"/>
    <p:sldId id="571" r:id="rId27"/>
    <p:sldId id="561" r:id="rId28"/>
    <p:sldId id="562" r:id="rId29"/>
    <p:sldId id="563" r:id="rId30"/>
    <p:sldId id="545" r:id="rId31"/>
    <p:sldId id="520" r:id="rId32"/>
    <p:sldId id="548" r:id="rId33"/>
    <p:sldId id="525" r:id="rId34"/>
    <p:sldId id="573" r:id="rId3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E48910-0CF2-A26D-C266-13E479DF769B}" name="Chanel Fortin" initials="CF" userId="S::chanelfortin@cunet.carleton.ca::e6a191c1-59b9-43f4-bd00-a5d27b3bd278" providerId="AD"/>
  <p188:author id="{C2BCFE8B-1905-0C15-3E4D-81AEFF2BBD3B}" name="Amanda Hodgson" initials="AH" userId="S::amandamhodgson@cunet.carleton.ca::eb764cc7-b933-455b-88ba-01e393747fb1" providerId="AD"/>
  <p188:author id="{24C6AFD6-E65A-1FA3-3CBA-D00CF62E6D3D}" name="Somei Tam" initials="ST" userId="S::someitam@cunet.carleton.ca::5fbe4aca-dbb8-4618-9087-5f162629d79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3C32"/>
    <a:srgbClr val="D5D6D6"/>
    <a:srgbClr val="D5D5D5"/>
    <a:srgbClr val="9F9FA1"/>
    <a:srgbClr val="3E4040"/>
    <a:srgbClr val="FBD2D3"/>
    <a:srgbClr val="E91C24"/>
    <a:srgbClr val="969696"/>
    <a:srgbClr val="1E1E1E"/>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791923-B0FB-4D53-9209-5D839B833C4F}" v="6" dt="2026-08-17T15:01:23.3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2542" autoAdjust="0"/>
  </p:normalViewPr>
  <p:slideViewPr>
    <p:cSldViewPr snapToGrid="0">
      <p:cViewPr varScale="1">
        <p:scale>
          <a:sx n="76" d="100"/>
          <a:sy n="76" d="100"/>
        </p:scale>
        <p:origin x="2634"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dice Kavanagh" userId="56d2602b-a529-47e6-8ad1-eb95b5c69e4b" providerId="ADAL" clId="{FFC1D5D4-891C-4E6E-85AE-6E286243F180}"/>
    <pc:docChg chg="modSld">
      <pc:chgData name="Candice Kavanagh" userId="56d2602b-a529-47e6-8ad1-eb95b5c69e4b" providerId="ADAL" clId="{FFC1D5D4-891C-4E6E-85AE-6E286243F180}" dt="2026-07-23T17:00:27.791" v="16" actId="6549"/>
      <pc:docMkLst>
        <pc:docMk/>
      </pc:docMkLst>
      <pc:sldChg chg="modNotesTx">
        <pc:chgData name="Candice Kavanagh" userId="56d2602b-a529-47e6-8ad1-eb95b5c69e4b" providerId="ADAL" clId="{FFC1D5D4-891C-4E6E-85AE-6E286243F180}" dt="2026-07-23T16:58:48.168" v="0" actId="6549"/>
        <pc:sldMkLst>
          <pc:docMk/>
          <pc:sldMk cId="3914975449" sldId="501"/>
        </pc:sldMkLst>
      </pc:sldChg>
      <pc:sldChg chg="modNotesTx">
        <pc:chgData name="Candice Kavanagh" userId="56d2602b-a529-47e6-8ad1-eb95b5c69e4b" providerId="ADAL" clId="{FFC1D5D4-891C-4E6E-85AE-6E286243F180}" dt="2026-07-23T17:00:22.320" v="15" actId="6549"/>
        <pc:sldMkLst>
          <pc:docMk/>
          <pc:sldMk cId="1088332858" sldId="525"/>
        </pc:sldMkLst>
      </pc:sldChg>
      <pc:sldChg chg="modNotesTx">
        <pc:chgData name="Candice Kavanagh" userId="56d2602b-a529-47e6-8ad1-eb95b5c69e4b" providerId="ADAL" clId="{FFC1D5D4-891C-4E6E-85AE-6E286243F180}" dt="2026-07-23T16:58:59.512" v="2" actId="6549"/>
        <pc:sldMkLst>
          <pc:docMk/>
          <pc:sldMk cId="3580128298" sldId="534"/>
        </pc:sldMkLst>
      </pc:sldChg>
      <pc:sldChg chg="modNotesTx">
        <pc:chgData name="Candice Kavanagh" userId="56d2602b-a529-47e6-8ad1-eb95b5c69e4b" providerId="ADAL" clId="{FFC1D5D4-891C-4E6E-85AE-6E286243F180}" dt="2026-07-23T17:00:16.233" v="14" actId="6549"/>
        <pc:sldMkLst>
          <pc:docMk/>
          <pc:sldMk cId="786239296" sldId="548"/>
        </pc:sldMkLst>
      </pc:sldChg>
      <pc:sldChg chg="modNotesTx">
        <pc:chgData name="Candice Kavanagh" userId="56d2602b-a529-47e6-8ad1-eb95b5c69e4b" providerId="ADAL" clId="{FFC1D5D4-891C-4E6E-85AE-6E286243F180}" dt="2026-07-23T16:58:53.608" v="1" actId="6549"/>
        <pc:sldMkLst>
          <pc:docMk/>
          <pc:sldMk cId="2281819847" sldId="551"/>
        </pc:sldMkLst>
      </pc:sldChg>
      <pc:sldChg chg="modNotesTx">
        <pc:chgData name="Candice Kavanagh" userId="56d2602b-a529-47e6-8ad1-eb95b5c69e4b" providerId="ADAL" clId="{FFC1D5D4-891C-4E6E-85AE-6E286243F180}" dt="2026-07-23T16:59:03.029" v="3" actId="6549"/>
        <pc:sldMkLst>
          <pc:docMk/>
          <pc:sldMk cId="3672642160" sldId="552"/>
        </pc:sldMkLst>
      </pc:sldChg>
      <pc:sldChg chg="modNotesTx">
        <pc:chgData name="Candice Kavanagh" userId="56d2602b-a529-47e6-8ad1-eb95b5c69e4b" providerId="ADAL" clId="{FFC1D5D4-891C-4E6E-85AE-6E286243F180}" dt="2026-07-23T16:59:35.221" v="5" actId="6549"/>
        <pc:sldMkLst>
          <pc:docMk/>
          <pc:sldMk cId="266693426" sldId="553"/>
        </pc:sldMkLst>
      </pc:sldChg>
      <pc:sldChg chg="modNotesTx">
        <pc:chgData name="Candice Kavanagh" userId="56d2602b-a529-47e6-8ad1-eb95b5c69e4b" providerId="ADAL" clId="{FFC1D5D4-891C-4E6E-85AE-6E286243F180}" dt="2026-07-23T16:59:06.342" v="4" actId="6549"/>
        <pc:sldMkLst>
          <pc:docMk/>
          <pc:sldMk cId="4018127672" sldId="557"/>
        </pc:sldMkLst>
      </pc:sldChg>
      <pc:sldChg chg="modNotesTx">
        <pc:chgData name="Candice Kavanagh" userId="56d2602b-a529-47e6-8ad1-eb95b5c69e4b" providerId="ADAL" clId="{FFC1D5D4-891C-4E6E-85AE-6E286243F180}" dt="2026-07-23T16:59:42.461" v="6" actId="6549"/>
        <pc:sldMkLst>
          <pc:docMk/>
          <pc:sldMk cId="2547554223" sldId="559"/>
        </pc:sldMkLst>
      </pc:sldChg>
      <pc:sldChg chg="modNotesTx">
        <pc:chgData name="Candice Kavanagh" userId="56d2602b-a529-47e6-8ad1-eb95b5c69e4b" providerId="ADAL" clId="{FFC1D5D4-891C-4E6E-85AE-6E286243F180}" dt="2026-07-23T16:59:58.787" v="10" actId="6549"/>
        <pc:sldMkLst>
          <pc:docMk/>
          <pc:sldMk cId="2985335839" sldId="561"/>
        </pc:sldMkLst>
      </pc:sldChg>
      <pc:sldChg chg="modNotesTx">
        <pc:chgData name="Candice Kavanagh" userId="56d2602b-a529-47e6-8ad1-eb95b5c69e4b" providerId="ADAL" clId="{FFC1D5D4-891C-4E6E-85AE-6E286243F180}" dt="2026-07-23T17:00:01.616" v="11" actId="6549"/>
        <pc:sldMkLst>
          <pc:docMk/>
          <pc:sldMk cId="2235619149" sldId="562"/>
        </pc:sldMkLst>
      </pc:sldChg>
      <pc:sldChg chg="modNotesTx">
        <pc:chgData name="Candice Kavanagh" userId="56d2602b-a529-47e6-8ad1-eb95b5c69e4b" providerId="ADAL" clId="{FFC1D5D4-891C-4E6E-85AE-6E286243F180}" dt="2026-07-23T17:00:06.936" v="12" actId="6549"/>
        <pc:sldMkLst>
          <pc:docMk/>
          <pc:sldMk cId="4181294450" sldId="563"/>
        </pc:sldMkLst>
      </pc:sldChg>
      <pc:sldChg chg="modNotesTx">
        <pc:chgData name="Candice Kavanagh" userId="56d2602b-a529-47e6-8ad1-eb95b5c69e4b" providerId="ADAL" clId="{FFC1D5D4-891C-4E6E-85AE-6E286243F180}" dt="2026-07-23T16:59:51.616" v="8" actId="6549"/>
        <pc:sldMkLst>
          <pc:docMk/>
          <pc:sldMk cId="3935580071" sldId="565"/>
        </pc:sldMkLst>
      </pc:sldChg>
      <pc:sldChg chg="modNotesTx">
        <pc:chgData name="Candice Kavanagh" userId="56d2602b-a529-47e6-8ad1-eb95b5c69e4b" providerId="ADAL" clId="{FFC1D5D4-891C-4E6E-85AE-6E286243F180}" dt="2026-07-23T16:59:45.484" v="7" actId="6549"/>
        <pc:sldMkLst>
          <pc:docMk/>
          <pc:sldMk cId="2076392413" sldId="566"/>
        </pc:sldMkLst>
      </pc:sldChg>
      <pc:sldChg chg="modNotesTx">
        <pc:chgData name="Candice Kavanagh" userId="56d2602b-a529-47e6-8ad1-eb95b5c69e4b" providerId="ADAL" clId="{FFC1D5D4-891C-4E6E-85AE-6E286243F180}" dt="2026-07-23T16:59:54.396" v="9" actId="6549"/>
        <pc:sldMkLst>
          <pc:docMk/>
          <pc:sldMk cId="3423372704" sldId="571"/>
        </pc:sldMkLst>
      </pc:sldChg>
      <pc:sldChg chg="modNotesTx">
        <pc:chgData name="Candice Kavanagh" userId="56d2602b-a529-47e6-8ad1-eb95b5c69e4b" providerId="ADAL" clId="{FFC1D5D4-891C-4E6E-85AE-6E286243F180}" dt="2026-07-23T17:00:27.791" v="16" actId="6549"/>
        <pc:sldMkLst>
          <pc:docMk/>
          <pc:sldMk cId="4209425445" sldId="573"/>
        </pc:sldMkLst>
      </pc:sldChg>
    </pc:docChg>
  </pc:docChgLst>
  <pc:docChgLst>
    <pc:chgData name="Candice Kavanagh" userId="56d2602b-a529-47e6-8ad1-eb95b5c69e4b" providerId="ADAL" clId="{A314E0F6-E98A-4C89-A0EC-DA3964540C2F}"/>
    <pc:docChg chg="custSel addSld delSld modSld sldOrd">
      <pc:chgData name="Candice Kavanagh" userId="56d2602b-a529-47e6-8ad1-eb95b5c69e4b" providerId="ADAL" clId="{A314E0F6-E98A-4C89-A0EC-DA3964540C2F}" dt="2026-08-17T15:02:10.614" v="141" actId="6549"/>
      <pc:docMkLst>
        <pc:docMk/>
      </pc:docMkLst>
      <pc:sldChg chg="modSp mod modNotesTx">
        <pc:chgData name="Candice Kavanagh" userId="56d2602b-a529-47e6-8ad1-eb95b5c69e4b" providerId="ADAL" clId="{A314E0F6-E98A-4C89-A0EC-DA3964540C2F}" dt="2026-08-17T14:25:19.405" v="81" actId="20577"/>
        <pc:sldMkLst>
          <pc:docMk/>
          <pc:sldMk cId="363354139" sldId="500"/>
        </pc:sldMkLst>
        <pc:graphicFrameChg chg="modGraphic">
          <ac:chgData name="Candice Kavanagh" userId="56d2602b-a529-47e6-8ad1-eb95b5c69e4b" providerId="ADAL" clId="{A314E0F6-E98A-4C89-A0EC-DA3964540C2F}" dt="2026-08-17T14:25:19.405" v="81" actId="20577"/>
          <ac:graphicFrameMkLst>
            <pc:docMk/>
            <pc:sldMk cId="363354139" sldId="500"/>
            <ac:graphicFrameMk id="4" creationId="{2CAEF724-0B95-4A31-9B2E-A2A5F3AE4C35}"/>
          </ac:graphicFrameMkLst>
        </pc:graphicFrameChg>
      </pc:sldChg>
      <pc:sldChg chg="modSp">
        <pc:chgData name="Candice Kavanagh" userId="56d2602b-a529-47e6-8ad1-eb95b5c69e4b" providerId="ADAL" clId="{A314E0F6-E98A-4C89-A0EC-DA3964540C2F}" dt="2026-08-17T14:19:41.577" v="75"/>
        <pc:sldMkLst>
          <pc:docMk/>
          <pc:sldMk cId="3150562809" sldId="503"/>
        </pc:sldMkLst>
        <pc:graphicFrameChg chg="mod">
          <ac:chgData name="Candice Kavanagh" userId="56d2602b-a529-47e6-8ad1-eb95b5c69e4b" providerId="ADAL" clId="{A314E0F6-E98A-4C89-A0EC-DA3964540C2F}" dt="2026-08-17T14:19:41.577" v="75"/>
          <ac:graphicFrameMkLst>
            <pc:docMk/>
            <pc:sldMk cId="3150562809" sldId="503"/>
            <ac:graphicFrameMk id="4" creationId="{FC04AFA3-3FA0-4B62-89CE-8057927E94EE}"/>
          </ac:graphicFrameMkLst>
        </pc:graphicFrameChg>
      </pc:sldChg>
      <pc:sldChg chg="modSp add del mod modNotesTx">
        <pc:chgData name="Candice Kavanagh" userId="56d2602b-a529-47e6-8ad1-eb95b5c69e4b" providerId="ADAL" clId="{A314E0F6-E98A-4C89-A0EC-DA3964540C2F}" dt="2026-08-17T15:02:05.484" v="140" actId="6549"/>
        <pc:sldMkLst>
          <pc:docMk/>
          <pc:sldMk cId="1088332858" sldId="525"/>
        </pc:sldMkLst>
        <pc:spChg chg="mod">
          <ac:chgData name="Candice Kavanagh" userId="56d2602b-a529-47e6-8ad1-eb95b5c69e4b" providerId="ADAL" clId="{A314E0F6-E98A-4C89-A0EC-DA3964540C2F}" dt="2026-08-17T14:57:19.680" v="136" actId="20577"/>
          <ac:spMkLst>
            <pc:docMk/>
            <pc:sldMk cId="1088332858" sldId="525"/>
            <ac:spMk id="3" creationId="{96AB34C3-030F-4286-967F-9BB6DD3741E0}"/>
          </ac:spMkLst>
        </pc:spChg>
        <pc:spChg chg="mod">
          <ac:chgData name="Candice Kavanagh" userId="56d2602b-a529-47e6-8ad1-eb95b5c69e4b" providerId="ADAL" clId="{A314E0F6-E98A-4C89-A0EC-DA3964540C2F}" dt="2026-08-17T14:57:26.650" v="137" actId="20577"/>
          <ac:spMkLst>
            <pc:docMk/>
            <pc:sldMk cId="1088332858" sldId="525"/>
            <ac:spMk id="5" creationId="{9BCB6FA7-0EA2-D4A5-796E-48B68691EB3E}"/>
          </ac:spMkLst>
        </pc:spChg>
      </pc:sldChg>
      <pc:sldChg chg="add del ord modNotesTx">
        <pc:chgData name="Candice Kavanagh" userId="56d2602b-a529-47e6-8ad1-eb95b5c69e4b" providerId="ADAL" clId="{A314E0F6-E98A-4C89-A0EC-DA3964540C2F}" dt="2026-08-17T15:02:10.614" v="141" actId="6549"/>
        <pc:sldMkLst>
          <pc:docMk/>
          <pc:sldMk cId="2824054747" sldId="545"/>
        </pc:sldMkLst>
      </pc:sldChg>
      <pc:sldChg chg="del">
        <pc:chgData name="Candice Kavanagh" userId="56d2602b-a529-47e6-8ad1-eb95b5c69e4b" providerId="ADAL" clId="{A314E0F6-E98A-4C89-A0EC-DA3964540C2F}" dt="2026-08-17T14:53:22.845" v="118" actId="47"/>
        <pc:sldMkLst>
          <pc:docMk/>
          <pc:sldMk cId="1425610436" sldId="547"/>
        </pc:sldMkLst>
      </pc:sldChg>
      <pc:sldChg chg="mod modShow">
        <pc:chgData name="Candice Kavanagh" userId="56d2602b-a529-47e6-8ad1-eb95b5c69e4b" providerId="ADAL" clId="{A314E0F6-E98A-4C89-A0EC-DA3964540C2F}" dt="2026-08-17T14:55:06.297" v="122" actId="729"/>
        <pc:sldMkLst>
          <pc:docMk/>
          <pc:sldMk cId="786239296" sldId="548"/>
        </pc:sldMkLst>
      </pc:sldChg>
      <pc:sldChg chg="modSp mod">
        <pc:chgData name="Candice Kavanagh" userId="56d2602b-a529-47e6-8ad1-eb95b5c69e4b" providerId="ADAL" clId="{A314E0F6-E98A-4C89-A0EC-DA3964540C2F}" dt="2026-08-17T14:37:11.574" v="114" actId="20577"/>
        <pc:sldMkLst>
          <pc:docMk/>
          <pc:sldMk cId="840665385" sldId="550"/>
        </pc:sldMkLst>
        <pc:spChg chg="mod">
          <ac:chgData name="Candice Kavanagh" userId="56d2602b-a529-47e6-8ad1-eb95b5c69e4b" providerId="ADAL" clId="{A314E0F6-E98A-4C89-A0EC-DA3964540C2F}" dt="2026-08-17T14:37:11.574" v="114" actId="20577"/>
          <ac:spMkLst>
            <pc:docMk/>
            <pc:sldMk cId="840665385" sldId="550"/>
            <ac:spMk id="2" creationId="{E9F3F2CE-ACF5-9E06-FB88-59D968CBBE9C}"/>
          </ac:spMkLst>
        </pc:spChg>
      </pc:sldChg>
      <pc:sldChg chg="ord">
        <pc:chgData name="Candice Kavanagh" userId="56d2602b-a529-47e6-8ad1-eb95b5c69e4b" providerId="ADAL" clId="{A314E0F6-E98A-4C89-A0EC-DA3964540C2F}" dt="2026-08-17T14:20:54.424" v="79"/>
        <pc:sldMkLst>
          <pc:docMk/>
          <pc:sldMk cId="4221568607" sldId="556"/>
        </pc:sldMkLst>
      </pc:sldChg>
      <pc:sldChg chg="modSp mod">
        <pc:chgData name="Candice Kavanagh" userId="56d2602b-a529-47e6-8ad1-eb95b5c69e4b" providerId="ADAL" clId="{A314E0F6-E98A-4C89-A0EC-DA3964540C2F}" dt="2026-08-17T14:44:33.572" v="116" actId="115"/>
        <pc:sldMkLst>
          <pc:docMk/>
          <pc:sldMk cId="3423372704" sldId="571"/>
        </pc:sldMkLst>
        <pc:spChg chg="mod">
          <ac:chgData name="Candice Kavanagh" userId="56d2602b-a529-47e6-8ad1-eb95b5c69e4b" providerId="ADAL" clId="{A314E0F6-E98A-4C89-A0EC-DA3964540C2F}" dt="2026-08-17T14:44:33.572" v="116" actId="115"/>
          <ac:spMkLst>
            <pc:docMk/>
            <pc:sldMk cId="3423372704" sldId="571"/>
            <ac:spMk id="5" creationId="{D446AD3C-C74D-4DCE-1357-B95A2FB2DBBE}"/>
          </ac:spMkLst>
        </pc:spChg>
      </pc:sldChg>
      <pc:sldChg chg="modSp mod ord">
        <pc:chgData name="Candice Kavanagh" userId="56d2602b-a529-47e6-8ad1-eb95b5c69e4b" providerId="ADAL" clId="{A314E0F6-E98A-4C89-A0EC-DA3964540C2F}" dt="2026-08-17T14:25:23.996" v="82" actId="20577"/>
        <pc:sldMkLst>
          <pc:docMk/>
          <pc:sldMk cId="288549637" sldId="572"/>
        </pc:sldMkLst>
        <pc:spChg chg="mod">
          <ac:chgData name="Candice Kavanagh" userId="56d2602b-a529-47e6-8ad1-eb95b5c69e4b" providerId="ADAL" clId="{A314E0F6-E98A-4C89-A0EC-DA3964540C2F}" dt="2026-08-17T14:25:23.996" v="82" actId="20577"/>
          <ac:spMkLst>
            <pc:docMk/>
            <pc:sldMk cId="288549637" sldId="572"/>
            <ac:spMk id="3" creationId="{E72E0CAE-426D-D7FF-4CF3-CF9385CB81E8}"/>
          </ac:spMkLst>
        </pc:spChg>
        <pc:spChg chg="mod">
          <ac:chgData name="Candice Kavanagh" userId="56d2602b-a529-47e6-8ad1-eb95b5c69e4b" providerId="ADAL" clId="{A314E0F6-E98A-4C89-A0EC-DA3964540C2F}" dt="2026-08-17T14:22:59.937" v="80" actId="6549"/>
          <ac:spMkLst>
            <pc:docMk/>
            <pc:sldMk cId="288549637" sldId="572"/>
            <ac:spMk id="4" creationId="{8636AAC8-5ECC-FC11-DC4F-AF34506B37E2}"/>
          </ac:spMkLst>
        </pc:spChg>
      </pc:sldChg>
      <pc:sldChg chg="add">
        <pc:chgData name="Candice Kavanagh" userId="56d2602b-a529-47e6-8ad1-eb95b5c69e4b" providerId="ADAL" clId="{A314E0F6-E98A-4C89-A0EC-DA3964540C2F}" dt="2026-08-17T14:36:21.132" v="83"/>
        <pc:sldMkLst>
          <pc:docMk/>
          <pc:sldMk cId="392861023" sldId="574"/>
        </pc:sldMkLst>
      </pc:sldChg>
    </pc:docChg>
  </pc:docChgLst>
</pc:chgInfo>
</file>

<file path=ppt/diagrams/_rels/data4.xml.rels><?xml version="1.0" encoding="UTF-8" standalone="yes"?>
<Relationships xmlns="http://schemas.openxmlformats.org/package/2006/relationships"><Relationship Id="rId1" Type="http://schemas.openxmlformats.org/officeDocument/2006/relationships/image" Target="../media/image13.png"/></Relationships>
</file>

<file path=ppt/diagrams/_rels/data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s>
</file>

<file path=ppt/diagrams/_rels/data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svg"/></Relationships>
</file>

<file path=ppt/diagrams/_rels/drawing4.xml.rels><?xml version="1.0" encoding="UTF-8" standalone="yes"?>
<Relationships xmlns="http://schemas.openxmlformats.org/package/2006/relationships"><Relationship Id="rId1" Type="http://schemas.openxmlformats.org/officeDocument/2006/relationships/image" Target="../media/image13.png"/></Relationships>
</file>

<file path=ppt/diagrams/_rels/drawing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image" Target="../media/image29.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7B51BA-33E8-4BB2-BE13-0552BCA4A2C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CA"/>
        </a:p>
      </dgm:t>
    </dgm:pt>
    <dgm:pt modelId="{3C45BDE2-2B3F-4CFE-9C5D-C7894299EFBC}">
      <dgm:prSet phldrT="[Text]"/>
      <dgm:spPr>
        <a:solidFill>
          <a:srgbClr val="FF0000"/>
        </a:solidFill>
      </dgm:spPr>
      <dgm:t>
        <a:bodyPr/>
        <a:lstStyle/>
        <a:p>
          <a:r>
            <a:rPr lang="en-US" b="1" dirty="0">
              <a:solidFill>
                <a:schemeClr val="bg1"/>
              </a:solidFill>
              <a:latin typeface="Arial" panose="020B0604020202020204" pitchFamily="34" charset="0"/>
              <a:cs typeface="Arial" panose="020B0604020202020204" pitchFamily="34" charset="0"/>
            </a:rPr>
            <a:t>Academic Accommodations and Services</a:t>
          </a:r>
          <a:endParaRPr lang="en-CA" dirty="0">
            <a:solidFill>
              <a:schemeClr val="bg1"/>
            </a:solidFill>
          </a:endParaRPr>
        </a:p>
      </dgm:t>
    </dgm:pt>
    <dgm:pt modelId="{08900D7C-0579-436D-9485-403DF1E297D8}" type="parTrans" cxnId="{26CE2B6F-663E-4B24-BBCF-8777A0341DD5}">
      <dgm:prSet/>
      <dgm:spPr/>
      <dgm:t>
        <a:bodyPr/>
        <a:lstStyle/>
        <a:p>
          <a:endParaRPr lang="en-CA"/>
        </a:p>
      </dgm:t>
    </dgm:pt>
    <dgm:pt modelId="{405416F0-D71D-4CCF-A69A-00402CD6CFFE}" type="sibTrans" cxnId="{26CE2B6F-663E-4B24-BBCF-8777A0341DD5}">
      <dgm:prSet/>
      <dgm:spPr/>
      <dgm:t>
        <a:bodyPr/>
        <a:lstStyle/>
        <a:p>
          <a:endParaRPr lang="en-CA"/>
        </a:p>
      </dgm:t>
    </dgm:pt>
    <dgm:pt modelId="{1A24646B-6D5C-482B-BF89-1FCFD0A233E1}">
      <dgm:prSet phldrT="[Text]"/>
      <dgm:spPr>
        <a:solidFill>
          <a:srgbClr val="FF0000"/>
        </a:solidFill>
      </dgm:spPr>
      <dgm:t>
        <a:bodyPr/>
        <a:lstStyle/>
        <a:p>
          <a:r>
            <a:rPr lang="en-US" b="1" dirty="0">
              <a:latin typeface="Arial" panose="020B0604020202020204" pitchFamily="34" charset="0"/>
              <a:cs typeface="Arial" panose="020B0604020202020204" pitchFamily="34" charset="0"/>
            </a:rPr>
            <a:t>Learning and Wellness Supports</a:t>
          </a:r>
          <a:endParaRPr lang="en-CA"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10;"/>
        </a:ext>
      </dgm:extLst>
    </dgm:pt>
    <dgm:pt modelId="{077F0892-5C98-4EFB-B9C5-DD3721923677}" type="parTrans" cxnId="{7FF96C5A-DAFC-4042-8EE8-2F5C20D8A888}">
      <dgm:prSet/>
      <dgm:spPr/>
      <dgm:t>
        <a:bodyPr/>
        <a:lstStyle/>
        <a:p>
          <a:endParaRPr lang="en-CA"/>
        </a:p>
      </dgm:t>
    </dgm:pt>
    <dgm:pt modelId="{601F96A5-9E00-4A49-A227-1F5AA861C1DA}" type="sibTrans" cxnId="{7FF96C5A-DAFC-4042-8EE8-2F5C20D8A888}">
      <dgm:prSet/>
      <dgm:spPr/>
      <dgm:t>
        <a:bodyPr/>
        <a:lstStyle/>
        <a:p>
          <a:endParaRPr lang="en-CA"/>
        </a:p>
      </dgm:t>
    </dgm:pt>
    <dgm:pt modelId="{1D449BA1-6994-4C2F-B26C-AF14FF246CB9}">
      <dgm:prSet phldrT="[Text]"/>
      <dgm:spPr>
        <a:solidFill>
          <a:srgbClr val="FF0000"/>
        </a:solidFill>
        <a:ln>
          <a:solidFill>
            <a:srgbClr val="FF0000"/>
          </a:solidFill>
        </a:ln>
      </dgm:spPr>
      <dgm:t>
        <a:bodyPr/>
        <a:lstStyle/>
        <a:p>
          <a:r>
            <a:rPr lang="en-US" b="1" dirty="0">
              <a:latin typeface="Arial" panose="020B0604020202020204" pitchFamily="34" charset="0"/>
              <a:cs typeface="Arial" panose="020B0604020202020204" pitchFamily="34" charset="0"/>
            </a:rPr>
            <a:t>Other Disability-Related Matters</a:t>
          </a:r>
          <a:endParaRPr lang="en-CA" b="1"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10;"/>
        </a:ext>
      </dgm:extLst>
    </dgm:pt>
    <dgm:pt modelId="{69C8DCCD-5317-417F-8342-EFB41C45A7DD}" type="parTrans" cxnId="{9543A2ED-55CC-43EA-A42A-1B541FFF58D6}">
      <dgm:prSet/>
      <dgm:spPr/>
      <dgm:t>
        <a:bodyPr/>
        <a:lstStyle/>
        <a:p>
          <a:endParaRPr lang="en-CA"/>
        </a:p>
      </dgm:t>
    </dgm:pt>
    <dgm:pt modelId="{D3B0F55F-3C2B-4F9E-97CF-A8582E954EE0}" type="sibTrans" cxnId="{9543A2ED-55CC-43EA-A42A-1B541FFF58D6}">
      <dgm:prSet/>
      <dgm:spPr/>
      <dgm:t>
        <a:bodyPr/>
        <a:lstStyle/>
        <a:p>
          <a:endParaRPr lang="en-CA"/>
        </a:p>
      </dgm:t>
    </dgm:pt>
    <dgm:pt modelId="{7D53FB55-CDCB-41FF-B030-C2EA7412E323}" type="pres">
      <dgm:prSet presAssocID="{4E7B51BA-33E8-4BB2-BE13-0552BCA4A2CA}" presName="diagram" presStyleCnt="0">
        <dgm:presLayoutVars>
          <dgm:dir/>
          <dgm:resizeHandles val="exact"/>
        </dgm:presLayoutVars>
      </dgm:prSet>
      <dgm:spPr/>
    </dgm:pt>
    <dgm:pt modelId="{06781119-26B1-4098-B8FB-CD74B16FFEFA}" type="pres">
      <dgm:prSet presAssocID="{3C45BDE2-2B3F-4CFE-9C5D-C7894299EFBC}" presName="node" presStyleLbl="node1" presStyleIdx="0" presStyleCnt="3">
        <dgm:presLayoutVars>
          <dgm:bulletEnabled val="1"/>
        </dgm:presLayoutVars>
      </dgm:prSet>
      <dgm:spPr/>
    </dgm:pt>
    <dgm:pt modelId="{894548E5-48AC-4F93-BBE5-8B4CFFE68795}" type="pres">
      <dgm:prSet presAssocID="{405416F0-D71D-4CCF-A69A-00402CD6CFFE}" presName="sibTrans" presStyleCnt="0"/>
      <dgm:spPr/>
    </dgm:pt>
    <dgm:pt modelId="{3EF5B971-7AF1-4FBB-85DF-445F2D3AACD2}" type="pres">
      <dgm:prSet presAssocID="{1A24646B-6D5C-482B-BF89-1FCFD0A233E1}" presName="node" presStyleLbl="node1" presStyleIdx="1" presStyleCnt="3">
        <dgm:presLayoutVars>
          <dgm:bulletEnabled val="1"/>
        </dgm:presLayoutVars>
      </dgm:prSet>
      <dgm:spPr/>
    </dgm:pt>
    <dgm:pt modelId="{A9359B35-F5E1-4455-85D2-8B5226C6DDC6}" type="pres">
      <dgm:prSet presAssocID="{601F96A5-9E00-4A49-A227-1F5AA861C1DA}" presName="sibTrans" presStyleCnt="0"/>
      <dgm:spPr/>
    </dgm:pt>
    <dgm:pt modelId="{5D5A23AD-4CD4-4D87-85BB-C41FD08A7357}" type="pres">
      <dgm:prSet presAssocID="{1D449BA1-6994-4C2F-B26C-AF14FF246CB9}" presName="node" presStyleLbl="node1" presStyleIdx="2" presStyleCnt="3">
        <dgm:presLayoutVars>
          <dgm:bulletEnabled val="1"/>
        </dgm:presLayoutVars>
      </dgm:prSet>
      <dgm:spPr/>
    </dgm:pt>
  </dgm:ptLst>
  <dgm:cxnLst>
    <dgm:cxn modelId="{557E2424-758B-4F81-9E71-DD6DFFDE0A3C}" type="presOf" srcId="{4E7B51BA-33E8-4BB2-BE13-0552BCA4A2CA}" destId="{7D53FB55-CDCB-41FF-B030-C2EA7412E323}" srcOrd="0" destOrd="0" presId="urn:microsoft.com/office/officeart/2005/8/layout/default"/>
    <dgm:cxn modelId="{26CE2B6F-663E-4B24-BBCF-8777A0341DD5}" srcId="{4E7B51BA-33E8-4BB2-BE13-0552BCA4A2CA}" destId="{3C45BDE2-2B3F-4CFE-9C5D-C7894299EFBC}" srcOrd="0" destOrd="0" parTransId="{08900D7C-0579-436D-9485-403DF1E297D8}" sibTransId="{405416F0-D71D-4CCF-A69A-00402CD6CFFE}"/>
    <dgm:cxn modelId="{7FF96C5A-DAFC-4042-8EE8-2F5C20D8A888}" srcId="{4E7B51BA-33E8-4BB2-BE13-0552BCA4A2CA}" destId="{1A24646B-6D5C-482B-BF89-1FCFD0A233E1}" srcOrd="1" destOrd="0" parTransId="{077F0892-5C98-4EFB-B9C5-DD3721923677}" sibTransId="{601F96A5-9E00-4A49-A227-1F5AA861C1DA}"/>
    <dgm:cxn modelId="{E084F29B-245E-4DC6-BD68-001A791C7A65}" type="presOf" srcId="{1A24646B-6D5C-482B-BF89-1FCFD0A233E1}" destId="{3EF5B971-7AF1-4FBB-85DF-445F2D3AACD2}" srcOrd="0" destOrd="0" presId="urn:microsoft.com/office/officeart/2005/8/layout/default"/>
    <dgm:cxn modelId="{40E68AC9-89C4-4260-974F-7361566C5FD8}" type="presOf" srcId="{3C45BDE2-2B3F-4CFE-9C5D-C7894299EFBC}" destId="{06781119-26B1-4098-B8FB-CD74B16FFEFA}" srcOrd="0" destOrd="0" presId="urn:microsoft.com/office/officeart/2005/8/layout/default"/>
    <dgm:cxn modelId="{9543A2ED-55CC-43EA-A42A-1B541FFF58D6}" srcId="{4E7B51BA-33E8-4BB2-BE13-0552BCA4A2CA}" destId="{1D449BA1-6994-4C2F-B26C-AF14FF246CB9}" srcOrd="2" destOrd="0" parTransId="{69C8DCCD-5317-417F-8342-EFB41C45A7DD}" sibTransId="{D3B0F55F-3C2B-4F9E-97CF-A8582E954EE0}"/>
    <dgm:cxn modelId="{A2B048FD-816A-4F42-AE8D-4EE20F3C128C}" type="presOf" srcId="{1D449BA1-6994-4C2F-B26C-AF14FF246CB9}" destId="{5D5A23AD-4CD4-4D87-85BB-C41FD08A7357}" srcOrd="0" destOrd="0" presId="urn:microsoft.com/office/officeart/2005/8/layout/default"/>
    <dgm:cxn modelId="{70621E61-9218-4C6D-89BF-F93C0A1CB8B7}" type="presParOf" srcId="{7D53FB55-CDCB-41FF-B030-C2EA7412E323}" destId="{06781119-26B1-4098-B8FB-CD74B16FFEFA}" srcOrd="0" destOrd="0" presId="urn:microsoft.com/office/officeart/2005/8/layout/default"/>
    <dgm:cxn modelId="{BED41A99-E6EA-4FFE-BE50-36CB91E6DF0E}" type="presParOf" srcId="{7D53FB55-CDCB-41FF-B030-C2EA7412E323}" destId="{894548E5-48AC-4F93-BBE5-8B4CFFE68795}" srcOrd="1" destOrd="0" presId="urn:microsoft.com/office/officeart/2005/8/layout/default"/>
    <dgm:cxn modelId="{C41FFD5F-7ACA-4E37-A1A7-E5E28C73F887}" type="presParOf" srcId="{7D53FB55-CDCB-41FF-B030-C2EA7412E323}" destId="{3EF5B971-7AF1-4FBB-85DF-445F2D3AACD2}" srcOrd="2" destOrd="0" presId="urn:microsoft.com/office/officeart/2005/8/layout/default"/>
    <dgm:cxn modelId="{3F5D2C98-02E9-434A-B9A0-0048C73CC357}" type="presParOf" srcId="{7D53FB55-CDCB-41FF-B030-C2EA7412E323}" destId="{A9359B35-F5E1-4455-85D2-8B5226C6DDC6}" srcOrd="3" destOrd="0" presId="urn:microsoft.com/office/officeart/2005/8/layout/default"/>
    <dgm:cxn modelId="{7CA2C81D-C4A0-49CC-9E21-3FD8A61F8636}" type="presParOf" srcId="{7D53FB55-CDCB-41FF-B030-C2EA7412E323}" destId="{5D5A23AD-4CD4-4D87-85BB-C41FD08A7357}"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B900AF-71A9-456D-953D-5363A4EE4AC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CA"/>
        </a:p>
      </dgm:t>
    </dgm:pt>
    <dgm:pt modelId="{C9BBE8CF-DF56-499A-8D55-E6CA039C883C}">
      <dgm:prSet phldrT="[Text]" custT="1"/>
      <dgm:spPr>
        <a:solidFill>
          <a:schemeClr val="accent1"/>
        </a:solidFill>
        <a:ln>
          <a:solidFill>
            <a:schemeClr val="accent1"/>
          </a:solidFill>
        </a:ln>
      </dgm:spPr>
      <dgm:t>
        <a:bodyPr/>
        <a:lstStyle/>
        <a:p>
          <a:r>
            <a:rPr lang="en-US" sz="1800" b="1" dirty="0">
              <a:latin typeface="Arial" panose="020B0604020202020204" pitchFamily="34" charset="0"/>
              <a:cs typeface="Arial" panose="020B0604020202020204" pitchFamily="34" charset="0"/>
            </a:rPr>
            <a:t>Academic Accommodations</a:t>
          </a:r>
          <a:endParaRPr lang="en-CA" sz="1800" dirty="0"/>
        </a:p>
      </dgm:t>
      <dgm:extLst>
        <a:ext uri="{E40237B7-FDA0-4F09-8148-C483321AD2D9}">
          <dgm14:cNvPr xmlns:dgm14="http://schemas.microsoft.com/office/drawing/2010/diagram" id="0" name="" descr="&#10;"/>
        </a:ext>
      </dgm:extLst>
    </dgm:pt>
    <dgm:pt modelId="{26D6793C-BACB-4CF5-8E4B-633FA7F3CCB0}" type="parTrans" cxnId="{37FF6435-379B-4AE8-A1D5-5F4B578715F4}">
      <dgm:prSet/>
      <dgm:spPr/>
      <dgm:t>
        <a:bodyPr/>
        <a:lstStyle/>
        <a:p>
          <a:endParaRPr lang="en-CA"/>
        </a:p>
      </dgm:t>
    </dgm:pt>
    <dgm:pt modelId="{0DE09324-2820-4254-9BA8-4F6F8F9EA8CE}" type="sibTrans" cxnId="{37FF6435-379B-4AE8-A1D5-5F4B578715F4}">
      <dgm:prSet/>
      <dgm:spPr/>
      <dgm:t>
        <a:bodyPr/>
        <a:lstStyle/>
        <a:p>
          <a:endParaRPr lang="en-CA"/>
        </a:p>
      </dgm:t>
    </dgm:pt>
    <dgm:pt modelId="{9D6BBBDA-C560-49B8-BD05-6280CBB3C347}">
      <dgm:prSet phldrT="[Text]" custT="1"/>
      <dgm:spPr>
        <a:solidFill>
          <a:schemeClr val="bg1">
            <a:alpha val="90000"/>
          </a:schemeClr>
        </a:solidFill>
        <a:ln w="19050">
          <a:solidFill>
            <a:srgbClr val="D73C32"/>
          </a:solidFill>
        </a:ln>
      </dgm:spPr>
      <dgm:t>
        <a:bodyPr/>
        <a:lstStyle/>
        <a:p>
          <a:r>
            <a:rPr lang="en-CA" sz="1600" noProof="0" dirty="0">
              <a:latin typeface="Arial" panose="020B0604020202020204" pitchFamily="34" charset="0"/>
              <a:cs typeface="Arial" panose="020B0604020202020204" pitchFamily="34" charset="0"/>
            </a:rPr>
            <a:t>Exam accommodations (includes quizzes, tests, midterms, etc.)</a:t>
          </a:r>
        </a:p>
      </dgm:t>
    </dgm:pt>
    <dgm:pt modelId="{300D8F6B-6872-4C71-BD14-038521293580}" type="parTrans" cxnId="{46924708-7883-4044-AED1-F50BFB81F8B2}">
      <dgm:prSet/>
      <dgm:spPr/>
      <dgm:t>
        <a:bodyPr/>
        <a:lstStyle/>
        <a:p>
          <a:endParaRPr lang="en-CA"/>
        </a:p>
      </dgm:t>
    </dgm:pt>
    <dgm:pt modelId="{90B775D3-6AA9-4ACE-93C0-34DDC5C5B432}" type="sibTrans" cxnId="{46924708-7883-4044-AED1-F50BFB81F8B2}">
      <dgm:prSet/>
      <dgm:spPr/>
      <dgm:t>
        <a:bodyPr/>
        <a:lstStyle/>
        <a:p>
          <a:endParaRPr lang="en-CA"/>
        </a:p>
      </dgm:t>
    </dgm:pt>
    <dgm:pt modelId="{3357E880-884B-4841-B8E3-7119930338BB}">
      <dgm:prSet phldrT="[Text]" custT="1"/>
      <dgm:spPr>
        <a:solidFill>
          <a:schemeClr val="bg1">
            <a:alpha val="90000"/>
          </a:schemeClr>
        </a:solidFill>
        <a:ln w="19050">
          <a:solidFill>
            <a:srgbClr val="D73C32"/>
          </a:solidFill>
        </a:ln>
      </dgm:spPr>
      <dgm:t>
        <a:bodyPr/>
        <a:lstStyle/>
        <a:p>
          <a:r>
            <a:rPr lang="en-CA" sz="1600" noProof="0" dirty="0">
              <a:latin typeface="Arial" panose="020B0604020202020204" pitchFamily="34" charset="0"/>
              <a:cs typeface="Arial" panose="020B0604020202020204" pitchFamily="34" charset="0"/>
            </a:rPr>
            <a:t>Online and in-person</a:t>
          </a:r>
        </a:p>
      </dgm:t>
    </dgm:pt>
    <dgm:pt modelId="{A9857B6E-27FA-4C8F-AB66-E08E567634F3}" type="parTrans" cxnId="{852A9A0F-C08A-4EE9-A7D3-D7F426B2297C}">
      <dgm:prSet/>
      <dgm:spPr/>
      <dgm:t>
        <a:bodyPr/>
        <a:lstStyle/>
        <a:p>
          <a:endParaRPr lang="en-CA"/>
        </a:p>
      </dgm:t>
    </dgm:pt>
    <dgm:pt modelId="{0C5DE317-1258-4FFC-9788-55CDC2A3E9B3}" type="sibTrans" cxnId="{852A9A0F-C08A-4EE9-A7D3-D7F426B2297C}">
      <dgm:prSet/>
      <dgm:spPr/>
      <dgm:t>
        <a:bodyPr/>
        <a:lstStyle/>
        <a:p>
          <a:endParaRPr lang="en-CA"/>
        </a:p>
      </dgm:t>
    </dgm:pt>
    <dgm:pt modelId="{AE4CD0F9-FFD2-4E10-A6A7-5E337B8BD0C6}">
      <dgm:prSet phldrT="[Text]" custT="1"/>
      <dgm:spPr>
        <a:solidFill>
          <a:schemeClr val="bg1">
            <a:alpha val="90000"/>
          </a:schemeClr>
        </a:solidFill>
        <a:ln w="19050">
          <a:solidFill>
            <a:srgbClr val="D73C32"/>
          </a:solidFill>
        </a:ln>
      </dgm:spPr>
      <dgm:t>
        <a:bodyPr/>
        <a:lstStyle/>
        <a:p>
          <a:r>
            <a:rPr lang="en-CA" sz="1600" noProof="0" dirty="0">
              <a:latin typeface="Arial" panose="020B0604020202020204" pitchFamily="34" charset="0"/>
              <a:cs typeface="Arial" panose="020B0604020202020204" pitchFamily="34" charset="0"/>
            </a:rPr>
            <a:t>e.g. extra time, quiet location</a:t>
          </a:r>
        </a:p>
      </dgm:t>
    </dgm:pt>
    <dgm:pt modelId="{C1B4F547-EC51-4449-9FF8-B5B73FA2B45C}" type="parTrans" cxnId="{B75CDAD6-EDB1-49E4-B21C-FD5D1424BD08}">
      <dgm:prSet/>
      <dgm:spPr/>
      <dgm:t>
        <a:bodyPr/>
        <a:lstStyle/>
        <a:p>
          <a:endParaRPr lang="en-CA"/>
        </a:p>
      </dgm:t>
    </dgm:pt>
    <dgm:pt modelId="{54A5F108-6FF8-4601-9DE4-7BB86D73EE77}" type="sibTrans" cxnId="{B75CDAD6-EDB1-49E4-B21C-FD5D1424BD08}">
      <dgm:prSet/>
      <dgm:spPr/>
      <dgm:t>
        <a:bodyPr/>
        <a:lstStyle/>
        <a:p>
          <a:endParaRPr lang="en-CA"/>
        </a:p>
      </dgm:t>
    </dgm:pt>
    <dgm:pt modelId="{9AC3AFB8-4B72-447C-8969-8688068EFA71}">
      <dgm:prSet phldrT="[Text]" custT="1"/>
      <dgm:spPr>
        <a:solidFill>
          <a:schemeClr val="bg1">
            <a:alpha val="90000"/>
          </a:schemeClr>
        </a:solidFill>
        <a:ln w="19050">
          <a:solidFill>
            <a:srgbClr val="D73C32"/>
          </a:solidFill>
        </a:ln>
      </dgm:spPr>
      <dgm:t>
        <a:bodyPr/>
        <a:lstStyle/>
        <a:p>
          <a:r>
            <a:rPr lang="en-CA" sz="1600" noProof="0" dirty="0">
              <a:latin typeface="Arial" panose="020B0604020202020204" pitchFamily="34" charset="0"/>
              <a:cs typeface="Arial" panose="020B0604020202020204" pitchFamily="34" charset="0"/>
            </a:rPr>
            <a:t>Classroom accommodations</a:t>
          </a:r>
        </a:p>
      </dgm:t>
    </dgm:pt>
    <dgm:pt modelId="{6AE9B5AF-62BE-48EA-9BF2-BCD15C81C571}" type="parTrans" cxnId="{070DC099-FFB5-436D-BEEE-B3ABEDB8F089}">
      <dgm:prSet/>
      <dgm:spPr/>
      <dgm:t>
        <a:bodyPr/>
        <a:lstStyle/>
        <a:p>
          <a:endParaRPr lang="en-CA"/>
        </a:p>
      </dgm:t>
    </dgm:pt>
    <dgm:pt modelId="{0E1B9478-0554-488C-A04C-B9C6C45FF339}" type="sibTrans" cxnId="{070DC099-FFB5-436D-BEEE-B3ABEDB8F089}">
      <dgm:prSet/>
      <dgm:spPr/>
      <dgm:t>
        <a:bodyPr/>
        <a:lstStyle/>
        <a:p>
          <a:endParaRPr lang="en-CA"/>
        </a:p>
      </dgm:t>
    </dgm:pt>
    <dgm:pt modelId="{308E33D4-F62D-426B-B159-4C7BB57492E1}">
      <dgm:prSet phldrT="[Text]" custT="1"/>
      <dgm:spPr>
        <a:solidFill>
          <a:schemeClr val="bg1">
            <a:alpha val="90000"/>
          </a:schemeClr>
        </a:solidFill>
        <a:ln w="19050">
          <a:solidFill>
            <a:srgbClr val="D73C32"/>
          </a:solidFill>
        </a:ln>
      </dgm:spPr>
      <dgm:t>
        <a:bodyPr/>
        <a:lstStyle/>
        <a:p>
          <a:r>
            <a:rPr lang="en-CA" sz="1600" noProof="0" dirty="0">
              <a:latin typeface="Arial" panose="020B0604020202020204" pitchFamily="34" charset="0"/>
              <a:cs typeface="Arial" panose="020B0604020202020204" pitchFamily="34" charset="0"/>
            </a:rPr>
            <a:t>e.g. </a:t>
          </a:r>
          <a:r>
            <a:rPr lang="en-CA" sz="1600" b="0" i="0" dirty="0"/>
            <a:t>comfortable padded chair</a:t>
          </a:r>
          <a:endParaRPr lang="en-CA" sz="1600" noProof="0" dirty="0">
            <a:latin typeface="Arial" panose="020B0604020202020204" pitchFamily="34" charset="0"/>
            <a:cs typeface="Arial" panose="020B0604020202020204" pitchFamily="34" charset="0"/>
          </a:endParaRPr>
        </a:p>
      </dgm:t>
    </dgm:pt>
    <dgm:pt modelId="{5A71E911-DAE2-4795-BE92-292A60F0B9F3}" type="parTrans" cxnId="{504F071A-C7B5-4193-BCC6-05F5A62A99B4}">
      <dgm:prSet/>
      <dgm:spPr/>
      <dgm:t>
        <a:bodyPr/>
        <a:lstStyle/>
        <a:p>
          <a:endParaRPr lang="en-CA"/>
        </a:p>
      </dgm:t>
    </dgm:pt>
    <dgm:pt modelId="{01778321-2DFF-4B0F-BED7-124434EBCB84}" type="sibTrans" cxnId="{504F071A-C7B5-4193-BCC6-05F5A62A99B4}">
      <dgm:prSet/>
      <dgm:spPr/>
      <dgm:t>
        <a:bodyPr/>
        <a:lstStyle/>
        <a:p>
          <a:endParaRPr lang="en-CA"/>
        </a:p>
      </dgm:t>
    </dgm:pt>
    <dgm:pt modelId="{A9E73CBE-DFE5-4A4F-9642-C1C9A177CA44}">
      <dgm:prSet phldrT="[Text]" custT="1"/>
      <dgm:spPr>
        <a:solidFill>
          <a:schemeClr val="accent1"/>
        </a:solidFill>
        <a:ln>
          <a:solidFill>
            <a:schemeClr val="accent1"/>
          </a:solidFill>
        </a:ln>
      </dgm:spPr>
      <dgm:t>
        <a:bodyPr/>
        <a:lstStyle/>
        <a:p>
          <a:r>
            <a:rPr lang="en-US" sz="1800" b="1" dirty="0">
              <a:latin typeface="Arial" panose="020B0604020202020204" pitchFamily="34" charset="0"/>
              <a:cs typeface="Arial" panose="020B0604020202020204" pitchFamily="34" charset="0"/>
            </a:rPr>
            <a:t>Services</a:t>
          </a:r>
          <a:endParaRPr lang="en-CA" sz="1800"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10;"/>
        </a:ext>
      </dgm:extLst>
    </dgm:pt>
    <dgm:pt modelId="{D6844324-16CF-4781-8EB7-F9DC8DD1D864}" type="parTrans" cxnId="{AB788EBE-EAD4-414D-9344-76213BA5EE92}">
      <dgm:prSet/>
      <dgm:spPr/>
      <dgm:t>
        <a:bodyPr/>
        <a:lstStyle/>
        <a:p>
          <a:endParaRPr lang="en-CA"/>
        </a:p>
      </dgm:t>
    </dgm:pt>
    <dgm:pt modelId="{3FEC188F-6864-4F94-A545-2FD68A6EFD37}" type="sibTrans" cxnId="{AB788EBE-EAD4-414D-9344-76213BA5EE92}">
      <dgm:prSet/>
      <dgm:spPr/>
      <dgm:t>
        <a:bodyPr/>
        <a:lstStyle/>
        <a:p>
          <a:endParaRPr lang="en-CA"/>
        </a:p>
      </dgm:t>
    </dgm:pt>
    <dgm:pt modelId="{20A5B6D8-0D31-4539-BA7F-60B44B1E14CA}">
      <dgm:prSet phldrT="[Text]" custT="1"/>
      <dgm:spPr>
        <a:solidFill>
          <a:schemeClr val="bg1">
            <a:alpha val="90000"/>
          </a:schemeClr>
        </a:solidFill>
        <a:ln w="19050">
          <a:solidFill>
            <a:srgbClr val="D73C32">
              <a:alpha val="90000"/>
            </a:srgbClr>
          </a:solidFill>
        </a:ln>
      </dgm:spPr>
      <dgm:t>
        <a:bodyPr/>
        <a:lstStyle/>
        <a:p>
          <a:r>
            <a:rPr lang="en-US" sz="1600" dirty="0">
              <a:latin typeface="Arial" panose="020B0604020202020204" pitchFamily="34" charset="0"/>
              <a:cs typeface="Arial" panose="020B0604020202020204" pitchFamily="34" charset="0"/>
            </a:rPr>
            <a:t>Volunteer supplemental notetaking service</a:t>
          </a:r>
          <a:endParaRPr lang="en-CA" sz="1600" dirty="0">
            <a:latin typeface="Arial" panose="020B0604020202020204" pitchFamily="34" charset="0"/>
            <a:cs typeface="Arial" panose="020B0604020202020204" pitchFamily="34" charset="0"/>
          </a:endParaRPr>
        </a:p>
      </dgm:t>
    </dgm:pt>
    <dgm:pt modelId="{308948C4-3A31-4C4A-9EB6-9FF7D91D5054}" type="parTrans" cxnId="{835CDC90-BCFB-4190-AEF6-62883AEC896C}">
      <dgm:prSet/>
      <dgm:spPr/>
      <dgm:t>
        <a:bodyPr/>
        <a:lstStyle/>
        <a:p>
          <a:endParaRPr lang="en-CA"/>
        </a:p>
      </dgm:t>
    </dgm:pt>
    <dgm:pt modelId="{8CB62B73-5B02-445E-8D91-1CDC6F1DA01B}" type="sibTrans" cxnId="{835CDC90-BCFB-4190-AEF6-62883AEC896C}">
      <dgm:prSet/>
      <dgm:spPr/>
      <dgm:t>
        <a:bodyPr/>
        <a:lstStyle/>
        <a:p>
          <a:endParaRPr lang="en-CA"/>
        </a:p>
      </dgm:t>
    </dgm:pt>
    <dgm:pt modelId="{967D0AA5-8AB7-4AE2-8FB5-459B0A059F82}">
      <dgm:prSet phldrT="[Text]" custT="1"/>
      <dgm:spPr>
        <a:solidFill>
          <a:schemeClr val="bg1">
            <a:alpha val="90000"/>
          </a:schemeClr>
        </a:solidFill>
        <a:ln w="19050">
          <a:solidFill>
            <a:srgbClr val="D73C32">
              <a:alpha val="90000"/>
            </a:srgbClr>
          </a:solidFill>
        </a:ln>
      </dgm:spPr>
      <dgm:t>
        <a:bodyPr/>
        <a:lstStyle/>
        <a:p>
          <a:r>
            <a:rPr lang="en-US" sz="1600" dirty="0">
              <a:latin typeface="Arial" panose="020B0604020202020204" pitchFamily="34" charset="0"/>
              <a:cs typeface="Arial" panose="020B0604020202020204" pitchFamily="34" charset="0"/>
            </a:rPr>
            <a:t>Referrals to alternate format</a:t>
          </a:r>
          <a:endParaRPr lang="en-CA" sz="1600" dirty="0">
            <a:latin typeface="Arial" panose="020B0604020202020204" pitchFamily="34" charset="0"/>
            <a:cs typeface="Arial" panose="020B0604020202020204" pitchFamily="34" charset="0"/>
          </a:endParaRPr>
        </a:p>
      </dgm:t>
    </dgm:pt>
    <dgm:pt modelId="{C22F326E-5A6E-44F3-9DE8-17620545FD5E}" type="parTrans" cxnId="{19B30690-F4D6-454A-8DAF-E27C542B6466}">
      <dgm:prSet/>
      <dgm:spPr/>
      <dgm:t>
        <a:bodyPr/>
        <a:lstStyle/>
        <a:p>
          <a:endParaRPr lang="en-CA"/>
        </a:p>
      </dgm:t>
    </dgm:pt>
    <dgm:pt modelId="{B7B9EA9A-8485-4DD8-891F-E1D4BE848857}" type="sibTrans" cxnId="{19B30690-F4D6-454A-8DAF-E27C542B6466}">
      <dgm:prSet/>
      <dgm:spPr/>
      <dgm:t>
        <a:bodyPr/>
        <a:lstStyle/>
        <a:p>
          <a:endParaRPr lang="en-CA"/>
        </a:p>
      </dgm:t>
    </dgm:pt>
    <dgm:pt modelId="{0118723B-7DC4-4467-903D-DBA683DB38C2}">
      <dgm:prSet phldrT="[Text]" custT="1"/>
      <dgm:spPr>
        <a:solidFill>
          <a:schemeClr val="bg1">
            <a:alpha val="90000"/>
          </a:schemeClr>
        </a:solidFill>
        <a:ln w="19050">
          <a:solidFill>
            <a:srgbClr val="D73C32">
              <a:alpha val="90000"/>
            </a:srgbClr>
          </a:solidFill>
        </a:ln>
      </dgm:spPr>
      <dgm:t>
        <a:bodyPr/>
        <a:lstStyle/>
        <a:p>
          <a:r>
            <a:rPr lang="en-US" sz="1600" dirty="0">
              <a:latin typeface="Arial" panose="020B0604020202020204" pitchFamily="34" charset="0"/>
              <a:cs typeface="Arial" panose="020B0604020202020204" pitchFamily="34" charset="0"/>
            </a:rPr>
            <a:t>ASL interpreting</a:t>
          </a:r>
          <a:endParaRPr lang="en-CA" sz="1600" dirty="0">
            <a:latin typeface="Arial" panose="020B0604020202020204" pitchFamily="34" charset="0"/>
            <a:cs typeface="Arial" panose="020B0604020202020204" pitchFamily="34" charset="0"/>
          </a:endParaRPr>
        </a:p>
      </dgm:t>
    </dgm:pt>
    <dgm:pt modelId="{9B0DC899-36E0-46CF-BEF5-819871D54928}" type="parTrans" cxnId="{2D9FC95A-6EC7-45F1-AABB-B65BAA7E6331}">
      <dgm:prSet/>
      <dgm:spPr/>
      <dgm:t>
        <a:bodyPr/>
        <a:lstStyle/>
        <a:p>
          <a:endParaRPr lang="en-CA"/>
        </a:p>
      </dgm:t>
    </dgm:pt>
    <dgm:pt modelId="{3ED803E0-C04B-44C5-97F6-0F660773DDE2}" type="sibTrans" cxnId="{2D9FC95A-6EC7-45F1-AABB-B65BAA7E6331}">
      <dgm:prSet/>
      <dgm:spPr/>
      <dgm:t>
        <a:bodyPr/>
        <a:lstStyle/>
        <a:p>
          <a:endParaRPr lang="en-CA"/>
        </a:p>
      </dgm:t>
    </dgm:pt>
    <dgm:pt modelId="{705A2524-5683-4F6A-9272-8E2A8386DEEF}">
      <dgm:prSet custT="1"/>
      <dgm:spPr>
        <a:solidFill>
          <a:schemeClr val="bg1">
            <a:alpha val="90000"/>
          </a:schemeClr>
        </a:solidFill>
        <a:ln w="19050">
          <a:solidFill>
            <a:srgbClr val="D73C32">
              <a:alpha val="90000"/>
            </a:srgbClr>
          </a:solidFill>
        </a:ln>
      </dgm:spPr>
      <dgm:t>
        <a:bodyPr/>
        <a:lstStyle/>
        <a:p>
          <a:r>
            <a:rPr lang="en-US" sz="1600" dirty="0">
              <a:latin typeface="Arial" panose="020B0604020202020204" pitchFamily="34" charset="0"/>
              <a:cs typeface="Arial" panose="020B0604020202020204" pitchFamily="34" charset="0"/>
            </a:rPr>
            <a:t>Captioning of multimedia materials</a:t>
          </a:r>
          <a:endParaRPr lang="en-CA" sz="1600" dirty="0">
            <a:latin typeface="Arial" panose="020B0604020202020204" pitchFamily="34" charset="0"/>
            <a:cs typeface="Arial" panose="020B0604020202020204" pitchFamily="34" charset="0"/>
          </a:endParaRPr>
        </a:p>
      </dgm:t>
    </dgm:pt>
    <dgm:pt modelId="{13B976C7-A446-4D62-9E54-7E4DE9B3E78B}" type="parTrans" cxnId="{FEAA089A-DE69-4FA3-B4A5-48B2EAAA01C0}">
      <dgm:prSet/>
      <dgm:spPr/>
      <dgm:t>
        <a:bodyPr/>
        <a:lstStyle/>
        <a:p>
          <a:endParaRPr lang="en-CA"/>
        </a:p>
      </dgm:t>
    </dgm:pt>
    <dgm:pt modelId="{D1A3012B-28AD-4984-ABD7-9AD3D39B0C5F}" type="sibTrans" cxnId="{FEAA089A-DE69-4FA3-B4A5-48B2EAAA01C0}">
      <dgm:prSet/>
      <dgm:spPr/>
      <dgm:t>
        <a:bodyPr/>
        <a:lstStyle/>
        <a:p>
          <a:endParaRPr lang="en-CA"/>
        </a:p>
      </dgm:t>
    </dgm:pt>
    <dgm:pt modelId="{1E42234D-A400-49C7-9AA7-AECBB7389DFB}">
      <dgm:prSet custT="1"/>
      <dgm:spPr>
        <a:solidFill>
          <a:schemeClr val="bg1">
            <a:alpha val="90000"/>
          </a:schemeClr>
        </a:solidFill>
        <a:ln w="19050">
          <a:solidFill>
            <a:srgbClr val="D73C32">
              <a:alpha val="90000"/>
            </a:srgbClr>
          </a:solidFill>
        </a:ln>
      </dgm:spPr>
      <dgm:t>
        <a:bodyPr/>
        <a:lstStyle/>
        <a:p>
          <a:r>
            <a:rPr lang="en-US" sz="1600" dirty="0">
              <a:latin typeface="Arial" panose="020B0604020202020204" pitchFamily="34" charset="0"/>
              <a:cs typeface="Arial" panose="020B0604020202020204" pitchFamily="34" charset="0"/>
            </a:rPr>
            <a:t>Assistive technology training</a:t>
          </a:r>
          <a:endParaRPr lang="en-CA" sz="1600" dirty="0">
            <a:latin typeface="Arial" panose="020B0604020202020204" pitchFamily="34" charset="0"/>
            <a:cs typeface="Arial" panose="020B0604020202020204" pitchFamily="34" charset="0"/>
          </a:endParaRPr>
        </a:p>
      </dgm:t>
    </dgm:pt>
    <dgm:pt modelId="{1A00FB3C-A675-44E3-802A-8AC9277008A7}" type="parTrans" cxnId="{C2C1B2EE-B950-4399-B10E-9051F33F6025}">
      <dgm:prSet/>
      <dgm:spPr/>
      <dgm:t>
        <a:bodyPr/>
        <a:lstStyle/>
        <a:p>
          <a:endParaRPr lang="en-CA"/>
        </a:p>
      </dgm:t>
    </dgm:pt>
    <dgm:pt modelId="{B935E95E-EBFE-4E84-B1E0-A6863BB0D833}" type="sibTrans" cxnId="{C2C1B2EE-B950-4399-B10E-9051F33F6025}">
      <dgm:prSet/>
      <dgm:spPr/>
      <dgm:t>
        <a:bodyPr/>
        <a:lstStyle/>
        <a:p>
          <a:endParaRPr lang="en-CA"/>
        </a:p>
      </dgm:t>
    </dgm:pt>
    <dgm:pt modelId="{CB70A71E-595B-4129-8820-B09D0344C44D}">
      <dgm:prSet custT="1"/>
      <dgm:spPr>
        <a:solidFill>
          <a:schemeClr val="bg1">
            <a:alpha val="90000"/>
          </a:schemeClr>
        </a:solidFill>
        <a:ln w="19050">
          <a:solidFill>
            <a:srgbClr val="D73C32">
              <a:alpha val="90000"/>
            </a:srgbClr>
          </a:solidFill>
        </a:ln>
      </dgm:spPr>
      <dgm:t>
        <a:bodyPr/>
        <a:lstStyle/>
        <a:p>
          <a:r>
            <a:rPr lang="en-US" sz="1600" dirty="0">
              <a:latin typeface="Arial" panose="020B0604020202020204" pitchFamily="34" charset="0"/>
              <a:cs typeface="Arial" panose="020B0604020202020204" pitchFamily="34" charset="0"/>
            </a:rPr>
            <a:t>Tutoring support</a:t>
          </a:r>
          <a:endParaRPr lang="en-CA" sz="1600" dirty="0">
            <a:latin typeface="Arial" panose="020B0604020202020204" pitchFamily="34" charset="0"/>
            <a:cs typeface="Arial" panose="020B0604020202020204" pitchFamily="34" charset="0"/>
          </a:endParaRPr>
        </a:p>
      </dgm:t>
    </dgm:pt>
    <dgm:pt modelId="{0DB85DCC-3D47-4F64-9AA1-3FF901672759}" type="parTrans" cxnId="{257DED3B-DB68-4D4F-B1BF-2FBEFE864035}">
      <dgm:prSet/>
      <dgm:spPr/>
      <dgm:t>
        <a:bodyPr/>
        <a:lstStyle/>
        <a:p>
          <a:endParaRPr lang="en-CA"/>
        </a:p>
      </dgm:t>
    </dgm:pt>
    <dgm:pt modelId="{ED62100D-6E04-4611-B274-23002C40D03C}" type="sibTrans" cxnId="{257DED3B-DB68-4D4F-B1BF-2FBEFE864035}">
      <dgm:prSet/>
      <dgm:spPr/>
      <dgm:t>
        <a:bodyPr/>
        <a:lstStyle/>
        <a:p>
          <a:endParaRPr lang="en-CA"/>
        </a:p>
      </dgm:t>
    </dgm:pt>
    <dgm:pt modelId="{ECBEF43C-4809-4916-8D2E-AB70D20BFC92}" type="pres">
      <dgm:prSet presAssocID="{0CB900AF-71A9-456D-953D-5363A4EE4AC5}" presName="Name0" presStyleCnt="0">
        <dgm:presLayoutVars>
          <dgm:dir/>
          <dgm:animLvl val="lvl"/>
          <dgm:resizeHandles val="exact"/>
        </dgm:presLayoutVars>
      </dgm:prSet>
      <dgm:spPr/>
    </dgm:pt>
    <dgm:pt modelId="{D38E47B0-78A7-4BA6-B3B2-E49EBA4582A3}" type="pres">
      <dgm:prSet presAssocID="{C9BBE8CF-DF56-499A-8D55-E6CA039C883C}" presName="composite" presStyleCnt="0"/>
      <dgm:spPr/>
    </dgm:pt>
    <dgm:pt modelId="{8BAFE61A-71CA-4C5D-AC03-5B83602CA816}" type="pres">
      <dgm:prSet presAssocID="{C9BBE8CF-DF56-499A-8D55-E6CA039C883C}" presName="parTx" presStyleLbl="alignNode1" presStyleIdx="0" presStyleCnt="2">
        <dgm:presLayoutVars>
          <dgm:chMax val="0"/>
          <dgm:chPref val="0"/>
          <dgm:bulletEnabled val="1"/>
        </dgm:presLayoutVars>
      </dgm:prSet>
      <dgm:spPr/>
    </dgm:pt>
    <dgm:pt modelId="{111FCA20-3A62-4A72-A80D-2DE1953E078D}" type="pres">
      <dgm:prSet presAssocID="{C9BBE8CF-DF56-499A-8D55-E6CA039C883C}" presName="desTx" presStyleLbl="alignAccFollowNode1" presStyleIdx="0" presStyleCnt="2">
        <dgm:presLayoutVars>
          <dgm:bulletEnabled val="1"/>
        </dgm:presLayoutVars>
      </dgm:prSet>
      <dgm:spPr/>
    </dgm:pt>
    <dgm:pt modelId="{C06EB564-D195-4EEB-BBD7-C96B1262CAC2}" type="pres">
      <dgm:prSet presAssocID="{0DE09324-2820-4254-9BA8-4F6F8F9EA8CE}" presName="space" presStyleCnt="0"/>
      <dgm:spPr/>
    </dgm:pt>
    <dgm:pt modelId="{7868D9E2-E378-41E6-B546-DFCEFCD5F15C}" type="pres">
      <dgm:prSet presAssocID="{A9E73CBE-DFE5-4A4F-9642-C1C9A177CA44}" presName="composite" presStyleCnt="0"/>
      <dgm:spPr/>
    </dgm:pt>
    <dgm:pt modelId="{E4E63C88-CFED-4348-9305-07FC8721C11B}" type="pres">
      <dgm:prSet presAssocID="{A9E73CBE-DFE5-4A4F-9642-C1C9A177CA44}" presName="parTx" presStyleLbl="alignNode1" presStyleIdx="1" presStyleCnt="2">
        <dgm:presLayoutVars>
          <dgm:chMax val="0"/>
          <dgm:chPref val="0"/>
          <dgm:bulletEnabled val="1"/>
        </dgm:presLayoutVars>
      </dgm:prSet>
      <dgm:spPr/>
    </dgm:pt>
    <dgm:pt modelId="{5A195608-EE2C-44C8-B1D7-C5A529CDA531}" type="pres">
      <dgm:prSet presAssocID="{A9E73CBE-DFE5-4A4F-9642-C1C9A177CA44}" presName="desTx" presStyleLbl="alignAccFollowNode1" presStyleIdx="1" presStyleCnt="2">
        <dgm:presLayoutVars>
          <dgm:bulletEnabled val="1"/>
        </dgm:presLayoutVars>
      </dgm:prSet>
      <dgm:spPr/>
    </dgm:pt>
  </dgm:ptLst>
  <dgm:cxnLst>
    <dgm:cxn modelId="{718E3304-6C17-4443-810F-14E17659793E}" type="presOf" srcId="{C9BBE8CF-DF56-499A-8D55-E6CA039C883C}" destId="{8BAFE61A-71CA-4C5D-AC03-5B83602CA816}" srcOrd="0" destOrd="0" presId="urn:microsoft.com/office/officeart/2005/8/layout/hList1"/>
    <dgm:cxn modelId="{2A183807-2BA5-4EB2-BB57-8409CC0DC447}" type="presOf" srcId="{AE4CD0F9-FFD2-4E10-A6A7-5E337B8BD0C6}" destId="{111FCA20-3A62-4A72-A80D-2DE1953E078D}" srcOrd="0" destOrd="2" presId="urn:microsoft.com/office/officeart/2005/8/layout/hList1"/>
    <dgm:cxn modelId="{46924708-7883-4044-AED1-F50BFB81F8B2}" srcId="{C9BBE8CF-DF56-499A-8D55-E6CA039C883C}" destId="{9D6BBBDA-C560-49B8-BD05-6280CBB3C347}" srcOrd="0" destOrd="0" parTransId="{300D8F6B-6872-4C71-BD14-038521293580}" sibTransId="{90B775D3-6AA9-4ACE-93C0-34DDC5C5B432}"/>
    <dgm:cxn modelId="{852A9A0F-C08A-4EE9-A7D3-D7F426B2297C}" srcId="{9D6BBBDA-C560-49B8-BD05-6280CBB3C347}" destId="{3357E880-884B-4841-B8E3-7119930338BB}" srcOrd="0" destOrd="0" parTransId="{A9857B6E-27FA-4C8F-AB66-E08E567634F3}" sibTransId="{0C5DE317-1258-4FFC-9788-55CDC2A3E9B3}"/>
    <dgm:cxn modelId="{BFACCD14-83B3-48EA-9AFC-0FEA80422BC4}" type="presOf" srcId="{0118723B-7DC4-4467-903D-DBA683DB38C2}" destId="{5A195608-EE2C-44C8-B1D7-C5A529CDA531}" srcOrd="0" destOrd="2" presId="urn:microsoft.com/office/officeart/2005/8/layout/hList1"/>
    <dgm:cxn modelId="{F20D1F17-A450-45B4-ACA7-D6462A15C5DC}" type="presOf" srcId="{9D6BBBDA-C560-49B8-BD05-6280CBB3C347}" destId="{111FCA20-3A62-4A72-A80D-2DE1953E078D}" srcOrd="0" destOrd="0" presId="urn:microsoft.com/office/officeart/2005/8/layout/hList1"/>
    <dgm:cxn modelId="{504F071A-C7B5-4193-BCC6-05F5A62A99B4}" srcId="{9AC3AFB8-4B72-447C-8969-8688068EFA71}" destId="{308E33D4-F62D-426B-B159-4C7BB57492E1}" srcOrd="0" destOrd="0" parTransId="{5A71E911-DAE2-4795-BE92-292A60F0B9F3}" sibTransId="{01778321-2DFF-4B0F-BED7-124434EBCB84}"/>
    <dgm:cxn modelId="{54B81A24-16B3-4D72-834E-75124831B9EB}" type="presOf" srcId="{20A5B6D8-0D31-4539-BA7F-60B44B1E14CA}" destId="{5A195608-EE2C-44C8-B1D7-C5A529CDA531}" srcOrd="0" destOrd="0" presId="urn:microsoft.com/office/officeart/2005/8/layout/hList1"/>
    <dgm:cxn modelId="{D14EE425-3154-4C10-9D4D-0AF46487887C}" type="presOf" srcId="{308E33D4-F62D-426B-B159-4C7BB57492E1}" destId="{111FCA20-3A62-4A72-A80D-2DE1953E078D}" srcOrd="0" destOrd="4" presId="urn:microsoft.com/office/officeart/2005/8/layout/hList1"/>
    <dgm:cxn modelId="{37FF6435-379B-4AE8-A1D5-5F4B578715F4}" srcId="{0CB900AF-71A9-456D-953D-5363A4EE4AC5}" destId="{C9BBE8CF-DF56-499A-8D55-E6CA039C883C}" srcOrd="0" destOrd="0" parTransId="{26D6793C-BACB-4CF5-8E4B-633FA7F3CCB0}" sibTransId="{0DE09324-2820-4254-9BA8-4F6F8F9EA8CE}"/>
    <dgm:cxn modelId="{257DED3B-DB68-4D4F-B1BF-2FBEFE864035}" srcId="{A9E73CBE-DFE5-4A4F-9642-C1C9A177CA44}" destId="{CB70A71E-595B-4129-8820-B09D0344C44D}" srcOrd="5" destOrd="0" parTransId="{0DB85DCC-3D47-4F64-9AA1-3FF901672759}" sibTransId="{ED62100D-6E04-4611-B274-23002C40D03C}"/>
    <dgm:cxn modelId="{07092A59-9A95-45CE-A6D0-7857331919A7}" type="presOf" srcId="{A9E73CBE-DFE5-4A4F-9642-C1C9A177CA44}" destId="{E4E63C88-CFED-4348-9305-07FC8721C11B}" srcOrd="0" destOrd="0" presId="urn:microsoft.com/office/officeart/2005/8/layout/hList1"/>
    <dgm:cxn modelId="{2D9FC95A-6EC7-45F1-AABB-B65BAA7E6331}" srcId="{A9E73CBE-DFE5-4A4F-9642-C1C9A177CA44}" destId="{0118723B-7DC4-4467-903D-DBA683DB38C2}" srcOrd="2" destOrd="0" parTransId="{9B0DC899-36E0-46CF-BEF5-819871D54928}" sibTransId="{3ED803E0-C04B-44C5-97F6-0F660773DDE2}"/>
    <dgm:cxn modelId="{D376FA8F-85D5-4E0F-9DB3-46B80F1E8483}" type="presOf" srcId="{705A2524-5683-4F6A-9272-8E2A8386DEEF}" destId="{5A195608-EE2C-44C8-B1D7-C5A529CDA531}" srcOrd="0" destOrd="3" presId="urn:microsoft.com/office/officeart/2005/8/layout/hList1"/>
    <dgm:cxn modelId="{19B30690-F4D6-454A-8DAF-E27C542B6466}" srcId="{A9E73CBE-DFE5-4A4F-9642-C1C9A177CA44}" destId="{967D0AA5-8AB7-4AE2-8FB5-459B0A059F82}" srcOrd="1" destOrd="0" parTransId="{C22F326E-5A6E-44F3-9DE8-17620545FD5E}" sibTransId="{B7B9EA9A-8485-4DD8-891F-E1D4BE848857}"/>
    <dgm:cxn modelId="{835CDC90-BCFB-4190-AEF6-62883AEC896C}" srcId="{A9E73CBE-DFE5-4A4F-9642-C1C9A177CA44}" destId="{20A5B6D8-0D31-4539-BA7F-60B44B1E14CA}" srcOrd="0" destOrd="0" parTransId="{308948C4-3A31-4C4A-9EB6-9FF7D91D5054}" sibTransId="{8CB62B73-5B02-445E-8D91-1CDC6F1DA01B}"/>
    <dgm:cxn modelId="{070DC099-FFB5-436D-BEEE-B3ABEDB8F089}" srcId="{C9BBE8CF-DF56-499A-8D55-E6CA039C883C}" destId="{9AC3AFB8-4B72-447C-8969-8688068EFA71}" srcOrd="1" destOrd="0" parTransId="{6AE9B5AF-62BE-48EA-9BF2-BCD15C81C571}" sibTransId="{0E1B9478-0554-488C-A04C-B9C6C45FF339}"/>
    <dgm:cxn modelId="{FEAA089A-DE69-4FA3-B4A5-48B2EAAA01C0}" srcId="{A9E73CBE-DFE5-4A4F-9642-C1C9A177CA44}" destId="{705A2524-5683-4F6A-9272-8E2A8386DEEF}" srcOrd="3" destOrd="0" parTransId="{13B976C7-A446-4D62-9E54-7E4DE9B3E78B}" sibTransId="{D1A3012B-28AD-4984-ABD7-9AD3D39B0C5F}"/>
    <dgm:cxn modelId="{C264B7A4-008B-4644-ADA1-D61EB65DC951}" type="presOf" srcId="{967D0AA5-8AB7-4AE2-8FB5-459B0A059F82}" destId="{5A195608-EE2C-44C8-B1D7-C5A529CDA531}" srcOrd="0" destOrd="1" presId="urn:microsoft.com/office/officeart/2005/8/layout/hList1"/>
    <dgm:cxn modelId="{AB788EBE-EAD4-414D-9344-76213BA5EE92}" srcId="{0CB900AF-71A9-456D-953D-5363A4EE4AC5}" destId="{A9E73CBE-DFE5-4A4F-9642-C1C9A177CA44}" srcOrd="1" destOrd="0" parTransId="{D6844324-16CF-4781-8EB7-F9DC8DD1D864}" sibTransId="{3FEC188F-6864-4F94-A545-2FD68A6EFD37}"/>
    <dgm:cxn modelId="{C0B1AAC9-F941-4102-A64E-506E88ABCE86}" type="presOf" srcId="{CB70A71E-595B-4129-8820-B09D0344C44D}" destId="{5A195608-EE2C-44C8-B1D7-C5A529CDA531}" srcOrd="0" destOrd="5" presId="urn:microsoft.com/office/officeart/2005/8/layout/hList1"/>
    <dgm:cxn modelId="{C609CCC9-8625-4634-8DE7-97C40E77AD67}" type="presOf" srcId="{3357E880-884B-4841-B8E3-7119930338BB}" destId="{111FCA20-3A62-4A72-A80D-2DE1953E078D}" srcOrd="0" destOrd="1" presId="urn:microsoft.com/office/officeart/2005/8/layout/hList1"/>
    <dgm:cxn modelId="{B75CDAD6-EDB1-49E4-B21C-FD5D1424BD08}" srcId="{9D6BBBDA-C560-49B8-BD05-6280CBB3C347}" destId="{AE4CD0F9-FFD2-4E10-A6A7-5E337B8BD0C6}" srcOrd="1" destOrd="0" parTransId="{C1B4F547-EC51-4449-9FF8-B5B73FA2B45C}" sibTransId="{54A5F108-6FF8-4601-9DE4-7BB86D73EE77}"/>
    <dgm:cxn modelId="{D4D1E2E2-4A55-4CBE-BD77-FE0CD3FE6DF3}" type="presOf" srcId="{9AC3AFB8-4B72-447C-8969-8688068EFA71}" destId="{111FCA20-3A62-4A72-A80D-2DE1953E078D}" srcOrd="0" destOrd="3" presId="urn:microsoft.com/office/officeart/2005/8/layout/hList1"/>
    <dgm:cxn modelId="{8A88BDEB-F7BE-49CF-B42F-5EE5982BF6F5}" type="presOf" srcId="{1E42234D-A400-49C7-9AA7-AECBB7389DFB}" destId="{5A195608-EE2C-44C8-B1D7-C5A529CDA531}" srcOrd="0" destOrd="4" presId="urn:microsoft.com/office/officeart/2005/8/layout/hList1"/>
    <dgm:cxn modelId="{C2C1B2EE-B950-4399-B10E-9051F33F6025}" srcId="{A9E73CBE-DFE5-4A4F-9642-C1C9A177CA44}" destId="{1E42234D-A400-49C7-9AA7-AECBB7389DFB}" srcOrd="4" destOrd="0" parTransId="{1A00FB3C-A675-44E3-802A-8AC9277008A7}" sibTransId="{B935E95E-EBFE-4E84-B1E0-A6863BB0D833}"/>
    <dgm:cxn modelId="{FA0515FE-D609-400D-9891-E0A0257F4A7E}" type="presOf" srcId="{0CB900AF-71A9-456D-953D-5363A4EE4AC5}" destId="{ECBEF43C-4809-4916-8D2E-AB70D20BFC92}" srcOrd="0" destOrd="0" presId="urn:microsoft.com/office/officeart/2005/8/layout/hList1"/>
    <dgm:cxn modelId="{031813E1-6CDC-4C7C-8D20-0FC43D7ED327}" type="presParOf" srcId="{ECBEF43C-4809-4916-8D2E-AB70D20BFC92}" destId="{D38E47B0-78A7-4BA6-B3B2-E49EBA4582A3}" srcOrd="0" destOrd="0" presId="urn:microsoft.com/office/officeart/2005/8/layout/hList1"/>
    <dgm:cxn modelId="{D5DAA5E3-0627-447A-9796-C9FF0A4BAEFE}" type="presParOf" srcId="{D38E47B0-78A7-4BA6-B3B2-E49EBA4582A3}" destId="{8BAFE61A-71CA-4C5D-AC03-5B83602CA816}" srcOrd="0" destOrd="0" presId="urn:microsoft.com/office/officeart/2005/8/layout/hList1"/>
    <dgm:cxn modelId="{6D4094AF-C15D-4347-965F-54DFC45F5C17}" type="presParOf" srcId="{D38E47B0-78A7-4BA6-B3B2-E49EBA4582A3}" destId="{111FCA20-3A62-4A72-A80D-2DE1953E078D}" srcOrd="1" destOrd="0" presId="urn:microsoft.com/office/officeart/2005/8/layout/hList1"/>
    <dgm:cxn modelId="{56FD5645-71D8-489B-9753-C85E73605D38}" type="presParOf" srcId="{ECBEF43C-4809-4916-8D2E-AB70D20BFC92}" destId="{C06EB564-D195-4EEB-BBD7-C96B1262CAC2}" srcOrd="1" destOrd="0" presId="urn:microsoft.com/office/officeart/2005/8/layout/hList1"/>
    <dgm:cxn modelId="{D365FE76-AEF5-4AA8-A7A9-BFE9766A04DE}" type="presParOf" srcId="{ECBEF43C-4809-4916-8D2E-AB70D20BFC92}" destId="{7868D9E2-E378-41E6-B546-DFCEFCD5F15C}" srcOrd="2" destOrd="0" presId="urn:microsoft.com/office/officeart/2005/8/layout/hList1"/>
    <dgm:cxn modelId="{3C516ED9-320C-47E2-AB71-8FDB235B0F0C}" type="presParOf" srcId="{7868D9E2-E378-41E6-B546-DFCEFCD5F15C}" destId="{E4E63C88-CFED-4348-9305-07FC8721C11B}" srcOrd="0" destOrd="0" presId="urn:microsoft.com/office/officeart/2005/8/layout/hList1"/>
    <dgm:cxn modelId="{15CAB32E-8629-4E8C-AFAA-AFD36BD5DE27}" type="presParOf" srcId="{7868D9E2-E378-41E6-B546-DFCEFCD5F15C}" destId="{5A195608-EE2C-44C8-B1D7-C5A529CDA53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B4E559-C6F1-4148-A0A7-546238F6603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CA"/>
        </a:p>
      </dgm:t>
    </dgm:pt>
    <dgm:pt modelId="{071E7046-D370-40DF-A834-64FF11C0DBB9}">
      <dgm:prSet custT="1"/>
      <dgm:spPr/>
      <dgm:t>
        <a:bodyPr/>
        <a:lstStyle/>
        <a:p>
          <a:r>
            <a:rPr lang="en-US" sz="1800" b="1" dirty="0"/>
            <a:t>Referrals</a:t>
          </a:r>
          <a:r>
            <a:rPr lang="en-CA" sz="1800" b="1" dirty="0"/>
            <a:t> for Services</a:t>
          </a:r>
          <a:endParaRPr lang="en-CA" sz="1800" dirty="0"/>
        </a:p>
      </dgm:t>
    </dgm:pt>
    <dgm:pt modelId="{118B295B-12CE-405D-BE00-15ED8B819642}" type="parTrans" cxnId="{B0AACE11-6548-48DE-B517-77835F76B137}">
      <dgm:prSet/>
      <dgm:spPr/>
      <dgm:t>
        <a:bodyPr/>
        <a:lstStyle/>
        <a:p>
          <a:endParaRPr lang="en-CA"/>
        </a:p>
      </dgm:t>
    </dgm:pt>
    <dgm:pt modelId="{8D75413A-A798-4D07-81B9-5846628674F0}" type="sibTrans" cxnId="{B0AACE11-6548-48DE-B517-77835F76B137}">
      <dgm:prSet/>
      <dgm:spPr/>
      <dgm:t>
        <a:bodyPr/>
        <a:lstStyle/>
        <a:p>
          <a:endParaRPr lang="en-CA"/>
        </a:p>
      </dgm:t>
    </dgm:pt>
    <dgm:pt modelId="{AF60C489-E71B-418E-930D-E1AE505877EF}">
      <dgm:prSet/>
      <dgm:spPr>
        <a:solidFill>
          <a:schemeClr val="bg1">
            <a:alpha val="90000"/>
          </a:schemeClr>
        </a:solidFill>
        <a:ln w="19050">
          <a:solidFill>
            <a:srgbClr val="D73C32">
              <a:alpha val="90000"/>
            </a:srgbClr>
          </a:solidFill>
        </a:ln>
      </dgm:spPr>
      <dgm:t>
        <a:bodyPr/>
        <a:lstStyle/>
        <a:p>
          <a:r>
            <a:rPr lang="en-US" dirty="0"/>
            <a:t>New Sun Joy Maclaren Adaptive Technology Centre (JMC)</a:t>
          </a:r>
          <a:endParaRPr lang="en-CA" dirty="0"/>
        </a:p>
      </dgm:t>
    </dgm:pt>
    <dgm:pt modelId="{2F249CF6-AB5E-4461-B2D3-09AB236538B4}" type="parTrans" cxnId="{15B9583F-4C53-4544-B694-4910A1F0F8F4}">
      <dgm:prSet/>
      <dgm:spPr/>
      <dgm:t>
        <a:bodyPr/>
        <a:lstStyle/>
        <a:p>
          <a:endParaRPr lang="en-CA"/>
        </a:p>
      </dgm:t>
    </dgm:pt>
    <dgm:pt modelId="{DC0130F8-3E1D-4DB4-9AA4-3B50E14F672C}" type="sibTrans" cxnId="{15B9583F-4C53-4544-B694-4910A1F0F8F4}">
      <dgm:prSet/>
      <dgm:spPr/>
      <dgm:t>
        <a:bodyPr/>
        <a:lstStyle/>
        <a:p>
          <a:endParaRPr lang="en-CA"/>
        </a:p>
      </dgm:t>
    </dgm:pt>
    <dgm:pt modelId="{E5A17476-20CF-442E-B734-C2439329709D}">
      <dgm:prSet/>
      <dgm:spPr>
        <a:solidFill>
          <a:schemeClr val="bg1">
            <a:alpha val="90000"/>
          </a:schemeClr>
        </a:solidFill>
        <a:ln w="19050">
          <a:solidFill>
            <a:srgbClr val="D73C32">
              <a:alpha val="90000"/>
            </a:srgbClr>
          </a:solidFill>
        </a:ln>
      </dgm:spPr>
      <dgm:t>
        <a:bodyPr/>
        <a:lstStyle/>
        <a:p>
          <a:r>
            <a:rPr lang="en-US" dirty="0"/>
            <a:t>Accessible Career Transitions (ACT)</a:t>
          </a:r>
          <a:endParaRPr lang="en-CA" dirty="0"/>
        </a:p>
      </dgm:t>
    </dgm:pt>
    <dgm:pt modelId="{AF40A4D7-8E0E-419F-8932-76CD5988F859}" type="parTrans" cxnId="{6FCADB2C-E366-4B2A-941F-FDC24B2DB943}">
      <dgm:prSet/>
      <dgm:spPr/>
      <dgm:t>
        <a:bodyPr/>
        <a:lstStyle/>
        <a:p>
          <a:endParaRPr lang="en-CA"/>
        </a:p>
      </dgm:t>
    </dgm:pt>
    <dgm:pt modelId="{D89FFE9E-F16B-4E96-9DDE-DF4283F72C46}" type="sibTrans" cxnId="{6FCADB2C-E366-4B2A-941F-FDC24B2DB943}">
      <dgm:prSet/>
      <dgm:spPr/>
      <dgm:t>
        <a:bodyPr/>
        <a:lstStyle/>
        <a:p>
          <a:endParaRPr lang="en-CA"/>
        </a:p>
      </dgm:t>
    </dgm:pt>
    <dgm:pt modelId="{5E508115-9642-4AFF-8A00-9D8B1C953BAD}">
      <dgm:prSet/>
      <dgm:spPr>
        <a:solidFill>
          <a:schemeClr val="bg1">
            <a:alpha val="90000"/>
          </a:schemeClr>
        </a:solidFill>
        <a:ln w="19050">
          <a:solidFill>
            <a:srgbClr val="D73C32">
              <a:alpha val="90000"/>
            </a:srgbClr>
          </a:solidFill>
        </a:ln>
      </dgm:spPr>
      <dgm:t>
        <a:bodyPr/>
        <a:lstStyle/>
        <a:p>
          <a:r>
            <a:rPr lang="en-US"/>
            <a:t>Alternate Formats</a:t>
          </a:r>
          <a:endParaRPr lang="en-CA"/>
        </a:p>
      </dgm:t>
    </dgm:pt>
    <dgm:pt modelId="{46BDDA69-E53A-467C-B187-0F1DE948E271}" type="parTrans" cxnId="{CD1A3999-FEA2-4EB2-B50A-E3A877A17E93}">
      <dgm:prSet/>
      <dgm:spPr/>
      <dgm:t>
        <a:bodyPr/>
        <a:lstStyle/>
        <a:p>
          <a:endParaRPr lang="en-CA"/>
        </a:p>
      </dgm:t>
    </dgm:pt>
    <dgm:pt modelId="{A7ACF88A-6D14-4DB2-A0CD-3A60E5C3EE8B}" type="sibTrans" cxnId="{CD1A3999-FEA2-4EB2-B50A-E3A877A17E93}">
      <dgm:prSet/>
      <dgm:spPr/>
      <dgm:t>
        <a:bodyPr/>
        <a:lstStyle/>
        <a:p>
          <a:endParaRPr lang="en-CA"/>
        </a:p>
      </dgm:t>
    </dgm:pt>
    <dgm:pt modelId="{520499FF-5A90-4A20-A60E-E6EE4D68C902}">
      <dgm:prSet custT="1"/>
      <dgm:spPr/>
      <dgm:t>
        <a:bodyPr/>
        <a:lstStyle/>
        <a:p>
          <a:r>
            <a:rPr lang="en-US" sz="1800" b="1" dirty="0"/>
            <a:t>Disability-related Financial Supports</a:t>
          </a:r>
          <a:endParaRPr lang="en-CA" sz="1800" dirty="0"/>
        </a:p>
      </dgm:t>
    </dgm:pt>
    <dgm:pt modelId="{E034E4B2-1C3A-4B3E-8049-AB0C5BA3F314}" type="parTrans" cxnId="{594CDC28-F59A-411A-A9DE-92C6409657AE}">
      <dgm:prSet/>
      <dgm:spPr/>
      <dgm:t>
        <a:bodyPr/>
        <a:lstStyle/>
        <a:p>
          <a:endParaRPr lang="en-CA"/>
        </a:p>
      </dgm:t>
    </dgm:pt>
    <dgm:pt modelId="{9FD5D911-F57A-4BC4-AC8A-AC50672CA452}" type="sibTrans" cxnId="{594CDC28-F59A-411A-A9DE-92C6409657AE}">
      <dgm:prSet/>
      <dgm:spPr/>
      <dgm:t>
        <a:bodyPr/>
        <a:lstStyle/>
        <a:p>
          <a:endParaRPr lang="en-CA"/>
        </a:p>
      </dgm:t>
    </dgm:pt>
    <dgm:pt modelId="{6CAA34D2-7D47-4FCA-A078-FDA30D8D6C79}">
      <dgm:prSet/>
      <dgm:spPr>
        <a:solidFill>
          <a:schemeClr val="bg1">
            <a:alpha val="90000"/>
          </a:schemeClr>
        </a:solidFill>
        <a:ln w="19050">
          <a:solidFill>
            <a:srgbClr val="D73C32">
              <a:alpha val="90000"/>
            </a:srgbClr>
          </a:solidFill>
        </a:ln>
      </dgm:spPr>
      <dgm:t>
        <a:bodyPr/>
        <a:lstStyle/>
        <a:p>
          <a:r>
            <a:rPr lang="en-US"/>
            <a:t>Navigating funding applications for equipment and/or services</a:t>
          </a:r>
          <a:endParaRPr lang="en-CA"/>
        </a:p>
      </dgm:t>
    </dgm:pt>
    <dgm:pt modelId="{50205798-84C7-4A29-AB5B-9A5E9C08525D}" type="parTrans" cxnId="{9D77AC50-6E33-40F9-9C80-953DF221586B}">
      <dgm:prSet/>
      <dgm:spPr/>
      <dgm:t>
        <a:bodyPr/>
        <a:lstStyle/>
        <a:p>
          <a:endParaRPr lang="en-CA"/>
        </a:p>
      </dgm:t>
    </dgm:pt>
    <dgm:pt modelId="{41BF5F8C-DA41-46D0-98ED-F11B9AAEAE89}" type="sibTrans" cxnId="{9D77AC50-6E33-40F9-9C80-953DF221586B}">
      <dgm:prSet/>
      <dgm:spPr/>
      <dgm:t>
        <a:bodyPr/>
        <a:lstStyle/>
        <a:p>
          <a:endParaRPr lang="en-CA"/>
        </a:p>
      </dgm:t>
    </dgm:pt>
    <dgm:pt modelId="{F0F43F8D-C0F2-4905-A4C6-5F94D8689583}">
      <dgm:prSet/>
      <dgm:spPr>
        <a:solidFill>
          <a:schemeClr val="bg1">
            <a:alpha val="90000"/>
          </a:schemeClr>
        </a:solidFill>
        <a:ln w="19050">
          <a:solidFill>
            <a:srgbClr val="D73C32">
              <a:alpha val="90000"/>
            </a:srgbClr>
          </a:solidFill>
        </a:ln>
      </dgm:spPr>
      <dgm:t>
        <a:bodyPr/>
        <a:lstStyle/>
        <a:p>
          <a:r>
            <a:rPr lang="en-US"/>
            <a:t>Administering disability-related scholarships/bursaries</a:t>
          </a:r>
          <a:endParaRPr lang="en-CA"/>
        </a:p>
      </dgm:t>
    </dgm:pt>
    <dgm:pt modelId="{5CB5A8ED-91DC-41F6-A365-1B8494BFF765}" type="parTrans" cxnId="{25806D01-D400-4602-B130-5F8E631B16F6}">
      <dgm:prSet/>
      <dgm:spPr/>
      <dgm:t>
        <a:bodyPr/>
        <a:lstStyle/>
        <a:p>
          <a:endParaRPr lang="en-CA"/>
        </a:p>
      </dgm:t>
    </dgm:pt>
    <dgm:pt modelId="{D48CDEC4-CBF8-4FC6-869B-C6E3FEF2FBC6}" type="sibTrans" cxnId="{25806D01-D400-4602-B130-5F8E631B16F6}">
      <dgm:prSet/>
      <dgm:spPr/>
      <dgm:t>
        <a:bodyPr/>
        <a:lstStyle/>
        <a:p>
          <a:endParaRPr lang="en-CA"/>
        </a:p>
      </dgm:t>
    </dgm:pt>
    <dgm:pt modelId="{DE07A24A-49BA-4479-8977-371EED0B11B9}">
      <dgm:prSet custT="1"/>
      <dgm:spPr/>
      <dgm:t>
        <a:bodyPr/>
        <a:lstStyle/>
        <a:p>
          <a:r>
            <a:rPr lang="en-US" sz="1700" b="1" dirty="0"/>
            <a:t>Reduced Course Load and Equivalent to Full-time Status</a:t>
          </a:r>
          <a:endParaRPr lang="en-CA" sz="1700" dirty="0"/>
        </a:p>
      </dgm:t>
    </dgm:pt>
    <dgm:pt modelId="{E91FF8B6-020D-4014-B694-128B4B83C1A2}" type="parTrans" cxnId="{D11F725A-CCD4-45DC-B9B9-5A7C4432865E}">
      <dgm:prSet/>
      <dgm:spPr/>
      <dgm:t>
        <a:bodyPr/>
        <a:lstStyle/>
        <a:p>
          <a:endParaRPr lang="en-CA"/>
        </a:p>
      </dgm:t>
    </dgm:pt>
    <dgm:pt modelId="{1AE3DEB0-143A-46B4-A7A8-6C2DCBB42E36}" type="sibTrans" cxnId="{D11F725A-CCD4-45DC-B9B9-5A7C4432865E}">
      <dgm:prSet/>
      <dgm:spPr/>
      <dgm:t>
        <a:bodyPr/>
        <a:lstStyle/>
        <a:p>
          <a:endParaRPr lang="en-CA"/>
        </a:p>
      </dgm:t>
    </dgm:pt>
    <dgm:pt modelId="{A6E99AB4-4FFC-434F-A977-9FBF467A6DD2}">
      <dgm:prSet/>
      <dgm:spPr>
        <a:solidFill>
          <a:schemeClr val="bg1">
            <a:alpha val="90000"/>
          </a:schemeClr>
        </a:solidFill>
        <a:ln w="19050">
          <a:solidFill>
            <a:srgbClr val="D73C32">
              <a:alpha val="90000"/>
            </a:srgbClr>
          </a:solidFill>
        </a:ln>
      </dgm:spPr>
      <dgm:t>
        <a:bodyPr/>
        <a:lstStyle/>
        <a:p>
          <a:r>
            <a:rPr lang="en-US"/>
            <a:t>Opting-in to medical benefits</a:t>
          </a:r>
          <a:endParaRPr lang="en-CA"/>
        </a:p>
      </dgm:t>
    </dgm:pt>
    <dgm:pt modelId="{3B0DEF26-5BBE-4647-A170-53B1CA24976C}" type="parTrans" cxnId="{FCD46190-3800-4F62-AC7B-B085E7954E48}">
      <dgm:prSet/>
      <dgm:spPr/>
      <dgm:t>
        <a:bodyPr/>
        <a:lstStyle/>
        <a:p>
          <a:endParaRPr lang="en-CA"/>
        </a:p>
      </dgm:t>
    </dgm:pt>
    <dgm:pt modelId="{B53A7DE3-909C-42B1-885B-E8B036F8AB3F}" type="sibTrans" cxnId="{FCD46190-3800-4F62-AC7B-B085E7954E48}">
      <dgm:prSet/>
      <dgm:spPr/>
      <dgm:t>
        <a:bodyPr/>
        <a:lstStyle/>
        <a:p>
          <a:endParaRPr lang="en-CA"/>
        </a:p>
      </dgm:t>
    </dgm:pt>
    <dgm:pt modelId="{EB2F665F-FAFF-4B96-B1AD-1F25D5139491}">
      <dgm:prSet/>
      <dgm:spPr>
        <a:solidFill>
          <a:schemeClr val="bg1">
            <a:alpha val="90000"/>
          </a:schemeClr>
        </a:solidFill>
        <a:ln w="19050">
          <a:solidFill>
            <a:srgbClr val="D73C32">
              <a:alpha val="90000"/>
            </a:srgbClr>
          </a:solidFill>
        </a:ln>
      </dgm:spPr>
      <dgm:t>
        <a:bodyPr/>
        <a:lstStyle/>
        <a:p>
          <a:r>
            <a:rPr lang="en-US"/>
            <a:t>Opting-in or opting-out of the U-Pass</a:t>
          </a:r>
          <a:endParaRPr lang="en-CA"/>
        </a:p>
      </dgm:t>
    </dgm:pt>
    <dgm:pt modelId="{010DF064-2D30-489F-88B4-D80C5C343EC5}" type="parTrans" cxnId="{7B25E629-5F1F-4D94-B9C4-EBFBB9717DF5}">
      <dgm:prSet/>
      <dgm:spPr/>
      <dgm:t>
        <a:bodyPr/>
        <a:lstStyle/>
        <a:p>
          <a:endParaRPr lang="en-CA"/>
        </a:p>
      </dgm:t>
    </dgm:pt>
    <dgm:pt modelId="{B6E285EF-A29E-4322-BB38-D54C697A7845}" type="sibTrans" cxnId="{7B25E629-5F1F-4D94-B9C4-EBFBB9717DF5}">
      <dgm:prSet/>
      <dgm:spPr/>
      <dgm:t>
        <a:bodyPr/>
        <a:lstStyle/>
        <a:p>
          <a:endParaRPr lang="en-CA"/>
        </a:p>
      </dgm:t>
    </dgm:pt>
    <dgm:pt modelId="{03E8025E-2BF1-4839-B645-0D7FF8B1032A}">
      <dgm:prSet/>
      <dgm:spPr>
        <a:solidFill>
          <a:schemeClr val="bg1">
            <a:alpha val="90000"/>
          </a:schemeClr>
        </a:solidFill>
        <a:ln w="19050">
          <a:solidFill>
            <a:srgbClr val="D73C32">
              <a:alpha val="90000"/>
            </a:srgbClr>
          </a:solidFill>
        </a:ln>
      </dgm:spPr>
      <dgm:t>
        <a:bodyPr/>
        <a:lstStyle/>
        <a:p>
          <a:r>
            <a:rPr lang="en-US"/>
            <a:t>Residence</a:t>
          </a:r>
          <a:endParaRPr lang="en-CA"/>
        </a:p>
      </dgm:t>
    </dgm:pt>
    <dgm:pt modelId="{7C4A2219-7C9E-43D5-8577-3BBA26C079A4}" type="parTrans" cxnId="{83168452-BF4F-4C1D-87BD-706AFFCE833D}">
      <dgm:prSet/>
      <dgm:spPr/>
      <dgm:t>
        <a:bodyPr/>
        <a:lstStyle/>
        <a:p>
          <a:endParaRPr lang="en-CA"/>
        </a:p>
      </dgm:t>
    </dgm:pt>
    <dgm:pt modelId="{E1816057-1274-42DC-BB17-C6E7E7975CF5}" type="sibTrans" cxnId="{83168452-BF4F-4C1D-87BD-706AFFCE833D}">
      <dgm:prSet/>
      <dgm:spPr/>
      <dgm:t>
        <a:bodyPr/>
        <a:lstStyle/>
        <a:p>
          <a:endParaRPr lang="en-CA"/>
        </a:p>
      </dgm:t>
    </dgm:pt>
    <dgm:pt modelId="{BEB7C5DA-D0AD-4CBA-A2D0-5A5102D86B4A}">
      <dgm:prSet/>
      <dgm:spPr>
        <a:solidFill>
          <a:schemeClr val="bg1">
            <a:alpha val="90000"/>
          </a:schemeClr>
        </a:solidFill>
        <a:ln w="19050">
          <a:solidFill>
            <a:srgbClr val="D73C32">
              <a:alpha val="90000"/>
            </a:srgbClr>
          </a:solidFill>
        </a:ln>
      </dgm:spPr>
      <dgm:t>
        <a:bodyPr/>
        <a:lstStyle/>
        <a:p>
          <a:r>
            <a:rPr lang="en-CA" dirty="0"/>
            <a:t>Scholarships</a:t>
          </a:r>
        </a:p>
      </dgm:t>
    </dgm:pt>
    <dgm:pt modelId="{9BC8F639-1F04-4158-A2E0-DB185E32400A}" type="parTrans" cxnId="{FFFFA17B-32BB-4AF8-96BD-8194B82357A2}">
      <dgm:prSet/>
      <dgm:spPr/>
      <dgm:t>
        <a:bodyPr/>
        <a:lstStyle/>
        <a:p>
          <a:endParaRPr lang="en-CA"/>
        </a:p>
      </dgm:t>
    </dgm:pt>
    <dgm:pt modelId="{50A15603-8108-4E3F-BD6B-5354713560C7}" type="sibTrans" cxnId="{FFFFA17B-32BB-4AF8-96BD-8194B82357A2}">
      <dgm:prSet/>
      <dgm:spPr/>
      <dgm:t>
        <a:bodyPr/>
        <a:lstStyle/>
        <a:p>
          <a:endParaRPr lang="en-CA"/>
        </a:p>
      </dgm:t>
    </dgm:pt>
    <dgm:pt modelId="{61B4A8AE-E71F-4892-ACCB-40820A19AD2C}" type="pres">
      <dgm:prSet presAssocID="{BEB4E559-C6F1-4148-A0A7-546238F66033}" presName="Name0" presStyleCnt="0">
        <dgm:presLayoutVars>
          <dgm:dir/>
          <dgm:animLvl val="lvl"/>
          <dgm:resizeHandles val="exact"/>
        </dgm:presLayoutVars>
      </dgm:prSet>
      <dgm:spPr/>
    </dgm:pt>
    <dgm:pt modelId="{E0B41563-7454-439D-93F1-74C512A87860}" type="pres">
      <dgm:prSet presAssocID="{071E7046-D370-40DF-A834-64FF11C0DBB9}" presName="composite" presStyleCnt="0"/>
      <dgm:spPr/>
    </dgm:pt>
    <dgm:pt modelId="{79F40752-E30F-47B2-88C4-C47417E07EB0}" type="pres">
      <dgm:prSet presAssocID="{071E7046-D370-40DF-A834-64FF11C0DBB9}" presName="parTx" presStyleLbl="alignNode1" presStyleIdx="0" presStyleCnt="3" custLinFactNeighborX="-103" custLinFactNeighborY="-1315">
        <dgm:presLayoutVars>
          <dgm:chMax val="0"/>
          <dgm:chPref val="0"/>
          <dgm:bulletEnabled val="1"/>
        </dgm:presLayoutVars>
      </dgm:prSet>
      <dgm:spPr/>
    </dgm:pt>
    <dgm:pt modelId="{A9921AC2-3719-4924-864A-07490FDEEE5C}" type="pres">
      <dgm:prSet presAssocID="{071E7046-D370-40DF-A834-64FF11C0DBB9}" presName="desTx" presStyleLbl="alignAccFollowNode1" presStyleIdx="0" presStyleCnt="3">
        <dgm:presLayoutVars>
          <dgm:bulletEnabled val="1"/>
        </dgm:presLayoutVars>
      </dgm:prSet>
      <dgm:spPr/>
    </dgm:pt>
    <dgm:pt modelId="{93368B92-C275-49D2-84D8-C941A4E792DF}" type="pres">
      <dgm:prSet presAssocID="{8D75413A-A798-4D07-81B9-5846628674F0}" presName="space" presStyleCnt="0"/>
      <dgm:spPr/>
    </dgm:pt>
    <dgm:pt modelId="{BD91AA3D-4180-484F-AD81-234719A7DD4A}" type="pres">
      <dgm:prSet presAssocID="{520499FF-5A90-4A20-A60E-E6EE4D68C902}" presName="composite" presStyleCnt="0"/>
      <dgm:spPr/>
    </dgm:pt>
    <dgm:pt modelId="{584D527C-513B-4426-B9D9-81888B72C75F}" type="pres">
      <dgm:prSet presAssocID="{520499FF-5A90-4A20-A60E-E6EE4D68C902}" presName="parTx" presStyleLbl="alignNode1" presStyleIdx="1" presStyleCnt="3">
        <dgm:presLayoutVars>
          <dgm:chMax val="0"/>
          <dgm:chPref val="0"/>
          <dgm:bulletEnabled val="1"/>
        </dgm:presLayoutVars>
      </dgm:prSet>
      <dgm:spPr/>
    </dgm:pt>
    <dgm:pt modelId="{9036E27A-7DB6-42BE-92CC-116A4D2CF2D5}" type="pres">
      <dgm:prSet presAssocID="{520499FF-5A90-4A20-A60E-E6EE4D68C902}" presName="desTx" presStyleLbl="alignAccFollowNode1" presStyleIdx="1" presStyleCnt="3">
        <dgm:presLayoutVars>
          <dgm:bulletEnabled val="1"/>
        </dgm:presLayoutVars>
      </dgm:prSet>
      <dgm:spPr/>
    </dgm:pt>
    <dgm:pt modelId="{269F3BF3-D1AE-4D52-B1A1-1EDE45ED54FC}" type="pres">
      <dgm:prSet presAssocID="{9FD5D911-F57A-4BC4-AC8A-AC50672CA452}" presName="space" presStyleCnt="0"/>
      <dgm:spPr/>
    </dgm:pt>
    <dgm:pt modelId="{1D6E8E3D-4118-420E-AD43-89869810A59B}" type="pres">
      <dgm:prSet presAssocID="{DE07A24A-49BA-4479-8977-371EED0B11B9}" presName="composite" presStyleCnt="0"/>
      <dgm:spPr/>
    </dgm:pt>
    <dgm:pt modelId="{CB278D9A-4085-4D71-A800-CB71F2709EB7}" type="pres">
      <dgm:prSet presAssocID="{DE07A24A-49BA-4479-8977-371EED0B11B9}" presName="parTx" presStyleLbl="alignNode1" presStyleIdx="2" presStyleCnt="3">
        <dgm:presLayoutVars>
          <dgm:chMax val="0"/>
          <dgm:chPref val="0"/>
          <dgm:bulletEnabled val="1"/>
        </dgm:presLayoutVars>
      </dgm:prSet>
      <dgm:spPr/>
    </dgm:pt>
    <dgm:pt modelId="{9A393671-9087-4974-BF3D-1CB5F3C701BD}" type="pres">
      <dgm:prSet presAssocID="{DE07A24A-49BA-4479-8977-371EED0B11B9}" presName="desTx" presStyleLbl="alignAccFollowNode1" presStyleIdx="2" presStyleCnt="3">
        <dgm:presLayoutVars>
          <dgm:bulletEnabled val="1"/>
        </dgm:presLayoutVars>
      </dgm:prSet>
      <dgm:spPr/>
    </dgm:pt>
  </dgm:ptLst>
  <dgm:cxnLst>
    <dgm:cxn modelId="{25806D01-D400-4602-B130-5F8E631B16F6}" srcId="{520499FF-5A90-4A20-A60E-E6EE4D68C902}" destId="{F0F43F8D-C0F2-4905-A4C6-5F94D8689583}" srcOrd="1" destOrd="0" parTransId="{5CB5A8ED-91DC-41F6-A365-1B8494BFF765}" sibTransId="{D48CDEC4-CBF8-4FC6-869B-C6E3FEF2FBC6}"/>
    <dgm:cxn modelId="{B0AACE11-6548-48DE-B517-77835F76B137}" srcId="{BEB4E559-C6F1-4148-A0A7-546238F66033}" destId="{071E7046-D370-40DF-A834-64FF11C0DBB9}" srcOrd="0" destOrd="0" parTransId="{118B295B-12CE-405D-BE00-15ED8B819642}" sibTransId="{8D75413A-A798-4D07-81B9-5846628674F0}"/>
    <dgm:cxn modelId="{6CFA9718-6EE2-4F19-A3F1-4153B72B4995}" type="presOf" srcId="{A6E99AB4-4FFC-434F-A977-9FBF467A6DD2}" destId="{9A393671-9087-4974-BF3D-1CB5F3C701BD}" srcOrd="0" destOrd="0" presId="urn:microsoft.com/office/officeart/2005/8/layout/hList1"/>
    <dgm:cxn modelId="{594CDC28-F59A-411A-A9DE-92C6409657AE}" srcId="{BEB4E559-C6F1-4148-A0A7-546238F66033}" destId="{520499FF-5A90-4A20-A60E-E6EE4D68C902}" srcOrd="1" destOrd="0" parTransId="{E034E4B2-1C3A-4B3E-8049-AB0C5BA3F314}" sibTransId="{9FD5D911-F57A-4BC4-AC8A-AC50672CA452}"/>
    <dgm:cxn modelId="{7B25E629-5F1F-4D94-B9C4-EBFBB9717DF5}" srcId="{DE07A24A-49BA-4479-8977-371EED0B11B9}" destId="{EB2F665F-FAFF-4B96-B1AD-1F25D5139491}" srcOrd="1" destOrd="0" parTransId="{010DF064-2D30-489F-88B4-D80C5C343EC5}" sibTransId="{B6E285EF-A29E-4322-BB38-D54C697A7845}"/>
    <dgm:cxn modelId="{6FCADB2C-E366-4B2A-941F-FDC24B2DB943}" srcId="{071E7046-D370-40DF-A834-64FF11C0DBB9}" destId="{E5A17476-20CF-442E-B734-C2439329709D}" srcOrd="1" destOrd="0" parTransId="{AF40A4D7-8E0E-419F-8932-76CD5988F859}" sibTransId="{D89FFE9E-F16B-4E96-9DDE-DF4283F72C46}"/>
    <dgm:cxn modelId="{2FD00531-DDE1-4E9B-AAAE-1A775D00A48E}" type="presOf" srcId="{03E8025E-2BF1-4839-B645-0D7FF8B1032A}" destId="{9A393671-9087-4974-BF3D-1CB5F3C701BD}" srcOrd="0" destOrd="2" presId="urn:microsoft.com/office/officeart/2005/8/layout/hList1"/>
    <dgm:cxn modelId="{15B9583F-4C53-4544-B694-4910A1F0F8F4}" srcId="{071E7046-D370-40DF-A834-64FF11C0DBB9}" destId="{AF60C489-E71B-418E-930D-E1AE505877EF}" srcOrd="0" destOrd="0" parTransId="{2F249CF6-AB5E-4461-B2D3-09AB236538B4}" sibTransId="{DC0130F8-3E1D-4DB4-9AA4-3B50E14F672C}"/>
    <dgm:cxn modelId="{996ECE3F-9D1C-4124-80E5-573CF420C8A8}" type="presOf" srcId="{BEB7C5DA-D0AD-4CBA-A2D0-5A5102D86B4A}" destId="{9A393671-9087-4974-BF3D-1CB5F3C701BD}" srcOrd="0" destOrd="3" presId="urn:microsoft.com/office/officeart/2005/8/layout/hList1"/>
    <dgm:cxn modelId="{4239675C-98ED-4571-8A29-8663666A69A0}" type="presOf" srcId="{E5A17476-20CF-442E-B734-C2439329709D}" destId="{A9921AC2-3719-4924-864A-07490FDEEE5C}" srcOrd="0" destOrd="1" presId="urn:microsoft.com/office/officeart/2005/8/layout/hList1"/>
    <dgm:cxn modelId="{10B88845-8F9B-409E-97B8-452774A54594}" type="presOf" srcId="{6CAA34D2-7D47-4FCA-A078-FDA30D8D6C79}" destId="{9036E27A-7DB6-42BE-92CC-116A4D2CF2D5}" srcOrd="0" destOrd="0" presId="urn:microsoft.com/office/officeart/2005/8/layout/hList1"/>
    <dgm:cxn modelId="{9D77AC50-6E33-40F9-9C80-953DF221586B}" srcId="{520499FF-5A90-4A20-A60E-E6EE4D68C902}" destId="{6CAA34D2-7D47-4FCA-A078-FDA30D8D6C79}" srcOrd="0" destOrd="0" parTransId="{50205798-84C7-4A29-AB5B-9A5E9C08525D}" sibTransId="{41BF5F8C-DA41-46D0-98ED-F11B9AAEAE89}"/>
    <dgm:cxn modelId="{83168452-BF4F-4C1D-87BD-706AFFCE833D}" srcId="{DE07A24A-49BA-4479-8977-371EED0B11B9}" destId="{03E8025E-2BF1-4839-B645-0D7FF8B1032A}" srcOrd="2" destOrd="0" parTransId="{7C4A2219-7C9E-43D5-8577-3BBA26C079A4}" sibTransId="{E1816057-1274-42DC-BB17-C6E7E7975CF5}"/>
    <dgm:cxn modelId="{D11F725A-CCD4-45DC-B9B9-5A7C4432865E}" srcId="{BEB4E559-C6F1-4148-A0A7-546238F66033}" destId="{DE07A24A-49BA-4479-8977-371EED0B11B9}" srcOrd="2" destOrd="0" parTransId="{E91FF8B6-020D-4014-B694-128B4B83C1A2}" sibTransId="{1AE3DEB0-143A-46B4-A7A8-6C2DCBB42E36}"/>
    <dgm:cxn modelId="{FFFFA17B-32BB-4AF8-96BD-8194B82357A2}" srcId="{DE07A24A-49BA-4479-8977-371EED0B11B9}" destId="{BEB7C5DA-D0AD-4CBA-A2D0-5A5102D86B4A}" srcOrd="3" destOrd="0" parTransId="{9BC8F639-1F04-4158-A2E0-DB185E32400A}" sibTransId="{50A15603-8108-4E3F-BD6B-5354713560C7}"/>
    <dgm:cxn modelId="{11C86A80-4F97-4EDB-A74F-9D450AA74EFF}" type="presOf" srcId="{520499FF-5A90-4A20-A60E-E6EE4D68C902}" destId="{584D527C-513B-4426-B9D9-81888B72C75F}" srcOrd="0" destOrd="0" presId="urn:microsoft.com/office/officeart/2005/8/layout/hList1"/>
    <dgm:cxn modelId="{FCD46190-3800-4F62-AC7B-B085E7954E48}" srcId="{DE07A24A-49BA-4479-8977-371EED0B11B9}" destId="{A6E99AB4-4FFC-434F-A977-9FBF467A6DD2}" srcOrd="0" destOrd="0" parTransId="{3B0DEF26-5BBE-4647-A170-53B1CA24976C}" sibTransId="{B53A7DE3-909C-42B1-885B-E8B036F8AB3F}"/>
    <dgm:cxn modelId="{CD1A3999-FEA2-4EB2-B50A-E3A877A17E93}" srcId="{071E7046-D370-40DF-A834-64FF11C0DBB9}" destId="{5E508115-9642-4AFF-8A00-9D8B1C953BAD}" srcOrd="2" destOrd="0" parTransId="{46BDDA69-E53A-467C-B187-0F1DE948E271}" sibTransId="{A7ACF88A-6D14-4DB2-A0CD-3A60E5C3EE8B}"/>
    <dgm:cxn modelId="{FEAA8D9D-8A54-4DD4-B956-B1BC1276AD7F}" type="presOf" srcId="{BEB4E559-C6F1-4148-A0A7-546238F66033}" destId="{61B4A8AE-E71F-4892-ACCB-40820A19AD2C}" srcOrd="0" destOrd="0" presId="urn:microsoft.com/office/officeart/2005/8/layout/hList1"/>
    <dgm:cxn modelId="{4E5058B7-B8D6-4152-B948-36277062D94D}" type="presOf" srcId="{DE07A24A-49BA-4479-8977-371EED0B11B9}" destId="{CB278D9A-4085-4D71-A800-CB71F2709EB7}" srcOrd="0" destOrd="0" presId="urn:microsoft.com/office/officeart/2005/8/layout/hList1"/>
    <dgm:cxn modelId="{2EFAABC3-D25D-48B5-B75F-E1DB762FE751}" type="presOf" srcId="{EB2F665F-FAFF-4B96-B1AD-1F25D5139491}" destId="{9A393671-9087-4974-BF3D-1CB5F3C701BD}" srcOrd="0" destOrd="1" presId="urn:microsoft.com/office/officeart/2005/8/layout/hList1"/>
    <dgm:cxn modelId="{4822C2D0-CE94-4AA2-AA0C-4DE09AC062ED}" type="presOf" srcId="{5E508115-9642-4AFF-8A00-9D8B1C953BAD}" destId="{A9921AC2-3719-4924-864A-07490FDEEE5C}" srcOrd="0" destOrd="2" presId="urn:microsoft.com/office/officeart/2005/8/layout/hList1"/>
    <dgm:cxn modelId="{BDF5D5D9-B5D4-4ADE-8EDD-253DC17A7280}" type="presOf" srcId="{071E7046-D370-40DF-A834-64FF11C0DBB9}" destId="{79F40752-E30F-47B2-88C4-C47417E07EB0}" srcOrd="0" destOrd="0" presId="urn:microsoft.com/office/officeart/2005/8/layout/hList1"/>
    <dgm:cxn modelId="{37D957E2-4C69-49A3-B905-C5A70D6242D4}" type="presOf" srcId="{AF60C489-E71B-418E-930D-E1AE505877EF}" destId="{A9921AC2-3719-4924-864A-07490FDEEE5C}" srcOrd="0" destOrd="0" presId="urn:microsoft.com/office/officeart/2005/8/layout/hList1"/>
    <dgm:cxn modelId="{2268B6F4-391C-4A21-BB94-BF5AA70ABB40}" type="presOf" srcId="{F0F43F8D-C0F2-4905-A4C6-5F94D8689583}" destId="{9036E27A-7DB6-42BE-92CC-116A4D2CF2D5}" srcOrd="0" destOrd="1" presId="urn:microsoft.com/office/officeart/2005/8/layout/hList1"/>
    <dgm:cxn modelId="{F94DD0F9-E7DA-411A-AFAF-E8571487BE60}" type="presParOf" srcId="{61B4A8AE-E71F-4892-ACCB-40820A19AD2C}" destId="{E0B41563-7454-439D-93F1-74C512A87860}" srcOrd="0" destOrd="0" presId="urn:microsoft.com/office/officeart/2005/8/layout/hList1"/>
    <dgm:cxn modelId="{34329503-8AAC-4E90-B44B-480EDECB8AA3}" type="presParOf" srcId="{E0B41563-7454-439D-93F1-74C512A87860}" destId="{79F40752-E30F-47B2-88C4-C47417E07EB0}" srcOrd="0" destOrd="0" presId="urn:microsoft.com/office/officeart/2005/8/layout/hList1"/>
    <dgm:cxn modelId="{93F5A32E-3039-42BB-AB1E-52F0308CBCD8}" type="presParOf" srcId="{E0B41563-7454-439D-93F1-74C512A87860}" destId="{A9921AC2-3719-4924-864A-07490FDEEE5C}" srcOrd="1" destOrd="0" presId="urn:microsoft.com/office/officeart/2005/8/layout/hList1"/>
    <dgm:cxn modelId="{7638E228-C7BD-44BD-A6C3-2690B2996ACD}" type="presParOf" srcId="{61B4A8AE-E71F-4892-ACCB-40820A19AD2C}" destId="{93368B92-C275-49D2-84D8-C941A4E792DF}" srcOrd="1" destOrd="0" presId="urn:microsoft.com/office/officeart/2005/8/layout/hList1"/>
    <dgm:cxn modelId="{23436C61-1015-4940-956D-852B219AD9AA}" type="presParOf" srcId="{61B4A8AE-E71F-4892-ACCB-40820A19AD2C}" destId="{BD91AA3D-4180-484F-AD81-234719A7DD4A}" srcOrd="2" destOrd="0" presId="urn:microsoft.com/office/officeart/2005/8/layout/hList1"/>
    <dgm:cxn modelId="{D5DEFC12-69E6-4FA9-854A-F366895682EE}" type="presParOf" srcId="{BD91AA3D-4180-484F-AD81-234719A7DD4A}" destId="{584D527C-513B-4426-B9D9-81888B72C75F}" srcOrd="0" destOrd="0" presId="urn:microsoft.com/office/officeart/2005/8/layout/hList1"/>
    <dgm:cxn modelId="{F9B65C2D-AA47-443E-8148-79CE13CD5C84}" type="presParOf" srcId="{BD91AA3D-4180-484F-AD81-234719A7DD4A}" destId="{9036E27A-7DB6-42BE-92CC-116A4D2CF2D5}" srcOrd="1" destOrd="0" presId="urn:microsoft.com/office/officeart/2005/8/layout/hList1"/>
    <dgm:cxn modelId="{0C042D0B-16CD-4605-85CA-93886769F4A4}" type="presParOf" srcId="{61B4A8AE-E71F-4892-ACCB-40820A19AD2C}" destId="{269F3BF3-D1AE-4D52-B1A1-1EDE45ED54FC}" srcOrd="3" destOrd="0" presId="urn:microsoft.com/office/officeart/2005/8/layout/hList1"/>
    <dgm:cxn modelId="{3C146573-4334-4AB4-8147-203D128DA37E}" type="presParOf" srcId="{61B4A8AE-E71F-4892-ACCB-40820A19AD2C}" destId="{1D6E8E3D-4118-420E-AD43-89869810A59B}" srcOrd="4" destOrd="0" presId="urn:microsoft.com/office/officeart/2005/8/layout/hList1"/>
    <dgm:cxn modelId="{4B7EE365-FEDA-438A-A9A7-93C138C9369F}" type="presParOf" srcId="{1D6E8E3D-4118-420E-AD43-89869810A59B}" destId="{CB278D9A-4085-4D71-A800-CB71F2709EB7}" srcOrd="0" destOrd="0" presId="urn:microsoft.com/office/officeart/2005/8/layout/hList1"/>
    <dgm:cxn modelId="{5C1B0F0A-D8E1-4C63-AC04-2E255666049D}" type="presParOf" srcId="{1D6E8E3D-4118-420E-AD43-89869810A59B}" destId="{9A393671-9087-4974-BF3D-1CB5F3C701B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199E7F-9B6E-4E3F-BA5B-ACEB8B06C1C8}" type="doc">
      <dgm:prSet loTypeId="urn:microsoft.com/office/officeart/2008/layout/AlternatingPictureBlocks" loCatId="picture" qsTypeId="urn:microsoft.com/office/officeart/2005/8/quickstyle/simple1" qsCatId="simple" csTypeId="urn:microsoft.com/office/officeart/2005/8/colors/accent1_2" csCatId="accent1" phldr="1"/>
      <dgm:spPr/>
      <dgm:t>
        <a:bodyPr/>
        <a:lstStyle/>
        <a:p>
          <a:endParaRPr lang="en-CA"/>
        </a:p>
      </dgm:t>
    </dgm:pt>
    <dgm:pt modelId="{544C751E-23EE-4383-8D21-FE5CCFEF3375}">
      <dgm:prSet custT="1"/>
      <dgm:spPr/>
      <dgm:t>
        <a:bodyPr/>
        <a:lstStyle/>
        <a:p>
          <a:r>
            <a:rPr lang="en-CA" sz="3200" dirty="0"/>
            <a:t>Request accommodations for </a:t>
          </a:r>
          <a:r>
            <a:rPr lang="en-CA" sz="3200" b="1" dirty="0"/>
            <a:t>every</a:t>
          </a:r>
          <a:r>
            <a:rPr lang="en-CA" sz="3200" dirty="0"/>
            <a:t> course at the start of </a:t>
          </a:r>
          <a:r>
            <a:rPr lang="en-CA" sz="3200" b="1" dirty="0"/>
            <a:t>each</a:t>
          </a:r>
          <a:r>
            <a:rPr lang="en-CA" sz="3200" dirty="0"/>
            <a:t> term.</a:t>
          </a:r>
        </a:p>
      </dgm:t>
      <dgm:extLst>
        <a:ext uri="{E40237B7-FDA0-4F09-8148-C483321AD2D9}">
          <dgm14:cNvPr xmlns:dgm14="http://schemas.microsoft.com/office/drawing/2010/diagram" id="0" name="" descr="Four seasonal images depicting fall foliage, winter snow, spring blossoms, and summer greenery.&#10;&#10;Request accommodations for every course at the start of each term.&#10;"/>
        </a:ext>
      </dgm:extLst>
    </dgm:pt>
    <dgm:pt modelId="{4C2DF596-5568-429A-BB27-65DE3A2FCCEE}" type="parTrans" cxnId="{03BAD40D-E5BB-4E5D-849E-56F9EA62520B}">
      <dgm:prSet/>
      <dgm:spPr/>
      <dgm:t>
        <a:bodyPr/>
        <a:lstStyle/>
        <a:p>
          <a:endParaRPr lang="en-CA"/>
        </a:p>
      </dgm:t>
    </dgm:pt>
    <dgm:pt modelId="{30D26A69-6808-420D-9278-553607BF15CB}" type="sibTrans" cxnId="{03BAD40D-E5BB-4E5D-849E-56F9EA62520B}">
      <dgm:prSet/>
      <dgm:spPr/>
      <dgm:t>
        <a:bodyPr/>
        <a:lstStyle/>
        <a:p>
          <a:endParaRPr lang="en-CA"/>
        </a:p>
      </dgm:t>
    </dgm:pt>
    <dgm:pt modelId="{AC6CC3C0-1907-4D38-A576-ACEFDC1C3491}" type="pres">
      <dgm:prSet presAssocID="{1F199E7F-9B6E-4E3F-BA5B-ACEB8B06C1C8}" presName="linearFlow" presStyleCnt="0">
        <dgm:presLayoutVars>
          <dgm:dir/>
          <dgm:resizeHandles val="exact"/>
        </dgm:presLayoutVars>
      </dgm:prSet>
      <dgm:spPr/>
    </dgm:pt>
    <dgm:pt modelId="{AFD1EEA4-82AF-4127-97E1-7FD2D6B61076}" type="pres">
      <dgm:prSet presAssocID="{544C751E-23EE-4383-8D21-FE5CCFEF3375}" presName="comp" presStyleCnt="0"/>
      <dgm:spPr/>
    </dgm:pt>
    <dgm:pt modelId="{48CCA502-2E60-47CB-AE4C-9263126864B9}" type="pres">
      <dgm:prSet presAssocID="{544C751E-23EE-4383-8D21-FE5CCFEF3375}" presName="rect2" presStyleLbl="node1" presStyleIdx="0" presStyleCnt="1">
        <dgm:presLayoutVars>
          <dgm:bulletEnabled val="1"/>
        </dgm:presLayoutVars>
      </dgm:prSet>
      <dgm:spPr/>
    </dgm:pt>
    <dgm:pt modelId="{8E1147B0-9E16-4DD1-860C-C05A2B800B14}" type="pres">
      <dgm:prSet presAssocID="{544C751E-23EE-4383-8D21-FE5CCFEF3375}" presName="rect1" presStyleLbl="lnNode1" presStyleIdx="0" presStyleCnt="1"/>
      <dgm:spPr>
        <a:blipFill>
          <a:blip xmlns:r="http://schemas.openxmlformats.org/officeDocument/2006/relationships" r:embed="rId1"/>
          <a:srcRect/>
          <a:stretch>
            <a:fillRect/>
          </a:stretch>
        </a:blipFill>
      </dgm:spPr>
    </dgm:pt>
  </dgm:ptLst>
  <dgm:cxnLst>
    <dgm:cxn modelId="{03BAD40D-E5BB-4E5D-849E-56F9EA62520B}" srcId="{1F199E7F-9B6E-4E3F-BA5B-ACEB8B06C1C8}" destId="{544C751E-23EE-4383-8D21-FE5CCFEF3375}" srcOrd="0" destOrd="0" parTransId="{4C2DF596-5568-429A-BB27-65DE3A2FCCEE}" sibTransId="{30D26A69-6808-420D-9278-553607BF15CB}"/>
    <dgm:cxn modelId="{68C8E297-E024-4F90-BD8B-B5216271ED62}" type="presOf" srcId="{1F199E7F-9B6E-4E3F-BA5B-ACEB8B06C1C8}" destId="{AC6CC3C0-1907-4D38-A576-ACEFDC1C3491}" srcOrd="0" destOrd="0" presId="urn:microsoft.com/office/officeart/2008/layout/AlternatingPictureBlocks"/>
    <dgm:cxn modelId="{CD50F7B2-E745-4542-9DA0-7AC5C3172A91}" type="presOf" srcId="{544C751E-23EE-4383-8D21-FE5CCFEF3375}" destId="{48CCA502-2E60-47CB-AE4C-9263126864B9}" srcOrd="0" destOrd="0" presId="urn:microsoft.com/office/officeart/2008/layout/AlternatingPictureBlocks"/>
    <dgm:cxn modelId="{A45C433B-0DC1-4C7F-9AE2-7E701C3D32A7}" type="presParOf" srcId="{AC6CC3C0-1907-4D38-A576-ACEFDC1C3491}" destId="{AFD1EEA4-82AF-4127-97E1-7FD2D6B61076}" srcOrd="0" destOrd="0" presId="urn:microsoft.com/office/officeart/2008/layout/AlternatingPictureBlocks"/>
    <dgm:cxn modelId="{8F14ADC9-59FD-4C0E-9CBA-47B1B087349A}" type="presParOf" srcId="{AFD1EEA4-82AF-4127-97E1-7FD2D6B61076}" destId="{48CCA502-2E60-47CB-AE4C-9263126864B9}" srcOrd="0" destOrd="0" presId="urn:microsoft.com/office/officeart/2008/layout/AlternatingPictureBlocks"/>
    <dgm:cxn modelId="{8239FEAC-610D-44E0-BDD4-290592392058}" type="presParOf" srcId="{AFD1EEA4-82AF-4127-97E1-7FD2D6B61076}" destId="{8E1147B0-9E16-4DD1-860C-C05A2B800B14}" srcOrd="1" destOrd="0" presId="urn:microsoft.com/office/officeart/2008/layout/AlternatingPictureBlock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971581-43D7-4CBC-A287-A72F18677E8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CA"/>
        </a:p>
      </dgm:t>
    </dgm:pt>
    <dgm:pt modelId="{53E72341-E918-4969-BE8C-F5B8EB761678}">
      <dgm:prSet phldrT="[Text]" custT="1"/>
      <dgm:spPr/>
      <dgm:t>
        <a:bodyPr/>
        <a:lstStyle/>
        <a:p>
          <a:r>
            <a:rPr lang="en-US" sz="1800" b="1" dirty="0"/>
            <a:t>Your Coordinator will:</a:t>
          </a:r>
          <a:endParaRPr lang="en-CA" sz="1800" b="1" dirty="0"/>
        </a:p>
      </dgm:t>
    </dgm:pt>
    <dgm:pt modelId="{31441F95-63AD-4470-8C3B-C31335D1E9FD}" type="parTrans" cxnId="{4E5FCD08-A1AE-4B5F-BAF1-1DD00A0E0C9A}">
      <dgm:prSet/>
      <dgm:spPr/>
      <dgm:t>
        <a:bodyPr/>
        <a:lstStyle/>
        <a:p>
          <a:endParaRPr lang="en-CA"/>
        </a:p>
      </dgm:t>
    </dgm:pt>
    <dgm:pt modelId="{64C117EB-525E-444C-A007-A6484F1A7E62}" type="sibTrans" cxnId="{4E5FCD08-A1AE-4B5F-BAF1-1DD00A0E0C9A}">
      <dgm:prSet/>
      <dgm:spPr/>
      <dgm:t>
        <a:bodyPr/>
        <a:lstStyle/>
        <a:p>
          <a:endParaRPr lang="en-CA"/>
        </a:p>
      </dgm:t>
    </dgm:pt>
    <dgm:pt modelId="{F7CD0B16-F176-448A-A00C-435403C582B4}">
      <dgm:prSet custT="1"/>
      <dgm:spPr>
        <a:solidFill>
          <a:schemeClr val="bg1">
            <a:alpha val="90000"/>
          </a:schemeClr>
        </a:solidFill>
        <a:ln w="19050">
          <a:solidFill>
            <a:srgbClr val="D73C32">
              <a:alpha val="90000"/>
            </a:srgbClr>
          </a:solidFill>
        </a:ln>
      </dgm:spPr>
      <dgm:t>
        <a:bodyPr/>
        <a:lstStyle/>
        <a:p>
          <a:r>
            <a:rPr lang="en-US" sz="1700" dirty="0"/>
            <a:t>Create your accommodations template in </a:t>
          </a:r>
          <a:r>
            <a:rPr lang="en-US" sz="1700" dirty="0" err="1"/>
            <a:t>Ventus</a:t>
          </a:r>
          <a:endParaRPr lang="en-US" sz="1700" dirty="0"/>
        </a:p>
      </dgm:t>
      <dgm:extLst>
        <a:ext uri="{E40237B7-FDA0-4F09-8148-C483321AD2D9}">
          <dgm14:cNvPr xmlns:dgm14="http://schemas.microsoft.com/office/drawing/2010/diagram" id="0" name="" descr="&#10;"/>
        </a:ext>
      </dgm:extLst>
    </dgm:pt>
    <dgm:pt modelId="{DB344965-0AE4-4E28-862E-6B35715EF37A}" type="parTrans" cxnId="{0567D41C-FA08-40DE-A049-88C95ACA0852}">
      <dgm:prSet/>
      <dgm:spPr/>
      <dgm:t>
        <a:bodyPr/>
        <a:lstStyle/>
        <a:p>
          <a:endParaRPr lang="en-CA"/>
        </a:p>
      </dgm:t>
    </dgm:pt>
    <dgm:pt modelId="{1729684C-D10E-438B-B637-AD3A90DD4029}" type="sibTrans" cxnId="{0567D41C-FA08-40DE-A049-88C95ACA0852}">
      <dgm:prSet/>
      <dgm:spPr/>
      <dgm:t>
        <a:bodyPr/>
        <a:lstStyle/>
        <a:p>
          <a:endParaRPr lang="en-CA"/>
        </a:p>
      </dgm:t>
    </dgm:pt>
    <dgm:pt modelId="{7760A335-C14E-434F-9BF0-2B9C53FAFDAA}">
      <dgm:prSet custT="1"/>
      <dgm:spPr>
        <a:solidFill>
          <a:schemeClr val="bg1">
            <a:alpha val="90000"/>
          </a:schemeClr>
        </a:solidFill>
        <a:ln w="19050">
          <a:solidFill>
            <a:srgbClr val="D73C32">
              <a:alpha val="90000"/>
            </a:srgbClr>
          </a:solidFill>
        </a:ln>
      </dgm:spPr>
      <dgm:t>
        <a:bodyPr/>
        <a:lstStyle/>
        <a:p>
          <a:r>
            <a:rPr lang="en-US" sz="1700" dirty="0"/>
            <a:t>Approve your accommodations for each course, if necessary</a:t>
          </a:r>
          <a:endParaRPr lang="en-CA" sz="1700" dirty="0"/>
        </a:p>
      </dgm:t>
    </dgm:pt>
    <dgm:pt modelId="{2BE40981-1771-41CF-AF28-EC06040FAD43}" type="parTrans" cxnId="{30824BE4-57ED-42AC-956A-A8DDA04E754F}">
      <dgm:prSet/>
      <dgm:spPr/>
      <dgm:t>
        <a:bodyPr/>
        <a:lstStyle/>
        <a:p>
          <a:endParaRPr lang="en-CA"/>
        </a:p>
      </dgm:t>
    </dgm:pt>
    <dgm:pt modelId="{22FEFB03-2DE5-48D0-A7C1-DFBE1AFFDE2C}" type="sibTrans" cxnId="{30824BE4-57ED-42AC-956A-A8DDA04E754F}">
      <dgm:prSet/>
      <dgm:spPr/>
      <dgm:t>
        <a:bodyPr/>
        <a:lstStyle/>
        <a:p>
          <a:endParaRPr lang="en-CA"/>
        </a:p>
      </dgm:t>
    </dgm:pt>
    <dgm:pt modelId="{4B962840-9890-43BA-A61F-D766907CFCE6}">
      <dgm:prSet custT="1"/>
      <dgm:spPr>
        <a:solidFill>
          <a:schemeClr val="bg1">
            <a:alpha val="90000"/>
          </a:schemeClr>
        </a:solidFill>
        <a:ln w="19050">
          <a:solidFill>
            <a:srgbClr val="D73C32">
              <a:alpha val="90000"/>
            </a:srgbClr>
          </a:solidFill>
        </a:ln>
      </dgm:spPr>
      <dgm:t>
        <a:bodyPr/>
        <a:lstStyle/>
        <a:p>
          <a:r>
            <a:rPr lang="en-US" sz="1700" dirty="0"/>
            <a:t>Make arrangements for accommodations (once an </a:t>
          </a:r>
          <a:r>
            <a:rPr lang="en-US" sz="1700" dirty="0" err="1"/>
            <a:t>NoE</a:t>
          </a:r>
          <a:r>
            <a:rPr lang="en-US" sz="1700" dirty="0"/>
            <a:t> is received)</a:t>
          </a:r>
          <a:endParaRPr lang="en-CA" sz="1700" dirty="0"/>
        </a:p>
      </dgm:t>
      <dgm:extLst>
        <a:ext uri="{E40237B7-FDA0-4F09-8148-C483321AD2D9}">
          <dgm14:cNvPr xmlns:dgm14="http://schemas.microsoft.com/office/drawing/2010/diagram" id="0" name="" descr="&#10;"/>
        </a:ext>
      </dgm:extLst>
    </dgm:pt>
    <dgm:pt modelId="{1C1EE320-557C-4557-B048-6D90B03711E2}" type="parTrans" cxnId="{47271E45-9A0E-4AD0-901D-9322BE8E0F8C}">
      <dgm:prSet/>
      <dgm:spPr/>
      <dgm:t>
        <a:bodyPr/>
        <a:lstStyle/>
        <a:p>
          <a:endParaRPr lang="en-CA"/>
        </a:p>
      </dgm:t>
    </dgm:pt>
    <dgm:pt modelId="{34ACBD38-DB25-4656-B6E9-E6CDE77B2BFC}" type="sibTrans" cxnId="{47271E45-9A0E-4AD0-901D-9322BE8E0F8C}">
      <dgm:prSet/>
      <dgm:spPr/>
      <dgm:t>
        <a:bodyPr/>
        <a:lstStyle/>
        <a:p>
          <a:endParaRPr lang="en-CA"/>
        </a:p>
      </dgm:t>
    </dgm:pt>
    <dgm:pt modelId="{D81B8B37-33D9-4802-9825-54C2C49B8005}">
      <dgm:prSet custT="1"/>
      <dgm:spPr>
        <a:solidFill>
          <a:schemeClr val="bg1">
            <a:alpha val="90000"/>
          </a:schemeClr>
        </a:solidFill>
        <a:ln w="19050">
          <a:solidFill>
            <a:srgbClr val="D73C32">
              <a:alpha val="90000"/>
            </a:srgbClr>
          </a:solidFill>
        </a:ln>
      </dgm:spPr>
      <dgm:t>
        <a:bodyPr/>
        <a:lstStyle/>
        <a:p>
          <a:r>
            <a:rPr lang="en-US" sz="1700" dirty="0"/>
            <a:t>Post your exam location and  accommodation details in Ventus</a:t>
          </a:r>
          <a:endParaRPr lang="en-CA" sz="1700" dirty="0"/>
        </a:p>
      </dgm:t>
    </dgm:pt>
    <dgm:pt modelId="{118D1ABE-64F3-4869-9EE7-B0ADA2E2008F}" type="parTrans" cxnId="{2F08F0FB-7A28-44D1-B6ED-7924AD1A5B86}">
      <dgm:prSet/>
      <dgm:spPr/>
      <dgm:t>
        <a:bodyPr/>
        <a:lstStyle/>
        <a:p>
          <a:endParaRPr lang="en-CA"/>
        </a:p>
      </dgm:t>
    </dgm:pt>
    <dgm:pt modelId="{BDE69E83-A339-47C1-BD4E-A31038606E4E}" type="sibTrans" cxnId="{2F08F0FB-7A28-44D1-B6ED-7924AD1A5B86}">
      <dgm:prSet/>
      <dgm:spPr/>
      <dgm:t>
        <a:bodyPr/>
        <a:lstStyle/>
        <a:p>
          <a:endParaRPr lang="en-CA"/>
        </a:p>
      </dgm:t>
    </dgm:pt>
    <dgm:pt modelId="{F074C01B-42B0-46E0-B076-C01230E6EF25}">
      <dgm:prSet phldrT="[Text]" custT="1"/>
      <dgm:spPr/>
      <dgm:t>
        <a:bodyPr/>
        <a:lstStyle/>
        <a:p>
          <a:r>
            <a:rPr lang="en-US" sz="1800" b="1" dirty="0"/>
            <a:t>Y</a:t>
          </a:r>
          <a:r>
            <a:rPr lang="en-CA" sz="1800" b="1" dirty="0"/>
            <a:t>our Course Instructor will:</a:t>
          </a:r>
        </a:p>
      </dgm:t>
      <dgm:extLst>
        <a:ext uri="{E40237B7-FDA0-4F09-8148-C483321AD2D9}">
          <dgm14:cNvPr xmlns:dgm14="http://schemas.microsoft.com/office/drawing/2010/diagram" id="0" name="" descr="&#10;"/>
        </a:ext>
      </dgm:extLst>
    </dgm:pt>
    <dgm:pt modelId="{300C52DB-2B24-42AA-82E4-F3E43804FB6C}" type="parTrans" cxnId="{D7BC256F-06F1-4B86-9AF4-AC02CD899264}">
      <dgm:prSet/>
      <dgm:spPr/>
      <dgm:t>
        <a:bodyPr/>
        <a:lstStyle/>
        <a:p>
          <a:endParaRPr lang="en-CA"/>
        </a:p>
      </dgm:t>
    </dgm:pt>
    <dgm:pt modelId="{C8643DDB-4F2E-45C3-988E-661F3D230075}" type="sibTrans" cxnId="{D7BC256F-06F1-4B86-9AF4-AC02CD899264}">
      <dgm:prSet/>
      <dgm:spPr/>
      <dgm:t>
        <a:bodyPr/>
        <a:lstStyle/>
        <a:p>
          <a:endParaRPr lang="en-CA"/>
        </a:p>
      </dgm:t>
    </dgm:pt>
    <dgm:pt modelId="{C3CE8CE3-8699-4457-8FED-3CC6A29E8584}">
      <dgm:prSet custT="1"/>
      <dgm:spPr>
        <a:solidFill>
          <a:schemeClr val="bg1">
            <a:alpha val="90000"/>
          </a:schemeClr>
        </a:solidFill>
        <a:ln w="19050">
          <a:solidFill>
            <a:srgbClr val="D73C32">
              <a:alpha val="90000"/>
            </a:srgbClr>
          </a:solidFill>
        </a:ln>
      </dgm:spPr>
      <dgm:t>
        <a:bodyPr/>
        <a:lstStyle/>
        <a:p>
          <a:r>
            <a:rPr lang="en-US" sz="1700" dirty="0"/>
            <a:t>View</a:t>
          </a:r>
          <a:r>
            <a:rPr lang="en-CA" sz="1700" dirty="0"/>
            <a:t> your classroom and exam accommodations in </a:t>
          </a:r>
          <a:r>
            <a:rPr lang="en-CA" sz="1700" dirty="0" err="1"/>
            <a:t>Ventus</a:t>
          </a:r>
          <a:endParaRPr lang="en-CA" sz="1700" dirty="0"/>
        </a:p>
      </dgm:t>
      <dgm:extLst>
        <a:ext uri="{E40237B7-FDA0-4F09-8148-C483321AD2D9}">
          <dgm14:cNvPr xmlns:dgm14="http://schemas.microsoft.com/office/drawing/2010/diagram" id="0" name="" descr="&#10;"/>
        </a:ext>
      </dgm:extLst>
    </dgm:pt>
    <dgm:pt modelId="{647D76D5-210E-4C4D-B21D-32D5D63C81CC}" type="parTrans" cxnId="{4C762BA4-47CE-46AF-8C6D-4DF426247D9A}">
      <dgm:prSet/>
      <dgm:spPr/>
      <dgm:t>
        <a:bodyPr/>
        <a:lstStyle/>
        <a:p>
          <a:endParaRPr lang="en-CA"/>
        </a:p>
      </dgm:t>
    </dgm:pt>
    <dgm:pt modelId="{F0D3EEB6-8A29-4124-850D-A99C6C2318CA}" type="sibTrans" cxnId="{4C762BA4-47CE-46AF-8C6D-4DF426247D9A}">
      <dgm:prSet/>
      <dgm:spPr/>
      <dgm:t>
        <a:bodyPr/>
        <a:lstStyle/>
        <a:p>
          <a:endParaRPr lang="en-CA"/>
        </a:p>
      </dgm:t>
    </dgm:pt>
    <dgm:pt modelId="{CDF8E65D-509D-4271-AC94-81054F309611}">
      <dgm:prSet custT="1"/>
      <dgm:spPr>
        <a:solidFill>
          <a:schemeClr val="bg1">
            <a:alpha val="90000"/>
          </a:schemeClr>
        </a:solidFill>
        <a:ln w="19050">
          <a:solidFill>
            <a:srgbClr val="D73C32">
              <a:alpha val="90000"/>
            </a:srgbClr>
          </a:solidFill>
        </a:ln>
      </dgm:spPr>
      <dgm:t>
        <a:bodyPr/>
        <a:lstStyle/>
        <a:p>
          <a:r>
            <a:rPr lang="en-US" sz="1700" dirty="0"/>
            <a:t>Submit a Notice of Examination (</a:t>
          </a:r>
          <a:r>
            <a:rPr lang="en-US" sz="1700" dirty="0" err="1"/>
            <a:t>NoE</a:t>
          </a:r>
          <a:r>
            <a:rPr lang="en-US" sz="1700" dirty="0"/>
            <a:t>) for each exam</a:t>
          </a:r>
          <a:endParaRPr lang="en-CA" sz="1700" dirty="0"/>
        </a:p>
      </dgm:t>
    </dgm:pt>
    <dgm:pt modelId="{73A30BA8-1F7B-4F68-97C0-0A8C4C1F0E65}" type="parTrans" cxnId="{5339AE5C-E369-4ED5-A6CF-1B2BB060AC1A}">
      <dgm:prSet/>
      <dgm:spPr/>
      <dgm:t>
        <a:bodyPr/>
        <a:lstStyle/>
        <a:p>
          <a:endParaRPr lang="en-CA"/>
        </a:p>
      </dgm:t>
    </dgm:pt>
    <dgm:pt modelId="{74529F8B-FCE7-4FF5-A0E7-3B73A420A86C}" type="sibTrans" cxnId="{5339AE5C-E369-4ED5-A6CF-1B2BB060AC1A}">
      <dgm:prSet/>
      <dgm:spPr/>
      <dgm:t>
        <a:bodyPr/>
        <a:lstStyle/>
        <a:p>
          <a:endParaRPr lang="en-CA"/>
        </a:p>
      </dgm:t>
    </dgm:pt>
    <dgm:pt modelId="{BF242A2E-BD60-4027-A225-3A942E7C4BA9}">
      <dgm:prSet custT="1"/>
      <dgm:spPr/>
      <dgm:t>
        <a:bodyPr/>
        <a:lstStyle/>
        <a:p>
          <a:r>
            <a:rPr lang="en-US" sz="1800" b="1" dirty="0"/>
            <a:t>The McIntyre Exam Centre will:</a:t>
          </a:r>
          <a:endParaRPr lang="en-CA" sz="1800" b="1" dirty="0"/>
        </a:p>
      </dgm:t>
    </dgm:pt>
    <dgm:pt modelId="{A0CECEA6-9EA9-459B-9BA7-C2BD1239CAFB}" type="parTrans" cxnId="{791DD01B-C629-46B7-A615-666A05D29136}">
      <dgm:prSet/>
      <dgm:spPr/>
      <dgm:t>
        <a:bodyPr/>
        <a:lstStyle/>
        <a:p>
          <a:endParaRPr lang="en-CA"/>
        </a:p>
      </dgm:t>
    </dgm:pt>
    <dgm:pt modelId="{3266592E-059C-4DC2-8133-8DF0EFB54596}" type="sibTrans" cxnId="{791DD01B-C629-46B7-A615-666A05D29136}">
      <dgm:prSet/>
      <dgm:spPr/>
      <dgm:t>
        <a:bodyPr/>
        <a:lstStyle/>
        <a:p>
          <a:endParaRPr lang="en-CA"/>
        </a:p>
      </dgm:t>
    </dgm:pt>
    <dgm:pt modelId="{57784220-79A5-4915-A397-E11B26D8541A}" type="pres">
      <dgm:prSet presAssocID="{C2971581-43D7-4CBC-A287-A72F18677E81}" presName="Name0" presStyleCnt="0">
        <dgm:presLayoutVars>
          <dgm:dir/>
          <dgm:animLvl val="lvl"/>
          <dgm:resizeHandles val="exact"/>
        </dgm:presLayoutVars>
      </dgm:prSet>
      <dgm:spPr/>
    </dgm:pt>
    <dgm:pt modelId="{50C13377-0061-4E50-996C-D75089FAF918}" type="pres">
      <dgm:prSet presAssocID="{53E72341-E918-4969-BE8C-F5B8EB761678}" presName="composite" presStyleCnt="0"/>
      <dgm:spPr/>
    </dgm:pt>
    <dgm:pt modelId="{9BD511D3-33E5-4282-B3F2-A2D82CC98717}" type="pres">
      <dgm:prSet presAssocID="{53E72341-E918-4969-BE8C-F5B8EB761678}" presName="parTx" presStyleLbl="alignNode1" presStyleIdx="0" presStyleCnt="3">
        <dgm:presLayoutVars>
          <dgm:chMax val="0"/>
          <dgm:chPref val="0"/>
          <dgm:bulletEnabled val="1"/>
        </dgm:presLayoutVars>
      </dgm:prSet>
      <dgm:spPr/>
    </dgm:pt>
    <dgm:pt modelId="{6442E02A-9F34-4F45-B256-285BD11EBD39}" type="pres">
      <dgm:prSet presAssocID="{53E72341-E918-4969-BE8C-F5B8EB761678}" presName="desTx" presStyleLbl="alignAccFollowNode1" presStyleIdx="0" presStyleCnt="3">
        <dgm:presLayoutVars>
          <dgm:bulletEnabled val="1"/>
        </dgm:presLayoutVars>
      </dgm:prSet>
      <dgm:spPr/>
    </dgm:pt>
    <dgm:pt modelId="{D783AE4F-61AC-4F39-A971-AEEE4A3D44AD}" type="pres">
      <dgm:prSet presAssocID="{64C117EB-525E-444C-A007-A6484F1A7E62}" presName="space" presStyleCnt="0"/>
      <dgm:spPr/>
    </dgm:pt>
    <dgm:pt modelId="{A8646591-EF46-4CCE-8783-CBC7555A68E6}" type="pres">
      <dgm:prSet presAssocID="{F074C01B-42B0-46E0-B076-C01230E6EF25}" presName="composite" presStyleCnt="0"/>
      <dgm:spPr/>
    </dgm:pt>
    <dgm:pt modelId="{E93312A0-7A8E-49C3-AAAE-3D01CBCA339C}" type="pres">
      <dgm:prSet presAssocID="{F074C01B-42B0-46E0-B076-C01230E6EF25}" presName="parTx" presStyleLbl="alignNode1" presStyleIdx="1" presStyleCnt="3">
        <dgm:presLayoutVars>
          <dgm:chMax val="0"/>
          <dgm:chPref val="0"/>
          <dgm:bulletEnabled val="1"/>
        </dgm:presLayoutVars>
      </dgm:prSet>
      <dgm:spPr/>
    </dgm:pt>
    <dgm:pt modelId="{D49246DA-671D-4FF6-AA4D-FCACB6693151}" type="pres">
      <dgm:prSet presAssocID="{F074C01B-42B0-46E0-B076-C01230E6EF25}" presName="desTx" presStyleLbl="alignAccFollowNode1" presStyleIdx="1" presStyleCnt="3">
        <dgm:presLayoutVars>
          <dgm:bulletEnabled val="1"/>
        </dgm:presLayoutVars>
      </dgm:prSet>
      <dgm:spPr/>
    </dgm:pt>
    <dgm:pt modelId="{D5C63916-02A6-432B-BB00-1F2A179D604F}" type="pres">
      <dgm:prSet presAssocID="{C8643DDB-4F2E-45C3-988E-661F3D230075}" presName="space" presStyleCnt="0"/>
      <dgm:spPr/>
    </dgm:pt>
    <dgm:pt modelId="{F021B3FE-60BC-4FF4-982F-12409F1F8C43}" type="pres">
      <dgm:prSet presAssocID="{BF242A2E-BD60-4027-A225-3A942E7C4BA9}" presName="composite" presStyleCnt="0"/>
      <dgm:spPr/>
    </dgm:pt>
    <dgm:pt modelId="{2A46543E-ABD6-4FBE-94A4-DC59C4A58285}" type="pres">
      <dgm:prSet presAssocID="{BF242A2E-BD60-4027-A225-3A942E7C4BA9}" presName="parTx" presStyleLbl="alignNode1" presStyleIdx="2" presStyleCnt="3">
        <dgm:presLayoutVars>
          <dgm:chMax val="0"/>
          <dgm:chPref val="0"/>
          <dgm:bulletEnabled val="1"/>
        </dgm:presLayoutVars>
      </dgm:prSet>
      <dgm:spPr/>
    </dgm:pt>
    <dgm:pt modelId="{24F8C4C8-D51F-4B6E-AA5F-9741DA8DEBD2}" type="pres">
      <dgm:prSet presAssocID="{BF242A2E-BD60-4027-A225-3A942E7C4BA9}" presName="desTx" presStyleLbl="alignAccFollowNode1" presStyleIdx="2" presStyleCnt="3">
        <dgm:presLayoutVars>
          <dgm:bulletEnabled val="1"/>
        </dgm:presLayoutVars>
      </dgm:prSet>
      <dgm:spPr/>
    </dgm:pt>
  </dgm:ptLst>
  <dgm:cxnLst>
    <dgm:cxn modelId="{D41D1901-81F6-4585-B8EA-A3A53C43D85F}" type="presOf" srcId="{53E72341-E918-4969-BE8C-F5B8EB761678}" destId="{9BD511D3-33E5-4282-B3F2-A2D82CC98717}" srcOrd="0" destOrd="0" presId="urn:microsoft.com/office/officeart/2005/8/layout/hList1"/>
    <dgm:cxn modelId="{4E5FCD08-A1AE-4B5F-BAF1-1DD00A0E0C9A}" srcId="{C2971581-43D7-4CBC-A287-A72F18677E81}" destId="{53E72341-E918-4969-BE8C-F5B8EB761678}" srcOrd="0" destOrd="0" parTransId="{31441F95-63AD-4470-8C3B-C31335D1E9FD}" sibTransId="{64C117EB-525E-444C-A007-A6484F1A7E62}"/>
    <dgm:cxn modelId="{CA8F750C-AC36-462C-BD6E-6BBB1A228335}" type="presOf" srcId="{C2971581-43D7-4CBC-A287-A72F18677E81}" destId="{57784220-79A5-4915-A397-E11B26D8541A}" srcOrd="0" destOrd="0" presId="urn:microsoft.com/office/officeart/2005/8/layout/hList1"/>
    <dgm:cxn modelId="{791DD01B-C629-46B7-A615-666A05D29136}" srcId="{C2971581-43D7-4CBC-A287-A72F18677E81}" destId="{BF242A2E-BD60-4027-A225-3A942E7C4BA9}" srcOrd="2" destOrd="0" parTransId="{A0CECEA6-9EA9-459B-9BA7-C2BD1239CAFB}" sibTransId="{3266592E-059C-4DC2-8133-8DF0EFB54596}"/>
    <dgm:cxn modelId="{0567D41C-FA08-40DE-A049-88C95ACA0852}" srcId="{53E72341-E918-4969-BE8C-F5B8EB761678}" destId="{F7CD0B16-F176-448A-A00C-435403C582B4}" srcOrd="0" destOrd="0" parTransId="{DB344965-0AE4-4E28-862E-6B35715EF37A}" sibTransId="{1729684C-D10E-438B-B637-AD3A90DD4029}"/>
    <dgm:cxn modelId="{88954B2A-CD8E-4D20-8D32-29001C121396}" type="presOf" srcId="{BF242A2E-BD60-4027-A225-3A942E7C4BA9}" destId="{2A46543E-ABD6-4FBE-94A4-DC59C4A58285}" srcOrd="0" destOrd="0" presId="urn:microsoft.com/office/officeart/2005/8/layout/hList1"/>
    <dgm:cxn modelId="{52DC6D3E-693A-4120-AF8E-B8DFB807C21D}" type="presOf" srcId="{CDF8E65D-509D-4271-AC94-81054F309611}" destId="{D49246DA-671D-4FF6-AA4D-FCACB6693151}" srcOrd="0" destOrd="1" presId="urn:microsoft.com/office/officeart/2005/8/layout/hList1"/>
    <dgm:cxn modelId="{5339AE5C-E369-4ED5-A6CF-1B2BB060AC1A}" srcId="{F074C01B-42B0-46E0-B076-C01230E6EF25}" destId="{CDF8E65D-509D-4271-AC94-81054F309611}" srcOrd="1" destOrd="0" parTransId="{73A30BA8-1F7B-4F68-97C0-0A8C4C1F0E65}" sibTransId="{74529F8B-FCE7-4FF5-A0E7-3B73A420A86C}"/>
    <dgm:cxn modelId="{39223944-68DA-4A88-AD60-C160F98CA705}" type="presOf" srcId="{F7CD0B16-F176-448A-A00C-435403C582B4}" destId="{6442E02A-9F34-4F45-B256-285BD11EBD39}" srcOrd="0" destOrd="0" presId="urn:microsoft.com/office/officeart/2005/8/layout/hList1"/>
    <dgm:cxn modelId="{47271E45-9A0E-4AD0-901D-9322BE8E0F8C}" srcId="{BF242A2E-BD60-4027-A225-3A942E7C4BA9}" destId="{4B962840-9890-43BA-A61F-D766907CFCE6}" srcOrd="0" destOrd="0" parTransId="{1C1EE320-557C-4557-B048-6D90B03711E2}" sibTransId="{34ACBD38-DB25-4656-B6E9-E6CDE77B2BFC}"/>
    <dgm:cxn modelId="{D7BC256F-06F1-4B86-9AF4-AC02CD899264}" srcId="{C2971581-43D7-4CBC-A287-A72F18677E81}" destId="{F074C01B-42B0-46E0-B076-C01230E6EF25}" srcOrd="1" destOrd="0" parTransId="{300C52DB-2B24-42AA-82E4-F3E43804FB6C}" sibTransId="{C8643DDB-4F2E-45C3-988E-661F3D230075}"/>
    <dgm:cxn modelId="{DDDEB252-03F8-471E-98F9-273AE23D00F2}" type="presOf" srcId="{D81B8B37-33D9-4802-9825-54C2C49B8005}" destId="{24F8C4C8-D51F-4B6E-AA5F-9741DA8DEBD2}" srcOrd="0" destOrd="1" presId="urn:microsoft.com/office/officeart/2005/8/layout/hList1"/>
    <dgm:cxn modelId="{4A125154-F57F-4BE3-8C90-6FA5280D195A}" type="presOf" srcId="{7760A335-C14E-434F-9BF0-2B9C53FAFDAA}" destId="{6442E02A-9F34-4F45-B256-285BD11EBD39}" srcOrd="0" destOrd="1" presId="urn:microsoft.com/office/officeart/2005/8/layout/hList1"/>
    <dgm:cxn modelId="{6C77C180-BF28-422B-A230-CA757C28DB38}" type="presOf" srcId="{F074C01B-42B0-46E0-B076-C01230E6EF25}" destId="{E93312A0-7A8E-49C3-AAAE-3D01CBCA339C}" srcOrd="0" destOrd="0" presId="urn:microsoft.com/office/officeart/2005/8/layout/hList1"/>
    <dgm:cxn modelId="{01CDD5A2-8284-4699-B333-6B9561E4848E}" type="presOf" srcId="{C3CE8CE3-8699-4457-8FED-3CC6A29E8584}" destId="{D49246DA-671D-4FF6-AA4D-FCACB6693151}" srcOrd="0" destOrd="0" presId="urn:microsoft.com/office/officeart/2005/8/layout/hList1"/>
    <dgm:cxn modelId="{4C762BA4-47CE-46AF-8C6D-4DF426247D9A}" srcId="{F074C01B-42B0-46E0-B076-C01230E6EF25}" destId="{C3CE8CE3-8699-4457-8FED-3CC6A29E8584}" srcOrd="0" destOrd="0" parTransId="{647D76D5-210E-4C4D-B21D-32D5D63C81CC}" sibTransId="{F0D3EEB6-8A29-4124-850D-A99C6C2318CA}"/>
    <dgm:cxn modelId="{30824BE4-57ED-42AC-956A-A8DDA04E754F}" srcId="{53E72341-E918-4969-BE8C-F5B8EB761678}" destId="{7760A335-C14E-434F-9BF0-2B9C53FAFDAA}" srcOrd="1" destOrd="0" parTransId="{2BE40981-1771-41CF-AF28-EC06040FAD43}" sibTransId="{22FEFB03-2DE5-48D0-A7C1-DFBE1AFFDE2C}"/>
    <dgm:cxn modelId="{91B5BBF7-8019-4B43-A38E-D363CA3D8FA6}" type="presOf" srcId="{4B962840-9890-43BA-A61F-D766907CFCE6}" destId="{24F8C4C8-D51F-4B6E-AA5F-9741DA8DEBD2}" srcOrd="0" destOrd="0" presId="urn:microsoft.com/office/officeart/2005/8/layout/hList1"/>
    <dgm:cxn modelId="{2F08F0FB-7A28-44D1-B6ED-7924AD1A5B86}" srcId="{BF242A2E-BD60-4027-A225-3A942E7C4BA9}" destId="{D81B8B37-33D9-4802-9825-54C2C49B8005}" srcOrd="1" destOrd="0" parTransId="{118D1ABE-64F3-4869-9EE7-B0ADA2E2008F}" sibTransId="{BDE69E83-A339-47C1-BD4E-A31038606E4E}"/>
    <dgm:cxn modelId="{E446E5C8-831C-4E16-8E9B-CFFF0E1820BF}" type="presParOf" srcId="{57784220-79A5-4915-A397-E11B26D8541A}" destId="{50C13377-0061-4E50-996C-D75089FAF918}" srcOrd="0" destOrd="0" presId="urn:microsoft.com/office/officeart/2005/8/layout/hList1"/>
    <dgm:cxn modelId="{10F75B72-59A6-49B3-AF57-8EE3F98ACCD4}" type="presParOf" srcId="{50C13377-0061-4E50-996C-D75089FAF918}" destId="{9BD511D3-33E5-4282-B3F2-A2D82CC98717}" srcOrd="0" destOrd="0" presId="urn:microsoft.com/office/officeart/2005/8/layout/hList1"/>
    <dgm:cxn modelId="{AEA2EFAE-E82E-479F-B7FC-F64898D56F24}" type="presParOf" srcId="{50C13377-0061-4E50-996C-D75089FAF918}" destId="{6442E02A-9F34-4F45-B256-285BD11EBD39}" srcOrd="1" destOrd="0" presId="urn:microsoft.com/office/officeart/2005/8/layout/hList1"/>
    <dgm:cxn modelId="{78039D19-5280-4265-8606-957992BBB9D2}" type="presParOf" srcId="{57784220-79A5-4915-A397-E11B26D8541A}" destId="{D783AE4F-61AC-4F39-A971-AEEE4A3D44AD}" srcOrd="1" destOrd="0" presId="urn:microsoft.com/office/officeart/2005/8/layout/hList1"/>
    <dgm:cxn modelId="{28D7B875-0B96-4633-AAAB-37A0C1B4EC7B}" type="presParOf" srcId="{57784220-79A5-4915-A397-E11B26D8541A}" destId="{A8646591-EF46-4CCE-8783-CBC7555A68E6}" srcOrd="2" destOrd="0" presId="urn:microsoft.com/office/officeart/2005/8/layout/hList1"/>
    <dgm:cxn modelId="{58557294-E7F0-4A9C-9C71-C97EB1834554}" type="presParOf" srcId="{A8646591-EF46-4CCE-8783-CBC7555A68E6}" destId="{E93312A0-7A8E-49C3-AAAE-3D01CBCA339C}" srcOrd="0" destOrd="0" presId="urn:microsoft.com/office/officeart/2005/8/layout/hList1"/>
    <dgm:cxn modelId="{14D5B6AC-3067-4413-910E-D58703135649}" type="presParOf" srcId="{A8646591-EF46-4CCE-8783-CBC7555A68E6}" destId="{D49246DA-671D-4FF6-AA4D-FCACB6693151}" srcOrd="1" destOrd="0" presId="urn:microsoft.com/office/officeart/2005/8/layout/hList1"/>
    <dgm:cxn modelId="{6E8354DB-64D5-4D23-A964-98CCB026F82C}" type="presParOf" srcId="{57784220-79A5-4915-A397-E11B26D8541A}" destId="{D5C63916-02A6-432B-BB00-1F2A179D604F}" srcOrd="3" destOrd="0" presId="urn:microsoft.com/office/officeart/2005/8/layout/hList1"/>
    <dgm:cxn modelId="{FB40236E-EDD7-4A9A-B9BD-36657442C39A}" type="presParOf" srcId="{57784220-79A5-4915-A397-E11B26D8541A}" destId="{F021B3FE-60BC-4FF4-982F-12409F1F8C43}" srcOrd="4" destOrd="0" presId="urn:microsoft.com/office/officeart/2005/8/layout/hList1"/>
    <dgm:cxn modelId="{F7C14D10-2CC1-4A73-BE4F-40A49BCFF7B8}" type="presParOf" srcId="{F021B3FE-60BC-4FF4-982F-12409F1F8C43}" destId="{2A46543E-ABD6-4FBE-94A4-DC59C4A58285}" srcOrd="0" destOrd="0" presId="urn:microsoft.com/office/officeart/2005/8/layout/hList1"/>
    <dgm:cxn modelId="{7B9D9BF1-76C8-4A0C-B944-0B71576D3B67}" type="presParOf" srcId="{F021B3FE-60BC-4FF4-982F-12409F1F8C43}" destId="{24F8C4C8-D51F-4B6E-AA5F-9741DA8DEBD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5D3D07-75D6-49FD-8DCA-4CCC834DA1D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C6B1FDFF-B02F-4ED8-9C3C-86AA12A605BD}">
      <dgm:prSet custT="1"/>
      <dgm:spPr/>
      <dgm:t>
        <a:bodyPr/>
        <a:lstStyle/>
        <a:p>
          <a:r>
            <a:rPr lang="en-US" sz="1800" dirty="0"/>
            <a:t>Stay connected throughout the term!</a:t>
          </a:r>
        </a:p>
      </dgm:t>
    </dgm:pt>
    <dgm:pt modelId="{36EE973C-7632-4A60-9006-F6CB588CC19E}" type="parTrans" cxnId="{28BFB4BD-78B0-45D8-987E-3C014C12B2AD}">
      <dgm:prSet/>
      <dgm:spPr/>
      <dgm:t>
        <a:bodyPr/>
        <a:lstStyle/>
        <a:p>
          <a:endParaRPr lang="en-US"/>
        </a:p>
      </dgm:t>
    </dgm:pt>
    <dgm:pt modelId="{08EF0F2A-A47A-4EE1-AE52-AAB946DB8DCB}" type="sibTrans" cxnId="{28BFB4BD-78B0-45D8-987E-3C014C12B2AD}">
      <dgm:prSet/>
      <dgm:spPr/>
      <dgm:t>
        <a:bodyPr/>
        <a:lstStyle/>
        <a:p>
          <a:endParaRPr lang="en-US"/>
        </a:p>
      </dgm:t>
    </dgm:pt>
    <dgm:pt modelId="{750E0F25-893E-4D42-B564-0CEB413AB5EC}">
      <dgm:prSet custT="1"/>
      <dgm:spPr/>
      <dgm:t>
        <a:bodyPr/>
        <a:lstStyle/>
        <a:p>
          <a:r>
            <a:rPr lang="en-US" sz="1800" dirty="0"/>
            <a:t>Advise your PMC Coordinator right away of any problems with your accommodations.</a:t>
          </a:r>
        </a:p>
      </dgm:t>
    </dgm:pt>
    <dgm:pt modelId="{8363BEDF-910A-4727-A10B-5095296A1688}" type="parTrans" cxnId="{9FDC4597-2065-434A-9D35-6CD5B206D867}">
      <dgm:prSet/>
      <dgm:spPr/>
      <dgm:t>
        <a:bodyPr/>
        <a:lstStyle/>
        <a:p>
          <a:endParaRPr lang="en-US"/>
        </a:p>
      </dgm:t>
    </dgm:pt>
    <dgm:pt modelId="{75498D53-3EC5-4671-A077-6DB65B309F07}" type="sibTrans" cxnId="{9FDC4597-2065-434A-9D35-6CD5B206D867}">
      <dgm:prSet/>
      <dgm:spPr/>
      <dgm:t>
        <a:bodyPr/>
        <a:lstStyle/>
        <a:p>
          <a:endParaRPr lang="en-US"/>
        </a:p>
      </dgm:t>
    </dgm:pt>
    <dgm:pt modelId="{3B814425-6C66-40F0-AB09-19C9EF55636A}">
      <dgm:prSet/>
      <dgm:spPr/>
      <dgm:t>
        <a:bodyPr/>
        <a:lstStyle/>
        <a:p>
          <a:r>
            <a:rPr lang="en-US" dirty="0"/>
            <a:t>Monitor your academic progress and mental health during the term and reach out for help.</a:t>
          </a:r>
        </a:p>
      </dgm:t>
    </dgm:pt>
    <dgm:pt modelId="{CEE7FD52-C09C-484C-B9D9-A87DE947BD96}" type="parTrans" cxnId="{DA401DFB-4509-42D3-88D1-C084B6A79FFD}">
      <dgm:prSet/>
      <dgm:spPr/>
      <dgm:t>
        <a:bodyPr/>
        <a:lstStyle/>
        <a:p>
          <a:endParaRPr lang="en-US"/>
        </a:p>
      </dgm:t>
    </dgm:pt>
    <dgm:pt modelId="{4F822D51-7842-4E9D-B7E4-54F2A6BE679B}" type="sibTrans" cxnId="{DA401DFB-4509-42D3-88D1-C084B6A79FFD}">
      <dgm:prSet/>
      <dgm:spPr/>
      <dgm:t>
        <a:bodyPr/>
        <a:lstStyle/>
        <a:p>
          <a:endParaRPr lang="en-US"/>
        </a:p>
      </dgm:t>
    </dgm:pt>
    <dgm:pt modelId="{00708732-F9F6-423C-A87D-72BCD4321DDE}" type="pres">
      <dgm:prSet presAssocID="{815D3D07-75D6-49FD-8DCA-4CCC834DA1D9}" presName="root" presStyleCnt="0">
        <dgm:presLayoutVars>
          <dgm:dir/>
          <dgm:resizeHandles val="exact"/>
        </dgm:presLayoutVars>
      </dgm:prSet>
      <dgm:spPr/>
    </dgm:pt>
    <dgm:pt modelId="{D9C8A14D-018C-40B3-A057-003FDD0144B7}" type="pres">
      <dgm:prSet presAssocID="{C6B1FDFF-B02F-4ED8-9C3C-86AA12A605BD}" presName="compNode" presStyleCnt="0"/>
      <dgm:spPr/>
    </dgm:pt>
    <dgm:pt modelId="{22026BE4-CEF0-47E1-8F4F-A59A5EEAD059}" type="pres">
      <dgm:prSet presAssocID="{C6B1FDFF-B02F-4ED8-9C3C-86AA12A605BD}"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Wireless"/>
        </a:ext>
      </dgm:extLst>
    </dgm:pt>
    <dgm:pt modelId="{A08E00AA-1E0B-480B-A1CE-41A9030447A4}" type="pres">
      <dgm:prSet presAssocID="{C6B1FDFF-B02F-4ED8-9C3C-86AA12A605BD}" presName="spaceRect" presStyleCnt="0"/>
      <dgm:spPr/>
    </dgm:pt>
    <dgm:pt modelId="{78A4BF8C-B97A-4E51-9613-F60625272A3A}" type="pres">
      <dgm:prSet presAssocID="{C6B1FDFF-B02F-4ED8-9C3C-86AA12A605BD}" presName="textRect" presStyleLbl="revTx" presStyleIdx="0" presStyleCnt="3">
        <dgm:presLayoutVars>
          <dgm:chMax val="1"/>
          <dgm:chPref val="1"/>
        </dgm:presLayoutVars>
      </dgm:prSet>
      <dgm:spPr/>
    </dgm:pt>
    <dgm:pt modelId="{29EF2708-9E21-4512-B93D-ABDD49D6660C}" type="pres">
      <dgm:prSet presAssocID="{08EF0F2A-A47A-4EE1-AE52-AAB946DB8DCB}" presName="sibTrans" presStyleCnt="0"/>
      <dgm:spPr/>
    </dgm:pt>
    <dgm:pt modelId="{CD141967-5EF9-4A84-BE20-A82118BF9765}" type="pres">
      <dgm:prSet presAssocID="{750E0F25-893E-4D42-B564-0CEB413AB5EC}" presName="compNode" presStyleCnt="0"/>
      <dgm:spPr/>
    </dgm:pt>
    <dgm:pt modelId="{AF67EAF1-5FC5-4EF8-BCEE-F37373367EDA}" type="pres">
      <dgm:prSet presAssocID="{750E0F25-893E-4D42-B564-0CEB413AB5E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AA2104C3-9616-41E4-95CD-28E773EC9709}" type="pres">
      <dgm:prSet presAssocID="{750E0F25-893E-4D42-B564-0CEB413AB5EC}" presName="spaceRect" presStyleCnt="0"/>
      <dgm:spPr/>
    </dgm:pt>
    <dgm:pt modelId="{6024EE8F-8DAA-42DD-B15A-8A2731BC1F2C}" type="pres">
      <dgm:prSet presAssocID="{750E0F25-893E-4D42-B564-0CEB413AB5EC}" presName="textRect" presStyleLbl="revTx" presStyleIdx="1" presStyleCnt="3">
        <dgm:presLayoutVars>
          <dgm:chMax val="1"/>
          <dgm:chPref val="1"/>
        </dgm:presLayoutVars>
      </dgm:prSet>
      <dgm:spPr/>
    </dgm:pt>
    <dgm:pt modelId="{937B57FD-1677-4F54-948A-0DA97A2FD906}" type="pres">
      <dgm:prSet presAssocID="{75498D53-3EC5-4671-A077-6DB65B309F07}" presName="sibTrans" presStyleCnt="0"/>
      <dgm:spPr/>
    </dgm:pt>
    <dgm:pt modelId="{4683E151-1A83-4452-82EF-A62F48F37E30}" type="pres">
      <dgm:prSet presAssocID="{3B814425-6C66-40F0-AB09-19C9EF55636A}" presName="compNode" presStyleCnt="0"/>
      <dgm:spPr/>
    </dgm:pt>
    <dgm:pt modelId="{02406385-E3C2-4FB1-B26F-FF40BB687646}" type="pres">
      <dgm:prSet presAssocID="{3B814425-6C66-40F0-AB09-19C9EF55636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rain in head"/>
        </a:ext>
      </dgm:extLst>
    </dgm:pt>
    <dgm:pt modelId="{63D4356A-B7D7-44B7-99B0-D70F7625362A}" type="pres">
      <dgm:prSet presAssocID="{3B814425-6C66-40F0-AB09-19C9EF55636A}" presName="spaceRect" presStyleCnt="0"/>
      <dgm:spPr/>
    </dgm:pt>
    <dgm:pt modelId="{69185C44-EF5E-456E-A264-3A160B48E62D}" type="pres">
      <dgm:prSet presAssocID="{3B814425-6C66-40F0-AB09-19C9EF55636A}" presName="textRect" presStyleLbl="revTx" presStyleIdx="2" presStyleCnt="3">
        <dgm:presLayoutVars>
          <dgm:chMax val="1"/>
          <dgm:chPref val="1"/>
        </dgm:presLayoutVars>
      </dgm:prSet>
      <dgm:spPr/>
    </dgm:pt>
  </dgm:ptLst>
  <dgm:cxnLst>
    <dgm:cxn modelId="{D0E86A5E-DFD9-4230-B5A7-17D8E730F622}" type="presOf" srcId="{815D3D07-75D6-49FD-8DCA-4CCC834DA1D9}" destId="{00708732-F9F6-423C-A87D-72BCD4321DDE}" srcOrd="0" destOrd="0" presId="urn:microsoft.com/office/officeart/2018/2/layout/IconLabelList"/>
    <dgm:cxn modelId="{742E8249-1051-4CEC-A67C-58A0F795BFC8}" type="presOf" srcId="{3B814425-6C66-40F0-AB09-19C9EF55636A}" destId="{69185C44-EF5E-456E-A264-3A160B48E62D}" srcOrd="0" destOrd="0" presId="urn:microsoft.com/office/officeart/2018/2/layout/IconLabelList"/>
    <dgm:cxn modelId="{2814506E-029E-474B-8600-25EBAC49676A}" type="presOf" srcId="{C6B1FDFF-B02F-4ED8-9C3C-86AA12A605BD}" destId="{78A4BF8C-B97A-4E51-9613-F60625272A3A}" srcOrd="0" destOrd="0" presId="urn:microsoft.com/office/officeart/2018/2/layout/IconLabelList"/>
    <dgm:cxn modelId="{9FDC4597-2065-434A-9D35-6CD5B206D867}" srcId="{815D3D07-75D6-49FD-8DCA-4CCC834DA1D9}" destId="{750E0F25-893E-4D42-B564-0CEB413AB5EC}" srcOrd="1" destOrd="0" parTransId="{8363BEDF-910A-4727-A10B-5095296A1688}" sibTransId="{75498D53-3EC5-4671-A077-6DB65B309F07}"/>
    <dgm:cxn modelId="{28BFB4BD-78B0-45D8-987E-3C014C12B2AD}" srcId="{815D3D07-75D6-49FD-8DCA-4CCC834DA1D9}" destId="{C6B1FDFF-B02F-4ED8-9C3C-86AA12A605BD}" srcOrd="0" destOrd="0" parTransId="{36EE973C-7632-4A60-9006-F6CB588CC19E}" sibTransId="{08EF0F2A-A47A-4EE1-AE52-AAB946DB8DCB}"/>
    <dgm:cxn modelId="{17C2B4F3-4F25-41FA-89F3-99D369A0D47F}" type="presOf" srcId="{750E0F25-893E-4D42-B564-0CEB413AB5EC}" destId="{6024EE8F-8DAA-42DD-B15A-8A2731BC1F2C}" srcOrd="0" destOrd="0" presId="urn:microsoft.com/office/officeart/2018/2/layout/IconLabelList"/>
    <dgm:cxn modelId="{DA401DFB-4509-42D3-88D1-C084B6A79FFD}" srcId="{815D3D07-75D6-49FD-8DCA-4CCC834DA1D9}" destId="{3B814425-6C66-40F0-AB09-19C9EF55636A}" srcOrd="2" destOrd="0" parTransId="{CEE7FD52-C09C-484C-B9D9-A87DE947BD96}" sibTransId="{4F822D51-7842-4E9D-B7E4-54F2A6BE679B}"/>
    <dgm:cxn modelId="{4635B310-7BBA-488C-9104-213E2E8AEF2A}" type="presParOf" srcId="{00708732-F9F6-423C-A87D-72BCD4321DDE}" destId="{D9C8A14D-018C-40B3-A057-003FDD0144B7}" srcOrd="0" destOrd="0" presId="urn:microsoft.com/office/officeart/2018/2/layout/IconLabelList"/>
    <dgm:cxn modelId="{0CD15675-2BF6-4F0E-9ACC-6D56E34407C6}" type="presParOf" srcId="{D9C8A14D-018C-40B3-A057-003FDD0144B7}" destId="{22026BE4-CEF0-47E1-8F4F-A59A5EEAD059}" srcOrd="0" destOrd="0" presId="urn:microsoft.com/office/officeart/2018/2/layout/IconLabelList"/>
    <dgm:cxn modelId="{627F10CC-0F81-4BCD-8066-7E7A937A0D88}" type="presParOf" srcId="{D9C8A14D-018C-40B3-A057-003FDD0144B7}" destId="{A08E00AA-1E0B-480B-A1CE-41A9030447A4}" srcOrd="1" destOrd="0" presId="urn:microsoft.com/office/officeart/2018/2/layout/IconLabelList"/>
    <dgm:cxn modelId="{744EB9FA-7730-4842-90F3-572F0C9E2E8A}" type="presParOf" srcId="{D9C8A14D-018C-40B3-A057-003FDD0144B7}" destId="{78A4BF8C-B97A-4E51-9613-F60625272A3A}" srcOrd="2" destOrd="0" presId="urn:microsoft.com/office/officeart/2018/2/layout/IconLabelList"/>
    <dgm:cxn modelId="{DC6A548B-86E8-4198-8E47-E5FBBDFACDAC}" type="presParOf" srcId="{00708732-F9F6-423C-A87D-72BCD4321DDE}" destId="{29EF2708-9E21-4512-B93D-ABDD49D6660C}" srcOrd="1" destOrd="0" presId="urn:microsoft.com/office/officeart/2018/2/layout/IconLabelList"/>
    <dgm:cxn modelId="{1D999275-7AAD-48F0-824A-BDE6C4B70494}" type="presParOf" srcId="{00708732-F9F6-423C-A87D-72BCD4321DDE}" destId="{CD141967-5EF9-4A84-BE20-A82118BF9765}" srcOrd="2" destOrd="0" presId="urn:microsoft.com/office/officeart/2018/2/layout/IconLabelList"/>
    <dgm:cxn modelId="{6A31AA0A-40AA-4134-B245-FA65D7EE016B}" type="presParOf" srcId="{CD141967-5EF9-4A84-BE20-A82118BF9765}" destId="{AF67EAF1-5FC5-4EF8-BCEE-F37373367EDA}" srcOrd="0" destOrd="0" presId="urn:microsoft.com/office/officeart/2018/2/layout/IconLabelList"/>
    <dgm:cxn modelId="{DDDDE358-93F9-4EBE-810E-CEE3AF1E03AD}" type="presParOf" srcId="{CD141967-5EF9-4A84-BE20-A82118BF9765}" destId="{AA2104C3-9616-41E4-95CD-28E773EC9709}" srcOrd="1" destOrd="0" presId="urn:microsoft.com/office/officeart/2018/2/layout/IconLabelList"/>
    <dgm:cxn modelId="{6A1845BF-C343-46C2-A454-9E020930DA49}" type="presParOf" srcId="{CD141967-5EF9-4A84-BE20-A82118BF9765}" destId="{6024EE8F-8DAA-42DD-B15A-8A2731BC1F2C}" srcOrd="2" destOrd="0" presId="urn:microsoft.com/office/officeart/2018/2/layout/IconLabelList"/>
    <dgm:cxn modelId="{42FB9908-A186-4F25-840B-9172C8CA9930}" type="presParOf" srcId="{00708732-F9F6-423C-A87D-72BCD4321DDE}" destId="{937B57FD-1677-4F54-948A-0DA97A2FD906}" srcOrd="3" destOrd="0" presId="urn:microsoft.com/office/officeart/2018/2/layout/IconLabelList"/>
    <dgm:cxn modelId="{27A5CD0E-F8E4-407F-B548-D1AFC957BA1F}" type="presParOf" srcId="{00708732-F9F6-423C-A87D-72BCD4321DDE}" destId="{4683E151-1A83-4452-82EF-A62F48F37E30}" srcOrd="4" destOrd="0" presId="urn:microsoft.com/office/officeart/2018/2/layout/IconLabelList"/>
    <dgm:cxn modelId="{35C9B51E-F3CC-4641-8F54-AA2643B27A3D}" type="presParOf" srcId="{4683E151-1A83-4452-82EF-A62F48F37E30}" destId="{02406385-E3C2-4FB1-B26F-FF40BB687646}" srcOrd="0" destOrd="0" presId="urn:microsoft.com/office/officeart/2018/2/layout/IconLabelList"/>
    <dgm:cxn modelId="{074226A2-26A2-4EB4-A82F-3E34AE16AA18}" type="presParOf" srcId="{4683E151-1A83-4452-82EF-A62F48F37E30}" destId="{63D4356A-B7D7-44B7-99B0-D70F7625362A}" srcOrd="1" destOrd="0" presId="urn:microsoft.com/office/officeart/2018/2/layout/IconLabelList"/>
    <dgm:cxn modelId="{7A2B46E1-5110-4B90-9852-2BCB47653675}" type="presParOf" srcId="{4683E151-1A83-4452-82EF-A62F48F37E30}" destId="{69185C44-EF5E-456E-A264-3A160B48E62D}"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02F463D-FB9A-4610-BCC1-F276D119A1EC}" type="doc">
      <dgm:prSet loTypeId="urn:microsoft.com/office/officeart/2024/layout/IconCircleLabelList" loCatId="picture" qsTypeId="urn:microsoft.com/office/officeart/2005/8/quickstyle/simple1" qsCatId="simple" csTypeId="urn:microsoft.com/office/officeart/2005/8/colors/accent1_2" csCatId="accent1" phldr="1"/>
      <dgm:spPr/>
      <dgm:t>
        <a:bodyPr/>
        <a:lstStyle/>
        <a:p>
          <a:endParaRPr lang="en-CA"/>
        </a:p>
      </dgm:t>
    </dgm:pt>
    <dgm:pt modelId="{7F17C925-7798-4C25-B716-79040EBD2EFD}">
      <dgm:prSet phldrT="[Text]" phldr="0"/>
      <dgm:spPr/>
      <dgm:t>
        <a:bodyPr/>
        <a:lstStyle/>
        <a:p>
          <a:pPr>
            <a:lnSpc>
              <a:spcPct val="100000"/>
            </a:lnSpc>
            <a:defRPr/>
          </a:pPr>
          <a:r>
            <a:rPr lang="en-US" dirty="0"/>
            <a:t>Check your CMAIL regularly</a:t>
          </a:r>
          <a:endParaRPr lang="en-CA" dirty="0"/>
        </a:p>
      </dgm:t>
    </dgm:pt>
    <dgm:pt modelId="{25A9E96B-471D-4CF3-90DB-0960FE4764D1}" type="parTrans" cxnId="{AC1CC0FD-6232-4E20-BF9E-DEF64C8818BF}">
      <dgm:prSet/>
      <dgm:spPr/>
      <dgm:t>
        <a:bodyPr/>
        <a:lstStyle/>
        <a:p>
          <a:endParaRPr lang="en-CA"/>
        </a:p>
      </dgm:t>
    </dgm:pt>
    <dgm:pt modelId="{ECA77E4D-C66A-44ED-9956-9BA5E9381327}" type="sibTrans" cxnId="{AC1CC0FD-6232-4E20-BF9E-DEF64C8818BF}">
      <dgm:prSet/>
      <dgm:spPr/>
      <dgm:t>
        <a:bodyPr/>
        <a:lstStyle/>
        <a:p>
          <a:endParaRPr lang="en-CA"/>
        </a:p>
      </dgm:t>
    </dgm:pt>
    <dgm:pt modelId="{AE1A2A11-DFD0-4312-8515-BD5AC941B69E}">
      <dgm:prSet phldrT="[Text]"/>
      <dgm:spPr/>
      <dgm:t>
        <a:bodyPr/>
        <a:lstStyle/>
        <a:p>
          <a:pPr>
            <a:lnSpc>
              <a:spcPct val="100000"/>
            </a:lnSpc>
            <a:buClrTx/>
            <a:buSzTx/>
            <a:buFontTx/>
            <a:buNone/>
          </a:pPr>
          <a:r>
            <a:rPr lang="en-US" dirty="0"/>
            <a:t>Live feed on PMC website</a:t>
          </a:r>
          <a:endParaRPr lang="en-CA" dirty="0"/>
        </a:p>
      </dgm:t>
    </dgm:pt>
    <dgm:pt modelId="{0A68500E-027F-4CAD-B582-403819CFFD62}" type="parTrans" cxnId="{2C420C54-DD26-4740-9809-8E1F8AE4D368}">
      <dgm:prSet/>
      <dgm:spPr/>
      <dgm:t>
        <a:bodyPr/>
        <a:lstStyle/>
        <a:p>
          <a:endParaRPr lang="en-CA"/>
        </a:p>
      </dgm:t>
    </dgm:pt>
    <dgm:pt modelId="{32898E42-55CD-4201-8925-73562C630249}" type="sibTrans" cxnId="{2C420C54-DD26-4740-9809-8E1F8AE4D368}">
      <dgm:prSet/>
      <dgm:spPr/>
      <dgm:t>
        <a:bodyPr/>
        <a:lstStyle/>
        <a:p>
          <a:endParaRPr lang="en-CA"/>
        </a:p>
      </dgm:t>
    </dgm:pt>
    <dgm:pt modelId="{618BAA88-309C-46A3-9288-03281A86631A}">
      <dgm:prSet phldrT="[Text]"/>
      <dgm:spPr/>
      <dgm:t>
        <a:bodyPr/>
        <a:lstStyle/>
        <a:p>
          <a:pPr>
            <a:lnSpc>
              <a:spcPct val="100000"/>
            </a:lnSpc>
            <a:buClrTx/>
            <a:buSzTx/>
            <a:buFontTx/>
            <a:buNone/>
          </a:pPr>
          <a:r>
            <a:rPr lang="en-US" dirty="0"/>
            <a:t>Follow us @CarletonPMC</a:t>
          </a:r>
          <a:endParaRPr lang="en-CA" dirty="0"/>
        </a:p>
      </dgm:t>
    </dgm:pt>
    <dgm:pt modelId="{3FFE6E8F-AA89-45CB-BCB5-27DF9E91CEEC}" type="sibTrans" cxnId="{9802B091-2CC3-446E-B484-D3041C4177A9}">
      <dgm:prSet/>
      <dgm:spPr/>
      <dgm:t>
        <a:bodyPr/>
        <a:lstStyle/>
        <a:p>
          <a:endParaRPr lang="en-CA"/>
        </a:p>
      </dgm:t>
    </dgm:pt>
    <dgm:pt modelId="{FAE35584-2363-4D4C-8987-92D60A3E7413}" type="parTrans" cxnId="{9802B091-2CC3-446E-B484-D3041C4177A9}">
      <dgm:prSet/>
      <dgm:spPr/>
      <dgm:t>
        <a:bodyPr/>
        <a:lstStyle/>
        <a:p>
          <a:endParaRPr lang="en-CA"/>
        </a:p>
      </dgm:t>
    </dgm:pt>
    <dgm:pt modelId="{E80EC96C-8065-4152-AE87-F94564FC3691}" type="pres">
      <dgm:prSet presAssocID="{F02F463D-FB9A-4610-BCC1-F276D119A1EC}" presName="root" presStyleCnt="0">
        <dgm:presLayoutVars>
          <dgm:dir/>
          <dgm:resizeHandles val="exact"/>
        </dgm:presLayoutVars>
      </dgm:prSet>
      <dgm:spPr/>
    </dgm:pt>
    <dgm:pt modelId="{2802DF32-5B55-48C3-BCBA-74806D16888A}" type="pres">
      <dgm:prSet presAssocID="{7F17C925-7798-4C25-B716-79040EBD2EFD}" presName="compNode" presStyleCnt="0"/>
      <dgm:spPr/>
    </dgm:pt>
    <dgm:pt modelId="{D532EA97-AB64-4FF8-823C-68F17330D7C4}" type="pres">
      <dgm:prSet presAssocID="{7F17C925-7798-4C25-B716-79040EBD2EFD}" presName="iconBgRect" presStyleLbl="node1" presStyleIdx="0" presStyleCnt="3"/>
      <dgm:spPr/>
    </dgm:pt>
    <dgm:pt modelId="{54E66F21-BA45-4B37-864D-F558B6BD3833}" type="pres">
      <dgm:prSet presAssocID="{7F17C925-7798-4C25-B716-79040EBD2EFD}" presName="iconRect" presStyleLbl="solidFgAcc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Envelope with solid fill"/>
        </a:ext>
      </dgm:extLst>
    </dgm:pt>
    <dgm:pt modelId="{76AFED1E-AA55-4908-802F-E2143CD9A2FA}" type="pres">
      <dgm:prSet presAssocID="{7F17C925-7798-4C25-B716-79040EBD2EFD}" presName="spaceRect" presStyleCnt="0"/>
      <dgm:spPr/>
    </dgm:pt>
    <dgm:pt modelId="{1757CC82-1523-4EBC-92E6-1041659A4D89}" type="pres">
      <dgm:prSet presAssocID="{7F17C925-7798-4C25-B716-79040EBD2EFD}" presName="textRect" presStyleLbl="revTx" presStyleIdx="0" presStyleCnt="3">
        <dgm:presLayoutVars>
          <dgm:chMax val="1"/>
          <dgm:chPref val="1"/>
        </dgm:presLayoutVars>
      </dgm:prSet>
      <dgm:spPr/>
    </dgm:pt>
    <dgm:pt modelId="{347FE0F0-FFAD-48D9-BF70-91F812738665}" type="pres">
      <dgm:prSet presAssocID="{ECA77E4D-C66A-44ED-9956-9BA5E9381327}" presName="sibTrans" presStyleCnt="0"/>
      <dgm:spPr/>
    </dgm:pt>
    <dgm:pt modelId="{9660C94A-5AB5-4B3B-819B-76F23064E6D1}" type="pres">
      <dgm:prSet presAssocID="{AE1A2A11-DFD0-4312-8515-BD5AC941B69E}" presName="compNode" presStyleCnt="0"/>
      <dgm:spPr/>
    </dgm:pt>
    <dgm:pt modelId="{1559AC9D-3127-4A7E-874E-EA762ACDCE0B}" type="pres">
      <dgm:prSet presAssocID="{AE1A2A11-DFD0-4312-8515-BD5AC941B69E}" presName="iconBgRect" presStyleLbl="node1" presStyleIdx="1" presStyleCnt="3"/>
      <dgm:spPr/>
    </dgm:pt>
    <dgm:pt modelId="{37A2857D-7E0B-45ED-B6FE-266663C7EEC8}" type="pres">
      <dgm:prSet presAssocID="{AE1A2A11-DFD0-4312-8515-BD5AC941B69E}" presName="iconRect" presStyleLbl="solidFgAcc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World with solid fill"/>
        </a:ext>
      </dgm:extLst>
    </dgm:pt>
    <dgm:pt modelId="{C37C2CA7-8D8E-44DA-A110-AE55F78FB608}" type="pres">
      <dgm:prSet presAssocID="{AE1A2A11-DFD0-4312-8515-BD5AC941B69E}" presName="spaceRect" presStyleCnt="0"/>
      <dgm:spPr/>
    </dgm:pt>
    <dgm:pt modelId="{E237528E-1AF9-4D1F-A835-93ED5C5C4E8A}" type="pres">
      <dgm:prSet presAssocID="{AE1A2A11-DFD0-4312-8515-BD5AC941B69E}" presName="textRect" presStyleLbl="revTx" presStyleIdx="1" presStyleCnt="3">
        <dgm:presLayoutVars>
          <dgm:chMax val="1"/>
          <dgm:chPref val="1"/>
        </dgm:presLayoutVars>
      </dgm:prSet>
      <dgm:spPr/>
    </dgm:pt>
    <dgm:pt modelId="{0AC18589-5329-45CC-B35F-0C610C572CA0}" type="pres">
      <dgm:prSet presAssocID="{32898E42-55CD-4201-8925-73562C630249}" presName="sibTrans" presStyleCnt="0"/>
      <dgm:spPr/>
    </dgm:pt>
    <dgm:pt modelId="{B458A5F5-855E-47F8-8E25-05D5DDC70C2D}" type="pres">
      <dgm:prSet presAssocID="{618BAA88-309C-46A3-9288-03281A86631A}" presName="compNode" presStyleCnt="0"/>
      <dgm:spPr/>
    </dgm:pt>
    <dgm:pt modelId="{61CC167A-109D-41BF-B818-D1424152C4C4}" type="pres">
      <dgm:prSet presAssocID="{618BAA88-309C-46A3-9288-03281A86631A}" presName="iconBgRect" presStyleLbl="node1" presStyleIdx="2" presStyleCnt="3"/>
      <dgm:spPr/>
    </dgm:pt>
    <dgm:pt modelId="{07A842AA-D297-4808-B23C-0C6237A148F9}" type="pres">
      <dgm:prSet presAssocID="{618BAA88-309C-46A3-9288-03281A86631A}" presName="iconRect" presStyleLbl="solidFgAcc1" presStyleIdx="2" presStyleCnt="3"/>
      <dgm:spPr>
        <a:blipFill>
          <a:blip xmlns:r="http://schemas.openxmlformats.org/officeDocument/2006/relationships" r:embed="rId3"/>
          <a:srcRect/>
          <a:stretch>
            <a:fillRect/>
          </a:stretch>
        </a:blipFill>
      </dgm:spPr>
    </dgm:pt>
    <dgm:pt modelId="{2D1EDA7F-088D-4C48-AB44-BE9B67FE9AA2}" type="pres">
      <dgm:prSet presAssocID="{618BAA88-309C-46A3-9288-03281A86631A}" presName="spaceRect" presStyleCnt="0"/>
      <dgm:spPr/>
    </dgm:pt>
    <dgm:pt modelId="{92D6BDFA-D32E-4241-8532-E16422570DB9}" type="pres">
      <dgm:prSet presAssocID="{618BAA88-309C-46A3-9288-03281A86631A}" presName="textRect" presStyleLbl="revTx" presStyleIdx="2" presStyleCnt="3">
        <dgm:presLayoutVars>
          <dgm:chMax val="1"/>
          <dgm:chPref val="1"/>
        </dgm:presLayoutVars>
      </dgm:prSet>
      <dgm:spPr/>
    </dgm:pt>
  </dgm:ptLst>
  <dgm:cxnLst>
    <dgm:cxn modelId="{2ADF5140-ED18-4A87-9856-7EA9CD093719}" type="presOf" srcId="{7F17C925-7798-4C25-B716-79040EBD2EFD}" destId="{1757CC82-1523-4EBC-92E6-1041659A4D89}" srcOrd="0" destOrd="0" presId="urn:microsoft.com/office/officeart/2024/layout/IconCircleLabelList"/>
    <dgm:cxn modelId="{1662DA5C-EC20-4C74-845F-43189C8C6848}" type="presOf" srcId="{618BAA88-309C-46A3-9288-03281A86631A}" destId="{92D6BDFA-D32E-4241-8532-E16422570DB9}" srcOrd="0" destOrd="0" presId="urn:microsoft.com/office/officeart/2024/layout/IconCircleLabelList"/>
    <dgm:cxn modelId="{F5B2A849-29DD-41AA-B917-D37BCCFF25A1}" type="presOf" srcId="{AE1A2A11-DFD0-4312-8515-BD5AC941B69E}" destId="{E237528E-1AF9-4D1F-A835-93ED5C5C4E8A}" srcOrd="0" destOrd="0" presId="urn:microsoft.com/office/officeart/2024/layout/IconCircleLabelList"/>
    <dgm:cxn modelId="{2C420C54-DD26-4740-9809-8E1F8AE4D368}" srcId="{F02F463D-FB9A-4610-BCC1-F276D119A1EC}" destId="{AE1A2A11-DFD0-4312-8515-BD5AC941B69E}" srcOrd="1" destOrd="0" parTransId="{0A68500E-027F-4CAD-B582-403819CFFD62}" sibTransId="{32898E42-55CD-4201-8925-73562C630249}"/>
    <dgm:cxn modelId="{9802B091-2CC3-446E-B484-D3041C4177A9}" srcId="{F02F463D-FB9A-4610-BCC1-F276D119A1EC}" destId="{618BAA88-309C-46A3-9288-03281A86631A}" srcOrd="2" destOrd="0" parTransId="{FAE35584-2363-4D4C-8987-92D60A3E7413}" sibTransId="{3FFE6E8F-AA89-45CB-BCB5-27DF9E91CEEC}"/>
    <dgm:cxn modelId="{1E360FA1-82F7-42BD-B9CD-656018857893}" type="presOf" srcId="{F02F463D-FB9A-4610-BCC1-F276D119A1EC}" destId="{E80EC96C-8065-4152-AE87-F94564FC3691}" srcOrd="0" destOrd="0" presId="urn:microsoft.com/office/officeart/2024/layout/IconCircleLabelList"/>
    <dgm:cxn modelId="{AC1CC0FD-6232-4E20-BF9E-DEF64C8818BF}" srcId="{F02F463D-FB9A-4610-BCC1-F276D119A1EC}" destId="{7F17C925-7798-4C25-B716-79040EBD2EFD}" srcOrd="0" destOrd="0" parTransId="{25A9E96B-471D-4CF3-90DB-0960FE4764D1}" sibTransId="{ECA77E4D-C66A-44ED-9956-9BA5E9381327}"/>
    <dgm:cxn modelId="{22B57007-078B-4A41-A18E-7F5D57D59C8F}" type="presParOf" srcId="{E80EC96C-8065-4152-AE87-F94564FC3691}" destId="{2802DF32-5B55-48C3-BCBA-74806D16888A}" srcOrd="0" destOrd="0" presId="urn:microsoft.com/office/officeart/2024/layout/IconCircleLabelList"/>
    <dgm:cxn modelId="{EC3FDC87-2E97-4F71-A422-442D7B13D2D4}" type="presParOf" srcId="{2802DF32-5B55-48C3-BCBA-74806D16888A}" destId="{D532EA97-AB64-4FF8-823C-68F17330D7C4}" srcOrd="0" destOrd="0" presId="urn:microsoft.com/office/officeart/2024/layout/IconCircleLabelList"/>
    <dgm:cxn modelId="{D30D548C-92D7-48AA-B2C6-F9C2B5E350BA}" type="presParOf" srcId="{2802DF32-5B55-48C3-BCBA-74806D16888A}" destId="{54E66F21-BA45-4B37-864D-F558B6BD3833}" srcOrd="1" destOrd="0" presId="urn:microsoft.com/office/officeart/2024/layout/IconCircleLabelList"/>
    <dgm:cxn modelId="{224DBCC7-49DF-4597-9702-B46E12514C9B}" type="presParOf" srcId="{2802DF32-5B55-48C3-BCBA-74806D16888A}" destId="{76AFED1E-AA55-4908-802F-E2143CD9A2FA}" srcOrd="2" destOrd="0" presId="urn:microsoft.com/office/officeart/2024/layout/IconCircleLabelList"/>
    <dgm:cxn modelId="{9459F6F9-8C1E-40C1-AD57-B65AAEE1157A}" type="presParOf" srcId="{2802DF32-5B55-48C3-BCBA-74806D16888A}" destId="{1757CC82-1523-4EBC-92E6-1041659A4D89}" srcOrd="3" destOrd="0" presId="urn:microsoft.com/office/officeart/2024/layout/IconCircleLabelList"/>
    <dgm:cxn modelId="{8260F3E1-DE84-47F3-AD43-D7384848DA7B}" type="presParOf" srcId="{E80EC96C-8065-4152-AE87-F94564FC3691}" destId="{347FE0F0-FFAD-48D9-BF70-91F812738665}" srcOrd="1" destOrd="0" presId="urn:microsoft.com/office/officeart/2024/layout/IconCircleLabelList"/>
    <dgm:cxn modelId="{8088415A-D131-490E-A45B-BCC7E52B3525}" type="presParOf" srcId="{E80EC96C-8065-4152-AE87-F94564FC3691}" destId="{9660C94A-5AB5-4B3B-819B-76F23064E6D1}" srcOrd="2" destOrd="0" presId="urn:microsoft.com/office/officeart/2024/layout/IconCircleLabelList"/>
    <dgm:cxn modelId="{B2970FCB-0BF4-4B93-BD68-BB153C153096}" type="presParOf" srcId="{9660C94A-5AB5-4B3B-819B-76F23064E6D1}" destId="{1559AC9D-3127-4A7E-874E-EA762ACDCE0B}" srcOrd="0" destOrd="0" presId="urn:microsoft.com/office/officeart/2024/layout/IconCircleLabelList"/>
    <dgm:cxn modelId="{4356D5F7-9CD5-48E6-9A16-50F7331EA3BD}" type="presParOf" srcId="{9660C94A-5AB5-4B3B-819B-76F23064E6D1}" destId="{37A2857D-7E0B-45ED-B6FE-266663C7EEC8}" srcOrd="1" destOrd="0" presId="urn:microsoft.com/office/officeart/2024/layout/IconCircleLabelList"/>
    <dgm:cxn modelId="{2265B8D9-6CDF-4BA3-AD27-DE2F38445ADC}" type="presParOf" srcId="{9660C94A-5AB5-4B3B-819B-76F23064E6D1}" destId="{C37C2CA7-8D8E-44DA-A110-AE55F78FB608}" srcOrd="2" destOrd="0" presId="urn:microsoft.com/office/officeart/2024/layout/IconCircleLabelList"/>
    <dgm:cxn modelId="{A02D35C3-6BF6-4897-8AC8-87250F946611}" type="presParOf" srcId="{9660C94A-5AB5-4B3B-819B-76F23064E6D1}" destId="{E237528E-1AF9-4D1F-A835-93ED5C5C4E8A}" srcOrd="3" destOrd="0" presId="urn:microsoft.com/office/officeart/2024/layout/IconCircleLabelList"/>
    <dgm:cxn modelId="{8185F202-BA38-4E3C-B0EE-083EC52E877F}" type="presParOf" srcId="{E80EC96C-8065-4152-AE87-F94564FC3691}" destId="{0AC18589-5329-45CC-B35F-0C610C572CA0}" srcOrd="3" destOrd="0" presId="urn:microsoft.com/office/officeart/2024/layout/IconCircleLabelList"/>
    <dgm:cxn modelId="{A8187E5A-3B7D-4880-B112-E48B400159D4}" type="presParOf" srcId="{E80EC96C-8065-4152-AE87-F94564FC3691}" destId="{B458A5F5-855E-47F8-8E25-05D5DDC70C2D}" srcOrd="4" destOrd="0" presId="urn:microsoft.com/office/officeart/2024/layout/IconCircleLabelList"/>
    <dgm:cxn modelId="{B8A70EA6-4C73-4677-B415-0848CB7EEB64}" type="presParOf" srcId="{B458A5F5-855E-47F8-8E25-05D5DDC70C2D}" destId="{61CC167A-109D-41BF-B818-D1424152C4C4}" srcOrd="0" destOrd="0" presId="urn:microsoft.com/office/officeart/2024/layout/IconCircleLabelList"/>
    <dgm:cxn modelId="{45AC9CE5-A7EF-4CDD-A059-B10B3698B0FE}" type="presParOf" srcId="{B458A5F5-855E-47F8-8E25-05D5DDC70C2D}" destId="{07A842AA-D297-4808-B23C-0C6237A148F9}" srcOrd="1" destOrd="0" presId="urn:microsoft.com/office/officeart/2024/layout/IconCircleLabelList"/>
    <dgm:cxn modelId="{C9BF84D6-27BA-40C8-80E1-06020AA4D77B}" type="presParOf" srcId="{B458A5F5-855E-47F8-8E25-05D5DDC70C2D}" destId="{2D1EDA7F-088D-4C48-AB44-BE9B67FE9AA2}" srcOrd="2" destOrd="0" presId="urn:microsoft.com/office/officeart/2024/layout/IconCircleLabelList"/>
    <dgm:cxn modelId="{A95D91E6-70DC-47EF-B33B-3E71D0DD7839}" type="presParOf" srcId="{B458A5F5-855E-47F8-8E25-05D5DDC70C2D}" destId="{92D6BDFA-D32E-4241-8532-E16422570DB9}" srcOrd="3" destOrd="0" presId="urn:microsoft.com/office/officeart/2024/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81119-26B1-4098-B8FB-CD74B16FFEFA}">
      <dsp:nvSpPr>
        <dsp:cNvPr id="0" name=""/>
        <dsp:cNvSpPr/>
      </dsp:nvSpPr>
      <dsp:spPr>
        <a:xfrm>
          <a:off x="0" y="804564"/>
          <a:ext cx="2517179" cy="1510307"/>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bg1"/>
              </a:solidFill>
              <a:latin typeface="Arial" panose="020B0604020202020204" pitchFamily="34" charset="0"/>
              <a:cs typeface="Arial" panose="020B0604020202020204" pitchFamily="34" charset="0"/>
            </a:rPr>
            <a:t>Academic Accommodations and Services</a:t>
          </a:r>
          <a:endParaRPr lang="en-CA" sz="2200" kern="1200" dirty="0">
            <a:solidFill>
              <a:schemeClr val="bg1"/>
            </a:solidFill>
          </a:endParaRPr>
        </a:p>
      </dsp:txBody>
      <dsp:txXfrm>
        <a:off x="0" y="804564"/>
        <a:ext cx="2517179" cy="1510307"/>
      </dsp:txXfrm>
    </dsp:sp>
    <dsp:sp modelId="{3EF5B971-7AF1-4FBB-85DF-445F2D3AACD2}">
      <dsp:nvSpPr>
        <dsp:cNvPr id="0" name=""/>
        <dsp:cNvSpPr/>
      </dsp:nvSpPr>
      <dsp:spPr>
        <a:xfrm>
          <a:off x="2768897" y="804564"/>
          <a:ext cx="2517179" cy="1510307"/>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Arial" panose="020B0604020202020204" pitchFamily="34" charset="0"/>
              <a:cs typeface="Arial" panose="020B0604020202020204" pitchFamily="34" charset="0"/>
            </a:rPr>
            <a:t>Learning and Wellness Supports</a:t>
          </a:r>
          <a:endParaRPr lang="en-CA" sz="2200" kern="1200" dirty="0">
            <a:latin typeface="Arial" panose="020B0604020202020204" pitchFamily="34" charset="0"/>
            <a:cs typeface="Arial" panose="020B0604020202020204" pitchFamily="34" charset="0"/>
          </a:endParaRPr>
        </a:p>
      </dsp:txBody>
      <dsp:txXfrm>
        <a:off x="2768897" y="804564"/>
        <a:ext cx="2517179" cy="1510307"/>
      </dsp:txXfrm>
    </dsp:sp>
    <dsp:sp modelId="{5D5A23AD-4CD4-4D87-85BB-C41FD08A7357}">
      <dsp:nvSpPr>
        <dsp:cNvPr id="0" name=""/>
        <dsp:cNvSpPr/>
      </dsp:nvSpPr>
      <dsp:spPr>
        <a:xfrm>
          <a:off x="5537795" y="804564"/>
          <a:ext cx="2517179" cy="1510307"/>
        </a:xfrm>
        <a:prstGeom prst="rect">
          <a:avLst/>
        </a:prstGeom>
        <a:solidFill>
          <a:srgbClr val="FF0000"/>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Arial" panose="020B0604020202020204" pitchFamily="34" charset="0"/>
              <a:cs typeface="Arial" panose="020B0604020202020204" pitchFamily="34" charset="0"/>
            </a:rPr>
            <a:t>Other Disability-Related Matters</a:t>
          </a:r>
          <a:endParaRPr lang="en-CA" sz="2200" b="1" kern="1200" dirty="0">
            <a:latin typeface="Arial" panose="020B0604020202020204" pitchFamily="34" charset="0"/>
            <a:cs typeface="Arial" panose="020B0604020202020204" pitchFamily="34" charset="0"/>
          </a:endParaRPr>
        </a:p>
      </dsp:txBody>
      <dsp:txXfrm>
        <a:off x="5537795" y="804564"/>
        <a:ext cx="2517179" cy="15103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AFE61A-71CA-4C5D-AC03-5B83602CA816}">
      <dsp:nvSpPr>
        <dsp:cNvPr id="0" name=""/>
        <dsp:cNvSpPr/>
      </dsp:nvSpPr>
      <dsp:spPr>
        <a:xfrm>
          <a:off x="39" y="16567"/>
          <a:ext cx="3763970" cy="921600"/>
        </a:xfrm>
        <a:prstGeom prst="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Academic Accommodations</a:t>
          </a:r>
          <a:endParaRPr lang="en-CA" sz="1800" kern="1200" dirty="0"/>
        </a:p>
      </dsp:txBody>
      <dsp:txXfrm>
        <a:off x="39" y="16567"/>
        <a:ext cx="3763970" cy="921600"/>
      </dsp:txXfrm>
    </dsp:sp>
    <dsp:sp modelId="{111FCA20-3A62-4A72-A80D-2DE1953E078D}">
      <dsp:nvSpPr>
        <dsp:cNvPr id="0" name=""/>
        <dsp:cNvSpPr/>
      </dsp:nvSpPr>
      <dsp:spPr>
        <a:xfrm>
          <a:off x="39" y="938167"/>
          <a:ext cx="3763970" cy="1878952"/>
        </a:xfrm>
        <a:prstGeom prst="rect">
          <a:avLst/>
        </a:prstGeom>
        <a:solidFill>
          <a:schemeClr val="bg1">
            <a:alpha val="90000"/>
          </a:schemeClr>
        </a:solidFill>
        <a:ln w="19050" cap="flat" cmpd="sng" algn="ctr">
          <a:solidFill>
            <a:srgbClr val="D73C3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CA" sz="1600" kern="1200" noProof="0" dirty="0">
              <a:latin typeface="Arial" panose="020B0604020202020204" pitchFamily="34" charset="0"/>
              <a:cs typeface="Arial" panose="020B0604020202020204" pitchFamily="34" charset="0"/>
            </a:rPr>
            <a:t>Exam accommodations (includes quizzes, tests, midterms, etc.)</a:t>
          </a:r>
        </a:p>
        <a:p>
          <a:pPr marL="342900" lvl="2" indent="-171450" algn="l" defTabSz="711200">
            <a:lnSpc>
              <a:spcPct val="90000"/>
            </a:lnSpc>
            <a:spcBef>
              <a:spcPct val="0"/>
            </a:spcBef>
            <a:spcAft>
              <a:spcPct val="15000"/>
            </a:spcAft>
            <a:buChar char="•"/>
          </a:pPr>
          <a:r>
            <a:rPr lang="en-CA" sz="1600" kern="1200" noProof="0" dirty="0">
              <a:latin typeface="Arial" panose="020B0604020202020204" pitchFamily="34" charset="0"/>
              <a:cs typeface="Arial" panose="020B0604020202020204" pitchFamily="34" charset="0"/>
            </a:rPr>
            <a:t>Online and in-person</a:t>
          </a:r>
        </a:p>
        <a:p>
          <a:pPr marL="342900" lvl="2" indent="-171450" algn="l" defTabSz="711200">
            <a:lnSpc>
              <a:spcPct val="90000"/>
            </a:lnSpc>
            <a:spcBef>
              <a:spcPct val="0"/>
            </a:spcBef>
            <a:spcAft>
              <a:spcPct val="15000"/>
            </a:spcAft>
            <a:buChar char="•"/>
          </a:pPr>
          <a:r>
            <a:rPr lang="en-CA" sz="1600" kern="1200" noProof="0" dirty="0">
              <a:latin typeface="Arial" panose="020B0604020202020204" pitchFamily="34" charset="0"/>
              <a:cs typeface="Arial" panose="020B0604020202020204" pitchFamily="34" charset="0"/>
            </a:rPr>
            <a:t>e.g. extra time, quiet location</a:t>
          </a:r>
        </a:p>
        <a:p>
          <a:pPr marL="171450" lvl="1" indent="-171450" algn="l" defTabSz="711200">
            <a:lnSpc>
              <a:spcPct val="90000"/>
            </a:lnSpc>
            <a:spcBef>
              <a:spcPct val="0"/>
            </a:spcBef>
            <a:spcAft>
              <a:spcPct val="15000"/>
            </a:spcAft>
            <a:buChar char="•"/>
          </a:pPr>
          <a:r>
            <a:rPr lang="en-CA" sz="1600" kern="1200" noProof="0" dirty="0">
              <a:latin typeface="Arial" panose="020B0604020202020204" pitchFamily="34" charset="0"/>
              <a:cs typeface="Arial" panose="020B0604020202020204" pitchFamily="34" charset="0"/>
            </a:rPr>
            <a:t>Classroom accommodations</a:t>
          </a:r>
        </a:p>
        <a:p>
          <a:pPr marL="342900" lvl="2" indent="-171450" algn="l" defTabSz="711200">
            <a:lnSpc>
              <a:spcPct val="90000"/>
            </a:lnSpc>
            <a:spcBef>
              <a:spcPct val="0"/>
            </a:spcBef>
            <a:spcAft>
              <a:spcPct val="15000"/>
            </a:spcAft>
            <a:buChar char="•"/>
          </a:pPr>
          <a:r>
            <a:rPr lang="en-CA" sz="1600" kern="1200" noProof="0" dirty="0">
              <a:latin typeface="Arial" panose="020B0604020202020204" pitchFamily="34" charset="0"/>
              <a:cs typeface="Arial" panose="020B0604020202020204" pitchFamily="34" charset="0"/>
            </a:rPr>
            <a:t>e.g. </a:t>
          </a:r>
          <a:r>
            <a:rPr lang="en-CA" sz="1600" b="0" i="0" kern="1200" dirty="0"/>
            <a:t>comfortable padded chair</a:t>
          </a:r>
          <a:endParaRPr lang="en-CA" sz="1600" kern="1200" noProof="0" dirty="0">
            <a:latin typeface="Arial" panose="020B0604020202020204" pitchFamily="34" charset="0"/>
            <a:cs typeface="Arial" panose="020B0604020202020204" pitchFamily="34" charset="0"/>
          </a:endParaRPr>
        </a:p>
      </dsp:txBody>
      <dsp:txXfrm>
        <a:off x="39" y="938167"/>
        <a:ext cx="3763970" cy="1878952"/>
      </dsp:txXfrm>
    </dsp:sp>
    <dsp:sp modelId="{E4E63C88-CFED-4348-9305-07FC8721C11B}">
      <dsp:nvSpPr>
        <dsp:cNvPr id="0" name=""/>
        <dsp:cNvSpPr/>
      </dsp:nvSpPr>
      <dsp:spPr>
        <a:xfrm>
          <a:off x="4290965" y="16567"/>
          <a:ext cx="3763970" cy="921600"/>
        </a:xfrm>
        <a:prstGeom prst="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Services</a:t>
          </a:r>
          <a:endParaRPr lang="en-CA" sz="1800" kern="1200" dirty="0">
            <a:latin typeface="Arial" panose="020B0604020202020204" pitchFamily="34" charset="0"/>
            <a:cs typeface="Arial" panose="020B0604020202020204" pitchFamily="34" charset="0"/>
          </a:endParaRPr>
        </a:p>
      </dsp:txBody>
      <dsp:txXfrm>
        <a:off x="4290965" y="16567"/>
        <a:ext cx="3763970" cy="921600"/>
      </dsp:txXfrm>
    </dsp:sp>
    <dsp:sp modelId="{5A195608-EE2C-44C8-B1D7-C5A529CDA531}">
      <dsp:nvSpPr>
        <dsp:cNvPr id="0" name=""/>
        <dsp:cNvSpPr/>
      </dsp:nvSpPr>
      <dsp:spPr>
        <a:xfrm>
          <a:off x="4290965" y="938167"/>
          <a:ext cx="3763970" cy="1878952"/>
        </a:xfrm>
        <a:prstGeom prst="rect">
          <a:avLst/>
        </a:prstGeom>
        <a:solidFill>
          <a:schemeClr val="bg1">
            <a:alpha val="90000"/>
          </a:schemeClr>
        </a:solidFill>
        <a:ln w="19050" cap="flat" cmpd="sng" algn="ctr">
          <a:solidFill>
            <a:srgbClr val="D73C3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Volunteer supplemental notetaking service</a:t>
          </a:r>
          <a:endParaRPr lang="en-CA"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Referrals to alternate format</a:t>
          </a:r>
          <a:endParaRPr lang="en-CA"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ASL interpreting</a:t>
          </a:r>
          <a:endParaRPr lang="en-CA"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Captioning of multimedia materials</a:t>
          </a:r>
          <a:endParaRPr lang="en-CA"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Assistive technology training</a:t>
          </a:r>
          <a:endParaRPr lang="en-CA"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Tutoring support</a:t>
          </a:r>
          <a:endParaRPr lang="en-CA" sz="1600" kern="1200" dirty="0">
            <a:latin typeface="Arial" panose="020B0604020202020204" pitchFamily="34" charset="0"/>
            <a:cs typeface="Arial" panose="020B0604020202020204" pitchFamily="34" charset="0"/>
          </a:endParaRPr>
        </a:p>
      </dsp:txBody>
      <dsp:txXfrm>
        <a:off x="4290965" y="938167"/>
        <a:ext cx="3763970" cy="18789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0752-E30F-47B2-88C4-C47417E07EB0}">
      <dsp:nvSpPr>
        <dsp:cNvPr id="0" name=""/>
        <dsp:cNvSpPr/>
      </dsp:nvSpPr>
      <dsp:spPr>
        <a:xfrm>
          <a:off x="0" y="121280"/>
          <a:ext cx="2454460" cy="8138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Referrals</a:t>
          </a:r>
          <a:r>
            <a:rPr lang="en-CA" sz="1800" b="1" kern="1200" dirty="0"/>
            <a:t> for Services</a:t>
          </a:r>
          <a:endParaRPr lang="en-CA" sz="1800" kern="1200" dirty="0"/>
        </a:p>
      </dsp:txBody>
      <dsp:txXfrm>
        <a:off x="0" y="121280"/>
        <a:ext cx="2454460" cy="813888"/>
      </dsp:txXfrm>
    </dsp:sp>
    <dsp:sp modelId="{A9921AC2-3719-4924-864A-07490FDEEE5C}">
      <dsp:nvSpPr>
        <dsp:cNvPr id="0" name=""/>
        <dsp:cNvSpPr/>
      </dsp:nvSpPr>
      <dsp:spPr>
        <a:xfrm>
          <a:off x="2517" y="945871"/>
          <a:ext cx="2454460" cy="1756800"/>
        </a:xfrm>
        <a:prstGeom prst="rect">
          <a:avLst/>
        </a:prstGeom>
        <a:solidFill>
          <a:schemeClr val="bg1">
            <a:alpha val="90000"/>
          </a:schemeClr>
        </a:solidFill>
        <a:ln w="19050" cap="flat" cmpd="sng" algn="ctr">
          <a:solidFill>
            <a:srgbClr val="D73C3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t>New Sun Joy Maclaren Adaptive Technology Centre (JMC)</a:t>
          </a:r>
          <a:endParaRPr lang="en-CA" sz="1600" kern="1200" dirty="0"/>
        </a:p>
        <a:p>
          <a:pPr marL="171450" lvl="1" indent="-171450" algn="l" defTabSz="711200">
            <a:lnSpc>
              <a:spcPct val="90000"/>
            </a:lnSpc>
            <a:spcBef>
              <a:spcPct val="0"/>
            </a:spcBef>
            <a:spcAft>
              <a:spcPct val="15000"/>
            </a:spcAft>
            <a:buChar char="•"/>
          </a:pPr>
          <a:r>
            <a:rPr lang="en-US" sz="1600" kern="1200" dirty="0"/>
            <a:t>Accessible Career Transitions (ACT)</a:t>
          </a:r>
          <a:endParaRPr lang="en-CA" sz="1600" kern="1200" dirty="0"/>
        </a:p>
        <a:p>
          <a:pPr marL="171450" lvl="1" indent="-171450" algn="l" defTabSz="711200">
            <a:lnSpc>
              <a:spcPct val="90000"/>
            </a:lnSpc>
            <a:spcBef>
              <a:spcPct val="0"/>
            </a:spcBef>
            <a:spcAft>
              <a:spcPct val="15000"/>
            </a:spcAft>
            <a:buChar char="•"/>
          </a:pPr>
          <a:r>
            <a:rPr lang="en-US" sz="1600" kern="1200"/>
            <a:t>Alternate Formats</a:t>
          </a:r>
          <a:endParaRPr lang="en-CA" sz="1600" kern="1200"/>
        </a:p>
      </dsp:txBody>
      <dsp:txXfrm>
        <a:off x="2517" y="945871"/>
        <a:ext cx="2454460" cy="1756800"/>
      </dsp:txXfrm>
    </dsp:sp>
    <dsp:sp modelId="{584D527C-513B-4426-B9D9-81888B72C75F}">
      <dsp:nvSpPr>
        <dsp:cNvPr id="0" name=""/>
        <dsp:cNvSpPr/>
      </dsp:nvSpPr>
      <dsp:spPr>
        <a:xfrm>
          <a:off x="2800602" y="131983"/>
          <a:ext cx="2454460" cy="8138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Disability-related Financial Supports</a:t>
          </a:r>
          <a:endParaRPr lang="en-CA" sz="1800" kern="1200" dirty="0"/>
        </a:p>
      </dsp:txBody>
      <dsp:txXfrm>
        <a:off x="2800602" y="131983"/>
        <a:ext cx="2454460" cy="813888"/>
      </dsp:txXfrm>
    </dsp:sp>
    <dsp:sp modelId="{9036E27A-7DB6-42BE-92CC-116A4D2CF2D5}">
      <dsp:nvSpPr>
        <dsp:cNvPr id="0" name=""/>
        <dsp:cNvSpPr/>
      </dsp:nvSpPr>
      <dsp:spPr>
        <a:xfrm>
          <a:off x="2800602" y="945871"/>
          <a:ext cx="2454460" cy="1756800"/>
        </a:xfrm>
        <a:prstGeom prst="rect">
          <a:avLst/>
        </a:prstGeom>
        <a:solidFill>
          <a:schemeClr val="bg1">
            <a:alpha val="90000"/>
          </a:schemeClr>
        </a:solidFill>
        <a:ln w="19050" cap="flat" cmpd="sng" algn="ctr">
          <a:solidFill>
            <a:srgbClr val="D73C3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Navigating funding applications for equipment and/or services</a:t>
          </a:r>
          <a:endParaRPr lang="en-CA" sz="1600" kern="1200"/>
        </a:p>
        <a:p>
          <a:pPr marL="171450" lvl="1" indent="-171450" algn="l" defTabSz="711200">
            <a:lnSpc>
              <a:spcPct val="90000"/>
            </a:lnSpc>
            <a:spcBef>
              <a:spcPct val="0"/>
            </a:spcBef>
            <a:spcAft>
              <a:spcPct val="15000"/>
            </a:spcAft>
            <a:buChar char="•"/>
          </a:pPr>
          <a:r>
            <a:rPr lang="en-US" sz="1600" kern="1200"/>
            <a:t>Administering disability-related scholarships/bursaries</a:t>
          </a:r>
          <a:endParaRPr lang="en-CA" sz="1600" kern="1200"/>
        </a:p>
      </dsp:txBody>
      <dsp:txXfrm>
        <a:off x="2800602" y="945871"/>
        <a:ext cx="2454460" cy="1756800"/>
      </dsp:txXfrm>
    </dsp:sp>
    <dsp:sp modelId="{CB278D9A-4085-4D71-A800-CB71F2709EB7}">
      <dsp:nvSpPr>
        <dsp:cNvPr id="0" name=""/>
        <dsp:cNvSpPr/>
      </dsp:nvSpPr>
      <dsp:spPr>
        <a:xfrm>
          <a:off x="5598687" y="131983"/>
          <a:ext cx="2454460" cy="81388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Reduced Course Load and Equivalent to Full-time Status</a:t>
          </a:r>
          <a:endParaRPr lang="en-CA" sz="1700" kern="1200" dirty="0"/>
        </a:p>
      </dsp:txBody>
      <dsp:txXfrm>
        <a:off x="5598687" y="131983"/>
        <a:ext cx="2454460" cy="813888"/>
      </dsp:txXfrm>
    </dsp:sp>
    <dsp:sp modelId="{9A393671-9087-4974-BF3D-1CB5F3C701BD}">
      <dsp:nvSpPr>
        <dsp:cNvPr id="0" name=""/>
        <dsp:cNvSpPr/>
      </dsp:nvSpPr>
      <dsp:spPr>
        <a:xfrm>
          <a:off x="5598687" y="945871"/>
          <a:ext cx="2454460" cy="1756800"/>
        </a:xfrm>
        <a:prstGeom prst="rect">
          <a:avLst/>
        </a:prstGeom>
        <a:solidFill>
          <a:schemeClr val="bg1">
            <a:alpha val="90000"/>
          </a:schemeClr>
        </a:solidFill>
        <a:ln w="19050" cap="flat" cmpd="sng" algn="ctr">
          <a:solidFill>
            <a:srgbClr val="D73C3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Opting-in to medical benefits</a:t>
          </a:r>
          <a:endParaRPr lang="en-CA" sz="1600" kern="1200"/>
        </a:p>
        <a:p>
          <a:pPr marL="171450" lvl="1" indent="-171450" algn="l" defTabSz="711200">
            <a:lnSpc>
              <a:spcPct val="90000"/>
            </a:lnSpc>
            <a:spcBef>
              <a:spcPct val="0"/>
            </a:spcBef>
            <a:spcAft>
              <a:spcPct val="15000"/>
            </a:spcAft>
            <a:buChar char="•"/>
          </a:pPr>
          <a:r>
            <a:rPr lang="en-US" sz="1600" kern="1200"/>
            <a:t>Opting-in or opting-out of the U-Pass</a:t>
          </a:r>
          <a:endParaRPr lang="en-CA" sz="1600" kern="1200"/>
        </a:p>
        <a:p>
          <a:pPr marL="171450" lvl="1" indent="-171450" algn="l" defTabSz="711200">
            <a:lnSpc>
              <a:spcPct val="90000"/>
            </a:lnSpc>
            <a:spcBef>
              <a:spcPct val="0"/>
            </a:spcBef>
            <a:spcAft>
              <a:spcPct val="15000"/>
            </a:spcAft>
            <a:buChar char="•"/>
          </a:pPr>
          <a:r>
            <a:rPr lang="en-US" sz="1600" kern="1200"/>
            <a:t>Residence</a:t>
          </a:r>
          <a:endParaRPr lang="en-CA" sz="1600" kern="1200"/>
        </a:p>
        <a:p>
          <a:pPr marL="171450" lvl="1" indent="-171450" algn="l" defTabSz="711200">
            <a:lnSpc>
              <a:spcPct val="90000"/>
            </a:lnSpc>
            <a:spcBef>
              <a:spcPct val="0"/>
            </a:spcBef>
            <a:spcAft>
              <a:spcPct val="15000"/>
            </a:spcAft>
            <a:buChar char="•"/>
          </a:pPr>
          <a:r>
            <a:rPr lang="en-CA" sz="1600" kern="1200" dirty="0"/>
            <a:t>Scholarships</a:t>
          </a:r>
        </a:p>
      </dsp:txBody>
      <dsp:txXfrm>
        <a:off x="5598687" y="945871"/>
        <a:ext cx="2454460" cy="1756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CA502-2E60-47CB-AE4C-9263126864B9}">
      <dsp:nvSpPr>
        <dsp:cNvPr id="0" name=""/>
        <dsp:cNvSpPr/>
      </dsp:nvSpPr>
      <dsp:spPr>
        <a:xfrm>
          <a:off x="2658369" y="196772"/>
          <a:ext cx="5397296" cy="2441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CA" sz="3200" kern="1200" dirty="0"/>
            <a:t>Request accommodations for </a:t>
          </a:r>
          <a:r>
            <a:rPr lang="en-CA" sz="3200" b="1" kern="1200" dirty="0"/>
            <a:t>every</a:t>
          </a:r>
          <a:r>
            <a:rPr lang="en-CA" sz="3200" kern="1200" dirty="0"/>
            <a:t> course at the start of </a:t>
          </a:r>
          <a:r>
            <a:rPr lang="en-CA" sz="3200" b="1" kern="1200" dirty="0"/>
            <a:t>each</a:t>
          </a:r>
          <a:r>
            <a:rPr lang="en-CA" sz="3200" kern="1200" dirty="0"/>
            <a:t> term.</a:t>
          </a:r>
        </a:p>
      </dsp:txBody>
      <dsp:txXfrm>
        <a:off x="2658369" y="196772"/>
        <a:ext cx="5397296" cy="2441110"/>
      </dsp:txXfrm>
    </dsp:sp>
    <dsp:sp modelId="{8E1147B0-9E16-4DD1-860C-C05A2B800B14}">
      <dsp:nvSpPr>
        <dsp:cNvPr id="0" name=""/>
        <dsp:cNvSpPr/>
      </dsp:nvSpPr>
      <dsp:spPr>
        <a:xfrm>
          <a:off x="0" y="196772"/>
          <a:ext cx="2416699" cy="2441110"/>
        </a:xfrm>
        <a:prstGeom prst="rect">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511D3-33E5-4282-B3F2-A2D82CC98717}">
      <dsp:nvSpPr>
        <dsp:cNvPr id="0" name=""/>
        <dsp:cNvSpPr/>
      </dsp:nvSpPr>
      <dsp:spPr>
        <a:xfrm>
          <a:off x="2517" y="14601"/>
          <a:ext cx="2454250" cy="720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Your Coordinator will:</a:t>
          </a:r>
          <a:endParaRPr lang="en-CA" sz="1800" b="1" kern="1200" dirty="0"/>
        </a:p>
      </dsp:txBody>
      <dsp:txXfrm>
        <a:off x="2517" y="14601"/>
        <a:ext cx="2454250" cy="720000"/>
      </dsp:txXfrm>
    </dsp:sp>
    <dsp:sp modelId="{6442E02A-9F34-4F45-B256-285BD11EBD39}">
      <dsp:nvSpPr>
        <dsp:cNvPr id="0" name=""/>
        <dsp:cNvSpPr/>
      </dsp:nvSpPr>
      <dsp:spPr>
        <a:xfrm>
          <a:off x="2517" y="734601"/>
          <a:ext cx="2454250" cy="2084484"/>
        </a:xfrm>
        <a:prstGeom prst="rect">
          <a:avLst/>
        </a:prstGeom>
        <a:solidFill>
          <a:schemeClr val="bg1">
            <a:alpha val="90000"/>
          </a:schemeClr>
        </a:solidFill>
        <a:ln w="19050" cap="flat" cmpd="sng" algn="ctr">
          <a:solidFill>
            <a:srgbClr val="D73C3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Create your accommodations template in </a:t>
          </a:r>
          <a:r>
            <a:rPr lang="en-US" sz="1700" kern="1200" dirty="0" err="1"/>
            <a:t>Ventus</a:t>
          </a:r>
          <a:endParaRPr lang="en-US" sz="1700" kern="1200" dirty="0"/>
        </a:p>
        <a:p>
          <a:pPr marL="171450" lvl="1" indent="-171450" algn="l" defTabSz="755650">
            <a:lnSpc>
              <a:spcPct val="90000"/>
            </a:lnSpc>
            <a:spcBef>
              <a:spcPct val="0"/>
            </a:spcBef>
            <a:spcAft>
              <a:spcPct val="15000"/>
            </a:spcAft>
            <a:buChar char="•"/>
          </a:pPr>
          <a:r>
            <a:rPr lang="en-US" sz="1700" kern="1200" dirty="0"/>
            <a:t>Approve your accommodations for each course, if necessary</a:t>
          </a:r>
          <a:endParaRPr lang="en-CA" sz="1700" kern="1200" dirty="0"/>
        </a:p>
      </dsp:txBody>
      <dsp:txXfrm>
        <a:off x="2517" y="734601"/>
        <a:ext cx="2454250" cy="2084484"/>
      </dsp:txXfrm>
    </dsp:sp>
    <dsp:sp modelId="{E93312A0-7A8E-49C3-AAAE-3D01CBCA339C}">
      <dsp:nvSpPr>
        <dsp:cNvPr id="0" name=""/>
        <dsp:cNvSpPr/>
      </dsp:nvSpPr>
      <dsp:spPr>
        <a:xfrm>
          <a:off x="2800362" y="14601"/>
          <a:ext cx="2454250" cy="720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Y</a:t>
          </a:r>
          <a:r>
            <a:rPr lang="en-CA" sz="1800" b="1" kern="1200" dirty="0"/>
            <a:t>our Course Instructor will:</a:t>
          </a:r>
        </a:p>
      </dsp:txBody>
      <dsp:txXfrm>
        <a:off x="2800362" y="14601"/>
        <a:ext cx="2454250" cy="720000"/>
      </dsp:txXfrm>
    </dsp:sp>
    <dsp:sp modelId="{D49246DA-671D-4FF6-AA4D-FCACB6693151}">
      <dsp:nvSpPr>
        <dsp:cNvPr id="0" name=""/>
        <dsp:cNvSpPr/>
      </dsp:nvSpPr>
      <dsp:spPr>
        <a:xfrm>
          <a:off x="2800362" y="734601"/>
          <a:ext cx="2454250" cy="2084484"/>
        </a:xfrm>
        <a:prstGeom prst="rect">
          <a:avLst/>
        </a:prstGeom>
        <a:solidFill>
          <a:schemeClr val="bg1">
            <a:alpha val="90000"/>
          </a:schemeClr>
        </a:solidFill>
        <a:ln w="19050" cap="flat" cmpd="sng" algn="ctr">
          <a:solidFill>
            <a:srgbClr val="D73C3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View</a:t>
          </a:r>
          <a:r>
            <a:rPr lang="en-CA" sz="1700" kern="1200" dirty="0"/>
            <a:t> your classroom and exam accommodations in </a:t>
          </a:r>
          <a:r>
            <a:rPr lang="en-CA" sz="1700" kern="1200" dirty="0" err="1"/>
            <a:t>Ventus</a:t>
          </a:r>
          <a:endParaRPr lang="en-CA" sz="1700" kern="1200" dirty="0"/>
        </a:p>
        <a:p>
          <a:pPr marL="171450" lvl="1" indent="-171450" algn="l" defTabSz="755650">
            <a:lnSpc>
              <a:spcPct val="90000"/>
            </a:lnSpc>
            <a:spcBef>
              <a:spcPct val="0"/>
            </a:spcBef>
            <a:spcAft>
              <a:spcPct val="15000"/>
            </a:spcAft>
            <a:buChar char="•"/>
          </a:pPr>
          <a:r>
            <a:rPr lang="en-US" sz="1700" kern="1200" dirty="0"/>
            <a:t>Submit a Notice of Examination (</a:t>
          </a:r>
          <a:r>
            <a:rPr lang="en-US" sz="1700" kern="1200" dirty="0" err="1"/>
            <a:t>NoE</a:t>
          </a:r>
          <a:r>
            <a:rPr lang="en-US" sz="1700" kern="1200" dirty="0"/>
            <a:t>) for each exam</a:t>
          </a:r>
          <a:endParaRPr lang="en-CA" sz="1700" kern="1200" dirty="0"/>
        </a:p>
      </dsp:txBody>
      <dsp:txXfrm>
        <a:off x="2800362" y="734601"/>
        <a:ext cx="2454250" cy="2084484"/>
      </dsp:txXfrm>
    </dsp:sp>
    <dsp:sp modelId="{2A46543E-ABD6-4FBE-94A4-DC59C4A58285}">
      <dsp:nvSpPr>
        <dsp:cNvPr id="0" name=""/>
        <dsp:cNvSpPr/>
      </dsp:nvSpPr>
      <dsp:spPr>
        <a:xfrm>
          <a:off x="5598207" y="14601"/>
          <a:ext cx="2454250" cy="720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t>The McIntyre Exam Centre will:</a:t>
          </a:r>
          <a:endParaRPr lang="en-CA" sz="1800" b="1" kern="1200" dirty="0"/>
        </a:p>
      </dsp:txBody>
      <dsp:txXfrm>
        <a:off x="5598207" y="14601"/>
        <a:ext cx="2454250" cy="720000"/>
      </dsp:txXfrm>
    </dsp:sp>
    <dsp:sp modelId="{24F8C4C8-D51F-4B6E-AA5F-9741DA8DEBD2}">
      <dsp:nvSpPr>
        <dsp:cNvPr id="0" name=""/>
        <dsp:cNvSpPr/>
      </dsp:nvSpPr>
      <dsp:spPr>
        <a:xfrm>
          <a:off x="5598207" y="734601"/>
          <a:ext cx="2454250" cy="2084484"/>
        </a:xfrm>
        <a:prstGeom prst="rect">
          <a:avLst/>
        </a:prstGeom>
        <a:solidFill>
          <a:schemeClr val="bg1">
            <a:alpha val="90000"/>
          </a:schemeClr>
        </a:solidFill>
        <a:ln w="19050" cap="flat" cmpd="sng" algn="ctr">
          <a:solidFill>
            <a:srgbClr val="D73C3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t>Make arrangements for accommodations (once an </a:t>
          </a:r>
          <a:r>
            <a:rPr lang="en-US" sz="1700" kern="1200" dirty="0" err="1"/>
            <a:t>NoE</a:t>
          </a:r>
          <a:r>
            <a:rPr lang="en-US" sz="1700" kern="1200" dirty="0"/>
            <a:t> is received)</a:t>
          </a:r>
          <a:endParaRPr lang="en-CA" sz="1700" kern="1200" dirty="0"/>
        </a:p>
        <a:p>
          <a:pPr marL="171450" lvl="1" indent="-171450" algn="l" defTabSz="755650">
            <a:lnSpc>
              <a:spcPct val="90000"/>
            </a:lnSpc>
            <a:spcBef>
              <a:spcPct val="0"/>
            </a:spcBef>
            <a:spcAft>
              <a:spcPct val="15000"/>
            </a:spcAft>
            <a:buChar char="•"/>
          </a:pPr>
          <a:r>
            <a:rPr lang="en-US" sz="1700" kern="1200" dirty="0"/>
            <a:t>Post your exam location and  accommodation details in Ventus</a:t>
          </a:r>
          <a:endParaRPr lang="en-CA" sz="1700" kern="1200" dirty="0"/>
        </a:p>
      </dsp:txBody>
      <dsp:txXfrm>
        <a:off x="5598207" y="734601"/>
        <a:ext cx="2454250" cy="20844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26BE4-CEF0-47E1-8F4F-A59A5EEAD059}">
      <dsp:nvSpPr>
        <dsp:cNvPr id="0" name=""/>
        <dsp:cNvSpPr/>
      </dsp:nvSpPr>
      <dsp:spPr>
        <a:xfrm>
          <a:off x="686522" y="358749"/>
          <a:ext cx="1073881" cy="10738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A4BF8C-B97A-4E51-9613-F60625272A3A}">
      <dsp:nvSpPr>
        <dsp:cNvPr id="0" name=""/>
        <dsp:cNvSpPr/>
      </dsp:nvSpPr>
      <dsp:spPr>
        <a:xfrm>
          <a:off x="30260" y="1793187"/>
          <a:ext cx="2386403"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t>Stay connected throughout the term!</a:t>
          </a:r>
        </a:p>
      </dsp:txBody>
      <dsp:txXfrm>
        <a:off x="30260" y="1793187"/>
        <a:ext cx="2386403" cy="967500"/>
      </dsp:txXfrm>
    </dsp:sp>
    <dsp:sp modelId="{AF67EAF1-5FC5-4EF8-BCEE-F37373367EDA}">
      <dsp:nvSpPr>
        <dsp:cNvPr id="0" name=""/>
        <dsp:cNvSpPr/>
      </dsp:nvSpPr>
      <dsp:spPr>
        <a:xfrm>
          <a:off x="3490546" y="358749"/>
          <a:ext cx="1073881" cy="10738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24EE8F-8DAA-42DD-B15A-8A2731BC1F2C}">
      <dsp:nvSpPr>
        <dsp:cNvPr id="0" name=""/>
        <dsp:cNvSpPr/>
      </dsp:nvSpPr>
      <dsp:spPr>
        <a:xfrm>
          <a:off x="2834285" y="1793187"/>
          <a:ext cx="2386403"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t>Advise your PMC Coordinator right away of any problems with your accommodations.</a:t>
          </a:r>
        </a:p>
      </dsp:txBody>
      <dsp:txXfrm>
        <a:off x="2834285" y="1793187"/>
        <a:ext cx="2386403" cy="967500"/>
      </dsp:txXfrm>
    </dsp:sp>
    <dsp:sp modelId="{02406385-E3C2-4FB1-B26F-FF40BB687646}">
      <dsp:nvSpPr>
        <dsp:cNvPr id="0" name=""/>
        <dsp:cNvSpPr/>
      </dsp:nvSpPr>
      <dsp:spPr>
        <a:xfrm>
          <a:off x="6294571" y="358749"/>
          <a:ext cx="1073881" cy="107388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185C44-EF5E-456E-A264-3A160B48E62D}">
      <dsp:nvSpPr>
        <dsp:cNvPr id="0" name=""/>
        <dsp:cNvSpPr/>
      </dsp:nvSpPr>
      <dsp:spPr>
        <a:xfrm>
          <a:off x="5638310" y="1793187"/>
          <a:ext cx="2386403" cy="96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t>Monitor your academic progress and mental health during the term and reach out for help.</a:t>
          </a:r>
        </a:p>
      </dsp:txBody>
      <dsp:txXfrm>
        <a:off x="5638310" y="1793187"/>
        <a:ext cx="2386403" cy="9675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2EA97-AB64-4FF8-823C-68F17330D7C4}">
      <dsp:nvSpPr>
        <dsp:cNvPr id="0" name=""/>
        <dsp:cNvSpPr/>
      </dsp:nvSpPr>
      <dsp:spPr>
        <a:xfrm>
          <a:off x="530987" y="111844"/>
          <a:ext cx="1441125" cy="14411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E66F21-BA45-4B37-864D-F558B6BD3833}">
      <dsp:nvSpPr>
        <dsp:cNvPr id="0" name=""/>
        <dsp:cNvSpPr/>
      </dsp:nvSpPr>
      <dsp:spPr>
        <a:xfrm>
          <a:off x="743612" y="324469"/>
          <a:ext cx="1015875" cy="1015875"/>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57CC82-1523-4EBC-92E6-1041659A4D89}">
      <dsp:nvSpPr>
        <dsp:cNvPr id="0" name=""/>
        <dsp:cNvSpPr/>
      </dsp:nvSpPr>
      <dsp:spPr>
        <a:xfrm>
          <a:off x="70300" y="2001844"/>
          <a:ext cx="23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a:pPr>
          <a:r>
            <a:rPr lang="en-US" sz="2400" kern="1200" dirty="0"/>
            <a:t>Check your CMAIL regularly</a:t>
          </a:r>
          <a:endParaRPr lang="en-CA" sz="2400" kern="1200" dirty="0"/>
        </a:p>
      </dsp:txBody>
      <dsp:txXfrm>
        <a:off x="70300" y="2001844"/>
        <a:ext cx="2362500" cy="720000"/>
      </dsp:txXfrm>
    </dsp:sp>
    <dsp:sp modelId="{1559AC9D-3127-4A7E-874E-EA762ACDCE0B}">
      <dsp:nvSpPr>
        <dsp:cNvPr id="0" name=""/>
        <dsp:cNvSpPr/>
      </dsp:nvSpPr>
      <dsp:spPr>
        <a:xfrm>
          <a:off x="3306925" y="111844"/>
          <a:ext cx="1441125" cy="14411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A2857D-7E0B-45ED-B6FE-266663C7EEC8}">
      <dsp:nvSpPr>
        <dsp:cNvPr id="0" name=""/>
        <dsp:cNvSpPr/>
      </dsp:nvSpPr>
      <dsp:spPr>
        <a:xfrm>
          <a:off x="3519550" y="324469"/>
          <a:ext cx="1015875" cy="1015875"/>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37528E-1AF9-4D1F-A835-93ED5C5C4E8A}">
      <dsp:nvSpPr>
        <dsp:cNvPr id="0" name=""/>
        <dsp:cNvSpPr/>
      </dsp:nvSpPr>
      <dsp:spPr>
        <a:xfrm>
          <a:off x="2846237" y="2001844"/>
          <a:ext cx="23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ClrTx/>
            <a:buSzTx/>
            <a:buFontTx/>
            <a:buNone/>
          </a:pPr>
          <a:r>
            <a:rPr lang="en-US" sz="2400" kern="1200" dirty="0"/>
            <a:t>Live feed on PMC website</a:t>
          </a:r>
          <a:endParaRPr lang="en-CA" sz="2400" kern="1200" dirty="0"/>
        </a:p>
      </dsp:txBody>
      <dsp:txXfrm>
        <a:off x="2846237" y="2001844"/>
        <a:ext cx="2362500" cy="720000"/>
      </dsp:txXfrm>
    </dsp:sp>
    <dsp:sp modelId="{61CC167A-109D-41BF-B818-D1424152C4C4}">
      <dsp:nvSpPr>
        <dsp:cNvPr id="0" name=""/>
        <dsp:cNvSpPr/>
      </dsp:nvSpPr>
      <dsp:spPr>
        <a:xfrm>
          <a:off x="6082862" y="111844"/>
          <a:ext cx="1441125" cy="14411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A842AA-D297-4808-B23C-0C6237A148F9}">
      <dsp:nvSpPr>
        <dsp:cNvPr id="0" name=""/>
        <dsp:cNvSpPr/>
      </dsp:nvSpPr>
      <dsp:spPr>
        <a:xfrm>
          <a:off x="6295487" y="324469"/>
          <a:ext cx="1015875" cy="1015875"/>
        </a:xfrm>
        <a:prstGeom prst="ellipse">
          <a:avLst/>
        </a:prstGeom>
        <a:blipFill>
          <a:blip xmlns:r="http://schemas.openxmlformats.org/officeDocument/2006/relationships" r:embed="rId3"/>
          <a:srcRect/>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D6BDFA-D32E-4241-8532-E16422570DB9}">
      <dsp:nvSpPr>
        <dsp:cNvPr id="0" name=""/>
        <dsp:cNvSpPr/>
      </dsp:nvSpPr>
      <dsp:spPr>
        <a:xfrm>
          <a:off x="5622175" y="2001844"/>
          <a:ext cx="236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ClrTx/>
            <a:buSzTx/>
            <a:buFontTx/>
            <a:buNone/>
          </a:pPr>
          <a:r>
            <a:rPr lang="en-US" sz="2400" kern="1200" dirty="0"/>
            <a:t>Follow us @CarletonPMC</a:t>
          </a:r>
          <a:endParaRPr lang="en-CA" sz="2400" kern="1200" dirty="0"/>
        </a:p>
      </dsp:txBody>
      <dsp:txXfrm>
        <a:off x="5622175" y="2001844"/>
        <a:ext cx="23625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24/layout/IconCircleLabelList">
  <dgm:title val=""/>
  <dgm:desc val=""/>
  <dgm:catLst>
    <dgm:cat type="list" pri="18500"/>
    <dgm:cat type="picture" pri="8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43"/>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node1">
          <dgm:alg type="sp"/>
          <dgm:shape xmlns:r="http://schemas.openxmlformats.org/officeDocument/2006/relationships" type="ellipse" r:blip="">
            <dgm:adjLst/>
          </dgm:shape>
          <dgm:presOf/>
          <dgm:constrLst/>
          <dgm:ruleLst/>
        </dgm:layoutNode>
        <dgm:layoutNode name="iconRect" styleLbl="solidFgAcc1">
          <dgm:alg type="sp"/>
          <dgm:shape xmlns:r="http://schemas.openxmlformats.org/officeDocument/2006/relationships" type="ellipse"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F2D86D-6893-5343-9561-2E68EE77E17C}"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F4369-76AC-214A-993D-8146C865FA37}" type="slidenum">
              <a:rPr lang="en-US" smtClean="0"/>
              <a:t>‹#›</a:t>
            </a:fld>
            <a:endParaRPr lang="en-US"/>
          </a:p>
        </p:txBody>
      </p:sp>
    </p:spTree>
    <p:extLst>
      <p:ext uri="{BB962C8B-B14F-4D97-AF65-F5344CB8AC3E}">
        <p14:creationId xmlns:p14="http://schemas.microsoft.com/office/powerpoint/2010/main" val="2899568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817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E0CE2-23BE-7C19-2B65-F2C34346FF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327AD-7E5C-4DC0-056A-AADC52AAA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7DD058-55F5-3C68-9E3B-65E8A95886E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293BAF6B-E6AD-5F32-5E7F-A4CBFD077C5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9224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46ABE-FF47-14C5-9AC1-40F9D8D28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36D752-152A-657A-B0DC-BE41AB5A61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42875D-CD3F-7037-C42C-5E1D05DC0E33}"/>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2E0EA35-9C4B-2AC6-A0B8-4945DAB0D0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972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61FD-ABE1-24A8-3AD5-C219F41FA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0B1091-482D-9A92-ACC0-7A3F0B3F8F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FDA35-310E-94E5-282C-E083FD4C14F3}"/>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A15941B8-C343-841B-F183-88F2B19E906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9450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8D5BC-6583-9C90-5378-9C54FCB2E3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42CBF-7811-153C-6F27-F7F85DDB3B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80442-EB27-81FD-AF51-BDE496320C2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4B91AE20-508E-94A3-7AC9-FC3274D64BA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1052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324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63C6C-49EE-99F6-8EC8-4929F62FB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AF5C2E-1216-749A-9E2B-478E7E27F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2B50B8-0D57-5003-32E2-96D92042137A}"/>
              </a:ext>
            </a:extLst>
          </p:cNvPr>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C32F108-7FA9-A12E-8D90-499E5B6B015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57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7C924-2E2C-761E-3C78-C7F0438DA8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41D0E-73EC-D997-CB13-A705C9F14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62190B-688B-E13A-C947-D465149DC32B}"/>
              </a:ext>
            </a:extLst>
          </p:cNvPr>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B82D452-41EA-0361-DB03-DC6BC6E3E2E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5712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08260-8BEE-03E7-7C6A-655023C0C5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064815-1966-4551-E07A-8BCA6C203C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AD1E5B-E10C-6BB9-4002-59FBFED5AEE9}"/>
              </a:ext>
            </a:extLst>
          </p:cNvPr>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AB1EC8F-C573-2E8E-F055-A096EBFDF79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619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18C43-1A7E-3754-9911-FEFC5864F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4E8848-C173-6EBE-4F81-6552637C42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9A562-C93E-2AC0-5E2C-0C1AAD7E2E40}"/>
              </a:ext>
            </a:extLst>
          </p:cNvPr>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46D9B54-5370-8FE4-B02C-E1462ECABEF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4033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A091F-2910-D840-EF11-C27A69B47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33729-9407-FBAE-780A-DF2375589A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7383C8-87F8-C048-10F3-70B03C34464C}"/>
              </a:ext>
            </a:extLst>
          </p:cNvPr>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4C9E852-2572-9260-AE94-E9ED96F0B8B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858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3</a:t>
            </a:fld>
            <a:endParaRPr lang="en-US"/>
          </a:p>
        </p:txBody>
      </p:sp>
    </p:spTree>
    <p:extLst>
      <p:ext uri="{BB962C8B-B14F-4D97-AF65-F5344CB8AC3E}">
        <p14:creationId xmlns:p14="http://schemas.microsoft.com/office/powerpoint/2010/main" val="1926400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59624-E459-BA55-CC89-43B272E6BB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705FF-A5A0-802E-E3FF-973C438790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503079-2397-97BC-A5A6-11D54B0CDFBB}"/>
              </a:ext>
            </a:extLst>
          </p:cNvPr>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684BBDD-70FA-9061-A870-75C196A5C1B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5000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6CAE5-DEFB-1CED-61DF-E90B36271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FA6D3-0D79-D349-DA7C-D60504ECE4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B6758-C5F8-220B-EA0A-566816B663CE}"/>
              </a:ext>
            </a:extLst>
          </p:cNvPr>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1D0FB19-249D-3782-9045-746BF181F86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2381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5452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39966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28</a:t>
            </a:fld>
            <a:endParaRPr lang="en-US"/>
          </a:p>
        </p:txBody>
      </p:sp>
    </p:spTree>
    <p:extLst>
      <p:ext uri="{BB962C8B-B14F-4D97-AF65-F5344CB8AC3E}">
        <p14:creationId xmlns:p14="http://schemas.microsoft.com/office/powerpoint/2010/main" val="23830168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29</a:t>
            </a:fld>
            <a:endParaRPr lang="en-US"/>
          </a:p>
        </p:txBody>
      </p:sp>
    </p:spTree>
    <p:extLst>
      <p:ext uri="{BB962C8B-B14F-4D97-AF65-F5344CB8AC3E}">
        <p14:creationId xmlns:p14="http://schemas.microsoft.com/office/powerpoint/2010/main" val="28734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30</a:t>
            </a:fld>
            <a:endParaRPr lang="en-US"/>
          </a:p>
        </p:txBody>
      </p:sp>
    </p:spTree>
    <p:extLst>
      <p:ext uri="{BB962C8B-B14F-4D97-AF65-F5344CB8AC3E}">
        <p14:creationId xmlns:p14="http://schemas.microsoft.com/office/powerpoint/2010/main" val="3110769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7975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5</a:t>
            </a:fld>
            <a:endParaRPr lang="en-US"/>
          </a:p>
        </p:txBody>
      </p:sp>
    </p:spTree>
    <p:extLst>
      <p:ext uri="{BB962C8B-B14F-4D97-AF65-F5344CB8AC3E}">
        <p14:creationId xmlns:p14="http://schemas.microsoft.com/office/powerpoint/2010/main" val="1135740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7</a:t>
            </a:fld>
            <a:endParaRPr lang="en-US"/>
          </a:p>
        </p:txBody>
      </p:sp>
    </p:spTree>
    <p:extLst>
      <p:ext uri="{BB962C8B-B14F-4D97-AF65-F5344CB8AC3E}">
        <p14:creationId xmlns:p14="http://schemas.microsoft.com/office/powerpoint/2010/main" val="549325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8</a:t>
            </a:fld>
            <a:endParaRPr lang="en-US"/>
          </a:p>
        </p:txBody>
      </p:sp>
    </p:spTree>
    <p:extLst>
      <p:ext uri="{BB962C8B-B14F-4D97-AF65-F5344CB8AC3E}">
        <p14:creationId xmlns:p14="http://schemas.microsoft.com/office/powerpoint/2010/main" val="2240344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9</a:t>
            </a:fld>
            <a:endParaRPr lang="en-US"/>
          </a:p>
        </p:txBody>
      </p:sp>
    </p:spTree>
    <p:extLst>
      <p:ext uri="{BB962C8B-B14F-4D97-AF65-F5344CB8AC3E}">
        <p14:creationId xmlns:p14="http://schemas.microsoft.com/office/powerpoint/2010/main" val="2438745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10</a:t>
            </a:fld>
            <a:endParaRPr lang="en-US"/>
          </a:p>
        </p:txBody>
      </p:sp>
    </p:spTree>
    <p:extLst>
      <p:ext uri="{BB962C8B-B14F-4D97-AF65-F5344CB8AC3E}">
        <p14:creationId xmlns:p14="http://schemas.microsoft.com/office/powerpoint/2010/main" val="2480372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882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 Slide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sp>
        <p:nvSpPr>
          <p:cNvPr id="4" name="Content Placeholder 3"/>
          <p:cNvSpPr>
            <a:spLocks noGrp="1"/>
          </p:cNvSpPr>
          <p:nvPr>
            <p:ph sz="half" idx="2"/>
          </p:nvPr>
        </p:nvSpPr>
        <p:spPr>
          <a:xfrm>
            <a:off x="571500" y="1542299"/>
            <a:ext cx="8055666" cy="283465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spcBef>
                <a:spcPts val="600"/>
              </a:spcBef>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7" y="4322619"/>
            <a:ext cx="1677694" cy="820882"/>
          </a:xfrm>
          <a:prstGeom prst="rect">
            <a:avLst/>
          </a:prstGeom>
        </p:spPr>
      </p:pic>
      <p:sp>
        <p:nvSpPr>
          <p:cNvPr id="2" name="Title 1"/>
          <p:cNvSpPr>
            <a:spLocks noGrp="1"/>
          </p:cNvSpPr>
          <p:nvPr>
            <p:ph type="title"/>
          </p:nvPr>
        </p:nvSpPr>
        <p:spPr>
          <a:xfrm>
            <a:off x="571499" y="766546"/>
            <a:ext cx="8055666" cy="720000"/>
          </a:xfrm>
        </p:spPr>
        <p:txBody>
          <a:bodyPr lIns="0" tIns="0" rIns="0" bIns="0" anchor="t">
            <a:noAutofit/>
          </a:bodyPr>
          <a:lstStyle>
            <a:lvl1pPr>
              <a:defRPr sz="2400"/>
            </a:lvl1pPr>
          </a:lstStyle>
          <a:p>
            <a:r>
              <a:rPr lang="en-US"/>
              <a:t>Click to edit Master title style</a:t>
            </a:r>
          </a:p>
        </p:txBody>
      </p:sp>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1792649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Sub-Head">
    <p:spTree>
      <p:nvGrpSpPr>
        <p:cNvPr id="1" name=""/>
        <p:cNvGrpSpPr/>
        <p:nvPr/>
      </p:nvGrpSpPr>
      <p:grpSpPr>
        <a:xfrm>
          <a:off x="0" y="0"/>
          <a:ext cx="0" cy="0"/>
          <a:chOff x="0" y="0"/>
          <a:chExt cx="0" cy="0"/>
        </a:xfrm>
      </p:grpSpPr>
      <p:pic>
        <p:nvPicPr>
          <p:cNvPr id="7" name="Picture 6" descr="A red surface with a black background&#10;&#10;Description automatically generated with medium confidence">
            <a:extLst>
              <a:ext uri="{FF2B5EF4-FFF2-40B4-BE49-F238E27FC236}">
                <a16:creationId xmlns:a16="http://schemas.microsoft.com/office/drawing/2014/main" id="{B49692BE-6321-0E46-9AE2-E491AAD317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432594"/>
            <a:ext cx="8000008" cy="640832"/>
          </a:xfrm>
        </p:spPr>
        <p:txBody>
          <a:bodyPr lIns="0" tIns="0" rIns="0" bIns="0" anchor="t">
            <a:noAutofit/>
          </a:bodyPr>
          <a:lstStyle>
            <a:lvl1pPr>
              <a:defRPr sz="2400"/>
            </a:lvl1pPr>
          </a:lstStyle>
          <a:p>
            <a:r>
              <a:rPr lang="en-US"/>
              <a:t>Click to edit Master title style</a:t>
            </a:r>
          </a:p>
        </p:txBody>
      </p:sp>
      <p:sp>
        <p:nvSpPr>
          <p:cNvPr id="3" name="Text Placeholder 2"/>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71499" y="1598215"/>
            <a:ext cx="8000007" cy="267496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B1638433-1023-2B48-8BC8-E864724D79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682545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Sub-Head - No Wav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8CD4D76-E938-C0FE-42AF-118C28DAC013}"/>
              </a:ext>
            </a:extLst>
          </p:cNvPr>
          <p:cNvSpPr>
            <a:spLocks noGrp="1"/>
          </p:cNvSpPr>
          <p:nvPr>
            <p:ph type="title"/>
          </p:nvPr>
        </p:nvSpPr>
        <p:spPr>
          <a:xfrm>
            <a:off x="571499" y="432594"/>
            <a:ext cx="8000008" cy="640832"/>
          </a:xfrm>
        </p:spPr>
        <p:txBody>
          <a:bodyPr lIns="0" tIns="0" rIns="0" bIns="0" anchor="t">
            <a:noAutofit/>
          </a:bodyPr>
          <a:lstStyle>
            <a:lvl1pPr>
              <a:defRPr sz="2400"/>
            </a:lvl1pPr>
          </a:lstStyle>
          <a:p>
            <a:r>
              <a:rPr lang="en-US"/>
              <a:t>Click to edit Master title style</a:t>
            </a:r>
          </a:p>
        </p:txBody>
      </p:sp>
      <p:sp>
        <p:nvSpPr>
          <p:cNvPr id="8" name="Text Placeholder 2">
            <a:extLst>
              <a:ext uri="{FF2B5EF4-FFF2-40B4-BE49-F238E27FC236}">
                <a16:creationId xmlns:a16="http://schemas.microsoft.com/office/drawing/2014/main" id="{B19F14C5-836D-38F0-C562-10D4C0A48BF5}"/>
              </a:ext>
            </a:extLst>
          </p:cNvPr>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9" name="Content Placeholder 3">
            <a:extLst>
              <a:ext uri="{FF2B5EF4-FFF2-40B4-BE49-F238E27FC236}">
                <a16:creationId xmlns:a16="http://schemas.microsoft.com/office/drawing/2014/main" id="{0CB51878-5E70-757A-DBDD-496B01533BF2}"/>
              </a:ext>
            </a:extLst>
          </p:cNvPr>
          <p:cNvSpPr>
            <a:spLocks noGrp="1"/>
          </p:cNvSpPr>
          <p:nvPr>
            <p:ph sz="half" idx="2"/>
          </p:nvPr>
        </p:nvSpPr>
        <p:spPr>
          <a:xfrm>
            <a:off x="571499" y="1598215"/>
            <a:ext cx="8000007" cy="267496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9724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New Sec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8B6336-F657-744C-A4FC-6471C335AF66}"/>
              </a:ext>
            </a:extLst>
          </p:cNvPr>
          <p:cNvPicPr>
            <a:picLocks noChangeAspect="1"/>
          </p:cNvPicPr>
          <p:nvPr userDrawn="1"/>
        </p:nvPicPr>
        <p:blipFill>
          <a:blip r:embed="rId2"/>
          <a:src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3CDDC454-CEBE-BF44-9F5E-79A5F5000B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28030" y="4108174"/>
            <a:ext cx="2115970" cy="1035326"/>
          </a:xfrm>
          <a:prstGeom prst="rect">
            <a:avLst/>
          </a:prstGeom>
        </p:spPr>
      </p:pic>
      <p:sp>
        <p:nvSpPr>
          <p:cNvPr id="10" name="Title 1">
            <a:extLst>
              <a:ext uri="{FF2B5EF4-FFF2-40B4-BE49-F238E27FC236}">
                <a16:creationId xmlns:a16="http://schemas.microsoft.com/office/drawing/2014/main" id="{D3DF195C-0123-544A-9FE1-F77D58D7798E}"/>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669D0CE7-454F-8B45-AFE8-72DC7B79C1DC}"/>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006757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New Sec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77A851-3FA5-3E49-A8C9-477469ED45BE}"/>
              </a:ext>
            </a:extLst>
          </p:cNvPr>
          <p:cNvPicPr>
            <a:picLocks noChangeAspect="1"/>
          </p:cNvPicPr>
          <p:nvPr userDrawn="1"/>
        </p:nvPicPr>
        <p:blipFill>
          <a:blip r:embed="rId2"/>
          <a:srcRect/>
          <a:stretch/>
        </p:blipFill>
        <p:spPr>
          <a:xfrm>
            <a:off x="0" y="0"/>
            <a:ext cx="9144000" cy="5143500"/>
          </a:xfrm>
          <a:prstGeom prst="rect">
            <a:avLst/>
          </a:prstGeom>
        </p:spPr>
      </p:pic>
      <p:sp>
        <p:nvSpPr>
          <p:cNvPr id="10" name="Title 1">
            <a:extLst>
              <a:ext uri="{FF2B5EF4-FFF2-40B4-BE49-F238E27FC236}">
                <a16:creationId xmlns:a16="http://schemas.microsoft.com/office/drawing/2014/main" id="{010B0C93-FD51-3A4E-857B-7D636927F282}"/>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AA900B0B-5519-B742-BA4D-9FD1125EAACF}"/>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6" name="Picture 5">
            <a:extLst>
              <a:ext uri="{FF2B5EF4-FFF2-40B4-BE49-F238E27FC236}">
                <a16:creationId xmlns:a16="http://schemas.microsoft.com/office/drawing/2014/main" id="{F11690E5-33BD-B648-A36E-4CF380D48F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28030" y="4108174"/>
            <a:ext cx="2115970" cy="1035326"/>
          </a:xfrm>
          <a:prstGeom prst="rect">
            <a:avLst/>
          </a:prstGeom>
        </p:spPr>
      </p:pic>
    </p:spTree>
    <p:extLst>
      <p:ext uri="{BB962C8B-B14F-4D97-AF65-F5344CB8AC3E}">
        <p14:creationId xmlns:p14="http://schemas.microsoft.com/office/powerpoint/2010/main" val="3908004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nal Thank You">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0AB93D99-7BA8-A74A-BFBE-AE69998D07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956EF556-0843-9F49-B24F-0155AC1D42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32600" y="2525197"/>
            <a:ext cx="2990851" cy="1463398"/>
          </a:xfrm>
          <a:prstGeom prst="rect">
            <a:avLst/>
          </a:prstGeom>
        </p:spPr>
      </p:pic>
      <p:sp>
        <p:nvSpPr>
          <p:cNvPr id="9" name="Title 1">
            <a:extLst>
              <a:ext uri="{FF2B5EF4-FFF2-40B4-BE49-F238E27FC236}">
                <a16:creationId xmlns:a16="http://schemas.microsoft.com/office/drawing/2014/main" id="{E8A62ABC-8BF6-4141-81B1-2579AA5B2935}"/>
              </a:ext>
            </a:extLst>
          </p:cNvPr>
          <p:cNvSpPr>
            <a:spLocks noGrp="1"/>
          </p:cNvSpPr>
          <p:nvPr>
            <p:ph type="title" hasCustomPrompt="1"/>
          </p:nvPr>
        </p:nvSpPr>
        <p:spPr>
          <a:xfrm>
            <a:off x="2319306" y="1286908"/>
            <a:ext cx="5968416" cy="994172"/>
          </a:xfrm>
        </p:spPr>
        <p:txBody>
          <a:bodyPr lIns="0" tIns="0" rIns="0" bIns="0">
            <a:normAutofit/>
          </a:bodyPr>
          <a:lstStyle>
            <a:lvl1pPr algn="r">
              <a:defRPr sz="3600">
                <a:solidFill>
                  <a:schemeClr val="bg1"/>
                </a:solidFill>
              </a:defRPr>
            </a:lvl1pPr>
          </a:lstStyle>
          <a:p>
            <a:r>
              <a:rPr lang="en-US"/>
              <a:t>Thank you!</a:t>
            </a:r>
          </a:p>
        </p:txBody>
      </p:sp>
    </p:spTree>
    <p:extLst>
      <p:ext uri="{BB962C8B-B14F-4D97-AF65-F5344CB8AC3E}">
        <p14:creationId xmlns:p14="http://schemas.microsoft.com/office/powerpoint/2010/main" val="2126999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9318D61-AA28-884F-8603-88CE9AA11362}"/>
              </a:ext>
            </a:extLst>
          </p:cNvPr>
          <p:cNvPicPr>
            <a:picLocks noChangeAspect="1"/>
          </p:cNvPicPr>
          <p:nvPr/>
        </p:nvPicPr>
        <p:blipFill>
          <a:blip r:embed="rId2"/>
          <a:src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963EF1BD-8D0B-7F4B-AD8D-5355F779ED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28030" y="4108174"/>
            <a:ext cx="2115970" cy="1035326"/>
          </a:xfrm>
          <a:prstGeom prst="rect">
            <a:avLst/>
          </a:prstGeom>
        </p:spPr>
      </p:pic>
      <p:pic>
        <p:nvPicPr>
          <p:cNvPr id="8" name="Picture 7">
            <a:extLst>
              <a:ext uri="{FF2B5EF4-FFF2-40B4-BE49-F238E27FC236}">
                <a16:creationId xmlns:a16="http://schemas.microsoft.com/office/drawing/2014/main" id="{F44C9917-AF55-324C-8742-139D2E63A7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28030" y="4108174"/>
            <a:ext cx="2115970" cy="1035326"/>
          </a:xfrm>
          <a:prstGeom prst="rect">
            <a:avLst/>
          </a:prstGeom>
        </p:spPr>
      </p:pic>
      <p:sp>
        <p:nvSpPr>
          <p:cNvPr id="11" name="Title 1">
            <a:extLst>
              <a:ext uri="{FF2B5EF4-FFF2-40B4-BE49-F238E27FC236}">
                <a16:creationId xmlns:a16="http://schemas.microsoft.com/office/drawing/2014/main" id="{50CBDDD8-0ABA-F01D-C333-DE025D597E0A}"/>
              </a:ext>
            </a:extLst>
          </p:cNvPr>
          <p:cNvSpPr>
            <a:spLocks noGrp="1"/>
          </p:cNvSpPr>
          <p:nvPr>
            <p:ph type="ctrTitle"/>
          </p:nvPr>
        </p:nvSpPr>
        <p:spPr>
          <a:xfrm>
            <a:off x="572400" y="816086"/>
            <a:ext cx="5712714" cy="1790700"/>
          </a:xfrm>
        </p:spPr>
        <p:txBody>
          <a:bodyPr lIns="0" tIns="0" rIns="0" bIns="0" anchor="b">
            <a:normAutofit/>
          </a:bodyPr>
          <a:lstStyle>
            <a:lvl1pPr algn="l">
              <a:defRPr sz="3200" b="1"/>
            </a:lvl1pPr>
          </a:lstStyle>
          <a:p>
            <a:r>
              <a:rPr lang="en-US"/>
              <a:t>Click to edit Master title style</a:t>
            </a:r>
          </a:p>
        </p:txBody>
      </p:sp>
      <p:sp>
        <p:nvSpPr>
          <p:cNvPr id="13" name="Subtitle 2">
            <a:extLst>
              <a:ext uri="{FF2B5EF4-FFF2-40B4-BE49-F238E27FC236}">
                <a16:creationId xmlns:a16="http://schemas.microsoft.com/office/drawing/2014/main" id="{6061ED09-2334-CDD8-1B95-BA1575C77C76}"/>
              </a:ext>
            </a:extLst>
          </p:cNvPr>
          <p:cNvSpPr>
            <a:spLocks noGrp="1"/>
          </p:cNvSpPr>
          <p:nvPr>
            <p:ph type="subTitle" idx="1"/>
          </p:nvPr>
        </p:nvSpPr>
        <p:spPr>
          <a:xfrm>
            <a:off x="572400" y="2685098"/>
            <a:ext cx="5712714" cy="1241822"/>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805152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Slide">
    <p:spTree>
      <p:nvGrpSpPr>
        <p:cNvPr id="1" name=""/>
        <p:cNvGrpSpPr/>
        <p:nvPr/>
      </p:nvGrpSpPr>
      <p:grpSpPr>
        <a:xfrm>
          <a:off x="0" y="0"/>
          <a:ext cx="0" cy="0"/>
          <a:chOff x="0" y="0"/>
          <a:chExt cx="0" cy="0"/>
        </a:xfrm>
      </p:grpSpPr>
      <p:pic>
        <p:nvPicPr>
          <p:cNvPr id="6" name="Picture 5" descr="A red surface with a black background&#10;&#10;Description automatically generated with medium confidence">
            <a:extLst>
              <a:ext uri="{FF2B5EF4-FFF2-40B4-BE49-F238E27FC236}">
                <a16:creationId xmlns:a16="http://schemas.microsoft.com/office/drawing/2014/main" id="{B56F3CAD-7BF3-0042-BA33-8A5869BCA9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952"/>
            <a:ext cx="9144000" cy="5143500"/>
          </a:xfrm>
          <a:prstGeom prst="rect">
            <a:avLst/>
          </a:prstGeom>
        </p:spPr>
      </p:pic>
      <p:sp>
        <p:nvSpPr>
          <p:cNvPr id="4" name="Content Placeholder 3"/>
          <p:cNvSpPr>
            <a:spLocks noGrp="1"/>
          </p:cNvSpPr>
          <p:nvPr>
            <p:ph sz="half" idx="2"/>
          </p:nvPr>
        </p:nvSpPr>
        <p:spPr>
          <a:xfrm>
            <a:off x="571500" y="1208347"/>
            <a:ext cx="8055666" cy="3118897"/>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spcBef>
                <a:spcPts val="600"/>
              </a:spcBef>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432594"/>
            <a:ext cx="8055666" cy="720000"/>
          </a:xfrm>
        </p:spPr>
        <p:txBody>
          <a:bodyPr lIns="0" tIns="0" rIns="0" bIns="0" anchor="t">
            <a:noAutofit/>
          </a:bodyPr>
          <a:lstStyle>
            <a:lvl1pPr>
              <a:defRPr sz="2400"/>
            </a:lvl1pPr>
          </a:lstStyle>
          <a:p>
            <a:r>
              <a:rPr lang="en-US"/>
              <a:t>Click to edit Master title style</a:t>
            </a:r>
          </a:p>
        </p:txBody>
      </p:sp>
      <p:pic>
        <p:nvPicPr>
          <p:cNvPr id="7" name="Picture 6">
            <a:extLst>
              <a:ext uri="{FF2B5EF4-FFF2-40B4-BE49-F238E27FC236}">
                <a16:creationId xmlns:a16="http://schemas.microsoft.com/office/drawing/2014/main" id="{8B63426E-A262-4642-AE65-DD6A1210B85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9334241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Slide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sp>
        <p:nvSpPr>
          <p:cNvPr id="4" name="Content Placeholder 3"/>
          <p:cNvSpPr>
            <a:spLocks noGrp="1"/>
          </p:cNvSpPr>
          <p:nvPr>
            <p:ph sz="half" idx="2"/>
          </p:nvPr>
        </p:nvSpPr>
        <p:spPr>
          <a:xfrm>
            <a:off x="571500" y="1542299"/>
            <a:ext cx="8055666" cy="283465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spcBef>
                <a:spcPts val="600"/>
              </a:spcBef>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766546"/>
            <a:ext cx="8055666" cy="720000"/>
          </a:xfrm>
        </p:spPr>
        <p:txBody>
          <a:bodyPr lIns="0" tIns="0" rIns="0" bIns="0" anchor="t">
            <a:noAutofit/>
          </a:bodyPr>
          <a:lstStyle>
            <a:lvl1pPr>
              <a:defRPr sz="2400"/>
            </a:lvl1pPr>
          </a:lstStyle>
          <a:p>
            <a:r>
              <a:rPr lang="en-US"/>
              <a:t>Click to edit Master title style</a:t>
            </a:r>
          </a:p>
        </p:txBody>
      </p:sp>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Tree>
    <p:extLst>
      <p:ext uri="{BB962C8B-B14F-4D97-AF65-F5344CB8AC3E}">
        <p14:creationId xmlns:p14="http://schemas.microsoft.com/office/powerpoint/2010/main" val="41815307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71DAD6E7-F2BA-1747-9462-F567163DF4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Picture 7" descr="A red surface with a black background&#10;&#10;Description automatically generated with medium confidence">
            <a:extLst>
              <a:ext uri="{FF2B5EF4-FFF2-40B4-BE49-F238E27FC236}">
                <a16:creationId xmlns:a16="http://schemas.microsoft.com/office/drawing/2014/main" id="{E8AE9AE1-A44A-4D48-B520-62BEEBBC10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Content Placeholder 3"/>
          <p:cNvSpPr>
            <a:spLocks noGrp="1"/>
          </p:cNvSpPr>
          <p:nvPr>
            <p:ph sz="half" idx="2"/>
          </p:nvPr>
        </p:nvSpPr>
        <p:spPr>
          <a:xfrm>
            <a:off x="572401" y="1306799"/>
            <a:ext cx="4425268" cy="3116710"/>
          </a:xfrm>
        </p:spPr>
        <p:txBody>
          <a:bodyPr lIns="0" tIns="0" rIns="0" bIns="0">
            <a:noAutofit/>
          </a:bodyPr>
          <a:lstStyle>
            <a:lvl1pPr marL="0" indent="0">
              <a:buFontTx/>
              <a:buNone/>
              <a:defRPr sz="1800"/>
            </a:lvl1pPr>
            <a:lvl2pPr marL="342900" indent="0">
              <a:buFontTx/>
              <a:buNone/>
              <a:defRPr sz="1800"/>
            </a:lvl2pPr>
            <a:lvl3pPr marL="685800" indent="0">
              <a:buFontTx/>
              <a:buNone/>
              <a:defRPr sz="1800"/>
            </a:lvl3pPr>
            <a:lvl4pPr marL="1028700" indent="0">
              <a:buFontTx/>
              <a:buNone/>
              <a:defRPr sz="1800"/>
            </a:lvl4pPr>
            <a:lvl5pPr marL="1371600" indent="0">
              <a:buFontTx/>
              <a:buNone/>
              <a:defRPr sz="1800"/>
            </a:lvl5pPr>
          </a:lstStyle>
          <a:p>
            <a:pPr lvl="0"/>
            <a:r>
              <a:rPr lang="en-US"/>
              <a:t>Edit Master text styles</a:t>
            </a:r>
          </a:p>
        </p:txBody>
      </p:sp>
      <p:pic>
        <p:nvPicPr>
          <p:cNvPr id="12" name="Picture 11">
            <a:extLst>
              <a:ext uri="{FF2B5EF4-FFF2-40B4-BE49-F238E27FC236}">
                <a16:creationId xmlns:a16="http://schemas.microsoft.com/office/drawing/2014/main" id="{A1A77C94-F7E3-3E47-A799-43D7A9072E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2400" y="432000"/>
            <a:ext cx="7999199" cy="723600"/>
          </a:xfrm>
        </p:spPr>
        <p:txBody>
          <a:bodyPr lIns="0" tIns="0" rIns="0" bIns="0" anchor="t">
            <a:noAutofit/>
          </a:bodyPr>
          <a:lstStyle>
            <a:lvl1pPr>
              <a:defRPr sz="2400"/>
            </a:lvl1pPr>
          </a:lstStyle>
          <a:p>
            <a:r>
              <a:rPr lang="en-US"/>
              <a:t>Click to edit Master title style</a:t>
            </a:r>
          </a:p>
        </p:txBody>
      </p:sp>
      <p:sp>
        <p:nvSpPr>
          <p:cNvPr id="6" name="Content Placeholder 5"/>
          <p:cNvSpPr>
            <a:spLocks noGrp="1"/>
          </p:cNvSpPr>
          <p:nvPr>
            <p:ph sz="quarter" idx="4"/>
          </p:nvPr>
        </p:nvSpPr>
        <p:spPr>
          <a:xfrm>
            <a:off x="5474825" y="1306800"/>
            <a:ext cx="309677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Edit Master text styles</a:t>
            </a:r>
          </a:p>
        </p:txBody>
      </p:sp>
      <p:pic>
        <p:nvPicPr>
          <p:cNvPr id="9" name="Picture 8">
            <a:extLst>
              <a:ext uri="{FF2B5EF4-FFF2-40B4-BE49-F238E27FC236}">
                <a16:creationId xmlns:a16="http://schemas.microsoft.com/office/drawing/2014/main" id="{7975C065-D2BE-C24B-B99D-C1198C6269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13206013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Box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0" y="797761"/>
            <a:ext cx="8242679" cy="663703"/>
          </a:xfrm>
        </p:spPr>
        <p:txBody>
          <a:bodyPr lIns="0" tIns="0" rIns="0" bIns="0" anchor="t">
            <a:noAutofit/>
          </a:bodyPr>
          <a:lstStyle>
            <a:lvl1pPr>
              <a:defRPr sz="2400"/>
            </a:lvl1pPr>
          </a:lstStyle>
          <a:p>
            <a:r>
              <a:rPr lang="en-US"/>
              <a:t>Click to edit Master title style</a:t>
            </a:r>
          </a:p>
        </p:txBody>
      </p:sp>
      <p:sp>
        <p:nvSpPr>
          <p:cNvPr id="12" name="Content Placeholder 3">
            <a:extLst>
              <a:ext uri="{FF2B5EF4-FFF2-40B4-BE49-F238E27FC236}">
                <a16:creationId xmlns:a16="http://schemas.microsoft.com/office/drawing/2014/main" id="{182CFFC4-66BE-2AFD-72A5-E6B8F8FF99B3}"/>
              </a:ext>
            </a:extLst>
          </p:cNvPr>
          <p:cNvSpPr>
            <a:spLocks noGrp="1"/>
          </p:cNvSpPr>
          <p:nvPr>
            <p:ph sz="half" idx="2"/>
          </p:nvPr>
        </p:nvSpPr>
        <p:spPr>
          <a:xfrm>
            <a:off x="572401" y="1593050"/>
            <a:ext cx="4425268" cy="3116710"/>
          </a:xfrm>
        </p:spPr>
        <p:txBody>
          <a:bodyPr lIns="0" tIns="0" rIns="0" bIns="0">
            <a:noAutofit/>
          </a:bodyPr>
          <a:lstStyle>
            <a:lvl1pPr marL="0" indent="0">
              <a:buFontTx/>
              <a:buNone/>
              <a:defRPr sz="1800"/>
            </a:lvl1pPr>
            <a:lvl2pPr marL="342900" indent="0">
              <a:buFontTx/>
              <a:buNone/>
              <a:defRPr sz="1800"/>
            </a:lvl2pPr>
            <a:lvl3pPr marL="685800" indent="0">
              <a:buFontTx/>
              <a:buNone/>
              <a:defRPr sz="1800"/>
            </a:lvl3pPr>
            <a:lvl4pPr marL="1028700" indent="0">
              <a:buFontTx/>
              <a:buNone/>
              <a:defRPr sz="1800"/>
            </a:lvl4pPr>
            <a:lvl5pPr marL="1371600" indent="0">
              <a:buFontTx/>
              <a:buNone/>
              <a:defRPr sz="1800"/>
            </a:lvl5pPr>
          </a:lstStyle>
          <a:p>
            <a:pPr lvl="0"/>
            <a:r>
              <a:rPr lang="en-US"/>
              <a:t>Edit Master text styles</a:t>
            </a:r>
          </a:p>
        </p:txBody>
      </p:sp>
      <p:sp>
        <p:nvSpPr>
          <p:cNvPr id="13" name="Content Placeholder 5">
            <a:extLst>
              <a:ext uri="{FF2B5EF4-FFF2-40B4-BE49-F238E27FC236}">
                <a16:creationId xmlns:a16="http://schemas.microsoft.com/office/drawing/2014/main" id="{186B4E04-E03C-6E30-02EF-AF7692F14D5B}"/>
              </a:ext>
            </a:extLst>
          </p:cNvPr>
          <p:cNvSpPr>
            <a:spLocks noGrp="1"/>
          </p:cNvSpPr>
          <p:nvPr>
            <p:ph sz="quarter" idx="4"/>
          </p:nvPr>
        </p:nvSpPr>
        <p:spPr>
          <a:xfrm>
            <a:off x="5474825" y="1593051"/>
            <a:ext cx="334025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3737224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9318D61-AA28-884F-8603-88CE9AA11362}"/>
              </a:ext>
            </a:extLst>
          </p:cNvPr>
          <p:cNvPicPr>
            <a:picLocks noChangeAspect="1"/>
          </p:cNvPicPr>
          <p:nvPr/>
        </p:nvPicPr>
        <p:blipFill>
          <a:blip r:embed="rId2"/>
          <a:src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963EF1BD-8D0B-7F4B-AD8D-5355F779ED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28030" y="4108174"/>
            <a:ext cx="2115970" cy="1035326"/>
          </a:xfrm>
          <a:prstGeom prst="rect">
            <a:avLst/>
          </a:prstGeom>
        </p:spPr>
      </p:pic>
      <p:pic>
        <p:nvPicPr>
          <p:cNvPr id="8" name="Picture 7">
            <a:extLst>
              <a:ext uri="{FF2B5EF4-FFF2-40B4-BE49-F238E27FC236}">
                <a16:creationId xmlns:a16="http://schemas.microsoft.com/office/drawing/2014/main" id="{F44C9917-AF55-324C-8742-139D2E63A7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28030" y="4108174"/>
            <a:ext cx="2115970" cy="1035326"/>
          </a:xfrm>
          <a:prstGeom prst="rect">
            <a:avLst/>
          </a:prstGeom>
        </p:spPr>
      </p:pic>
      <p:sp>
        <p:nvSpPr>
          <p:cNvPr id="11" name="Title 1">
            <a:extLst>
              <a:ext uri="{FF2B5EF4-FFF2-40B4-BE49-F238E27FC236}">
                <a16:creationId xmlns:a16="http://schemas.microsoft.com/office/drawing/2014/main" id="{50CBDDD8-0ABA-F01D-C333-DE025D597E0A}"/>
              </a:ext>
            </a:extLst>
          </p:cNvPr>
          <p:cNvSpPr>
            <a:spLocks noGrp="1"/>
          </p:cNvSpPr>
          <p:nvPr>
            <p:ph type="ctrTitle"/>
          </p:nvPr>
        </p:nvSpPr>
        <p:spPr>
          <a:xfrm>
            <a:off x="572400" y="816086"/>
            <a:ext cx="5712714" cy="1790700"/>
          </a:xfrm>
        </p:spPr>
        <p:txBody>
          <a:bodyPr lIns="0" tIns="0" rIns="0" bIns="0" anchor="b">
            <a:normAutofit/>
          </a:bodyPr>
          <a:lstStyle>
            <a:lvl1pPr algn="l">
              <a:defRPr sz="3200" b="1"/>
            </a:lvl1pPr>
          </a:lstStyle>
          <a:p>
            <a:r>
              <a:rPr lang="en-US"/>
              <a:t>Click to edit Master title style</a:t>
            </a:r>
          </a:p>
        </p:txBody>
      </p:sp>
      <p:sp>
        <p:nvSpPr>
          <p:cNvPr id="13" name="Subtitle 2">
            <a:extLst>
              <a:ext uri="{FF2B5EF4-FFF2-40B4-BE49-F238E27FC236}">
                <a16:creationId xmlns:a16="http://schemas.microsoft.com/office/drawing/2014/main" id="{6061ED09-2334-CDD8-1B95-BA1575C77C76}"/>
              </a:ext>
            </a:extLst>
          </p:cNvPr>
          <p:cNvSpPr>
            <a:spLocks noGrp="1"/>
          </p:cNvSpPr>
          <p:nvPr>
            <p:ph type="subTitle" idx="1"/>
          </p:nvPr>
        </p:nvSpPr>
        <p:spPr>
          <a:xfrm>
            <a:off x="572400" y="2685098"/>
            <a:ext cx="5712714" cy="1241822"/>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804101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BD62C7B2-F881-304C-8673-2B7AE44296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2401" y="432000"/>
            <a:ext cx="7999200" cy="663703"/>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0" y="1221827"/>
            <a:ext cx="3716522" cy="3026980"/>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79" y="1221827"/>
            <a:ext cx="3716521" cy="3026980"/>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B05F7907-417B-9845-A5F7-7A6C244228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19516239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s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1"/>
            <a:ext cx="7999200" cy="663703"/>
          </a:xfrm>
        </p:spPr>
        <p:txBody>
          <a:bodyPr lIns="0" tIns="0" rIns="0" bIns="0" anchor="t">
            <a:noAutofit/>
          </a:bodyPr>
          <a:lstStyle>
            <a:lvl1pPr>
              <a:defRPr sz="2400"/>
            </a:lvl1pPr>
          </a:lstStyle>
          <a:p>
            <a:r>
              <a:rPr lang="en-US"/>
              <a:t>Click to edit Master title style</a:t>
            </a:r>
          </a:p>
        </p:txBody>
      </p:sp>
      <p:sp>
        <p:nvSpPr>
          <p:cNvPr id="10" name="Content Placeholder 3">
            <a:extLst>
              <a:ext uri="{FF2B5EF4-FFF2-40B4-BE49-F238E27FC236}">
                <a16:creationId xmlns:a16="http://schemas.microsoft.com/office/drawing/2014/main" id="{86B374BF-327C-A1C5-95C4-C9A2DE524A13}"/>
              </a:ext>
            </a:extLst>
          </p:cNvPr>
          <p:cNvSpPr>
            <a:spLocks noGrp="1"/>
          </p:cNvSpPr>
          <p:nvPr>
            <p:ph sz="half" idx="2"/>
          </p:nvPr>
        </p:nvSpPr>
        <p:spPr>
          <a:xfrm>
            <a:off x="572400" y="1587588"/>
            <a:ext cx="3716522" cy="2758151"/>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0A48466F-4618-BC73-3718-4121D1F66C67}"/>
              </a:ext>
            </a:extLst>
          </p:cNvPr>
          <p:cNvSpPr>
            <a:spLocks noGrp="1"/>
          </p:cNvSpPr>
          <p:nvPr>
            <p:ph sz="quarter" idx="4"/>
          </p:nvPr>
        </p:nvSpPr>
        <p:spPr>
          <a:xfrm>
            <a:off x="4855079" y="1587588"/>
            <a:ext cx="3716521" cy="2758151"/>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7865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s No Wave">
    <p:spTree>
      <p:nvGrpSpPr>
        <p:cNvPr id="1" name=""/>
        <p:cNvGrpSpPr/>
        <p:nvPr/>
      </p:nvGrpSpPr>
      <p:grpSpPr>
        <a:xfrm>
          <a:off x="0" y="0"/>
          <a:ext cx="0" cy="0"/>
          <a:chOff x="0" y="0"/>
          <a:chExt cx="0" cy="0"/>
        </a:xfrm>
      </p:grpSpPr>
      <p:sp>
        <p:nvSpPr>
          <p:cNvPr id="2" name="Title 1"/>
          <p:cNvSpPr>
            <a:spLocks noGrp="1"/>
          </p:cNvSpPr>
          <p:nvPr>
            <p:ph type="title"/>
          </p:nvPr>
        </p:nvSpPr>
        <p:spPr>
          <a:xfrm>
            <a:off x="572400" y="432000"/>
            <a:ext cx="7999199" cy="671586"/>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0" y="1213945"/>
            <a:ext cx="3716522" cy="3152356"/>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79" y="1213945"/>
            <a:ext cx="3716521" cy="3152356"/>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Tree>
    <p:extLst>
      <p:ext uri="{BB962C8B-B14F-4D97-AF65-F5344CB8AC3E}">
        <p14:creationId xmlns:p14="http://schemas.microsoft.com/office/powerpoint/2010/main" val="583437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Sub-Head">
    <p:spTree>
      <p:nvGrpSpPr>
        <p:cNvPr id="1" name=""/>
        <p:cNvGrpSpPr/>
        <p:nvPr/>
      </p:nvGrpSpPr>
      <p:grpSpPr>
        <a:xfrm>
          <a:off x="0" y="0"/>
          <a:ext cx="0" cy="0"/>
          <a:chOff x="0" y="0"/>
          <a:chExt cx="0" cy="0"/>
        </a:xfrm>
      </p:grpSpPr>
      <p:pic>
        <p:nvPicPr>
          <p:cNvPr id="7" name="Picture 6" descr="A red surface with a black background&#10;&#10;Description automatically generated with medium confidence">
            <a:extLst>
              <a:ext uri="{FF2B5EF4-FFF2-40B4-BE49-F238E27FC236}">
                <a16:creationId xmlns:a16="http://schemas.microsoft.com/office/drawing/2014/main" id="{B49692BE-6321-0E46-9AE2-E491AAD317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432594"/>
            <a:ext cx="8000008" cy="640832"/>
          </a:xfrm>
        </p:spPr>
        <p:txBody>
          <a:bodyPr lIns="0" tIns="0" rIns="0" bIns="0" anchor="t">
            <a:noAutofit/>
          </a:bodyPr>
          <a:lstStyle>
            <a:lvl1pPr>
              <a:defRPr sz="2400"/>
            </a:lvl1pPr>
          </a:lstStyle>
          <a:p>
            <a:r>
              <a:rPr lang="en-US"/>
              <a:t>Click to edit Master title style</a:t>
            </a:r>
          </a:p>
        </p:txBody>
      </p:sp>
      <p:sp>
        <p:nvSpPr>
          <p:cNvPr id="3" name="Text Placeholder 2"/>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571499" y="1598215"/>
            <a:ext cx="8000007" cy="267496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B1638433-1023-2B48-8BC8-E864724D79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226586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Sub-Head - No Wav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8CD4D76-E938-C0FE-42AF-118C28DAC013}"/>
              </a:ext>
            </a:extLst>
          </p:cNvPr>
          <p:cNvSpPr>
            <a:spLocks noGrp="1"/>
          </p:cNvSpPr>
          <p:nvPr>
            <p:ph type="title"/>
          </p:nvPr>
        </p:nvSpPr>
        <p:spPr>
          <a:xfrm>
            <a:off x="571499" y="432594"/>
            <a:ext cx="8000008" cy="640832"/>
          </a:xfrm>
        </p:spPr>
        <p:txBody>
          <a:bodyPr lIns="0" tIns="0" rIns="0" bIns="0" anchor="t">
            <a:noAutofit/>
          </a:bodyPr>
          <a:lstStyle>
            <a:lvl1pPr>
              <a:defRPr sz="2400"/>
            </a:lvl1pPr>
          </a:lstStyle>
          <a:p>
            <a:r>
              <a:rPr lang="en-US"/>
              <a:t>Click to edit Master title style</a:t>
            </a:r>
          </a:p>
        </p:txBody>
      </p:sp>
      <p:sp>
        <p:nvSpPr>
          <p:cNvPr id="8" name="Text Placeholder 2">
            <a:extLst>
              <a:ext uri="{FF2B5EF4-FFF2-40B4-BE49-F238E27FC236}">
                <a16:creationId xmlns:a16="http://schemas.microsoft.com/office/drawing/2014/main" id="{B19F14C5-836D-38F0-C562-10D4C0A48BF5}"/>
              </a:ext>
            </a:extLst>
          </p:cNvPr>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9" name="Content Placeholder 3">
            <a:extLst>
              <a:ext uri="{FF2B5EF4-FFF2-40B4-BE49-F238E27FC236}">
                <a16:creationId xmlns:a16="http://schemas.microsoft.com/office/drawing/2014/main" id="{0CB51878-5E70-757A-DBDD-496B01533BF2}"/>
              </a:ext>
            </a:extLst>
          </p:cNvPr>
          <p:cNvSpPr>
            <a:spLocks noGrp="1"/>
          </p:cNvSpPr>
          <p:nvPr>
            <p:ph sz="half" idx="2"/>
          </p:nvPr>
        </p:nvSpPr>
        <p:spPr>
          <a:xfrm>
            <a:off x="571499" y="1598215"/>
            <a:ext cx="8000007" cy="267496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78509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New Sec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8B6336-F657-744C-A4FC-6471C335AF66}"/>
              </a:ext>
            </a:extLst>
          </p:cNvPr>
          <p:cNvPicPr>
            <a:picLocks noChangeAspect="1"/>
          </p:cNvPicPr>
          <p:nvPr userDrawn="1"/>
        </p:nvPicPr>
        <p:blipFill>
          <a:blip r:embed="rId2"/>
          <a:src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3CDDC454-CEBE-BF44-9F5E-79A5F5000B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28030" y="4108174"/>
            <a:ext cx="2115970" cy="1035326"/>
          </a:xfrm>
          <a:prstGeom prst="rect">
            <a:avLst/>
          </a:prstGeom>
        </p:spPr>
      </p:pic>
      <p:sp>
        <p:nvSpPr>
          <p:cNvPr id="10" name="Title 1">
            <a:extLst>
              <a:ext uri="{FF2B5EF4-FFF2-40B4-BE49-F238E27FC236}">
                <a16:creationId xmlns:a16="http://schemas.microsoft.com/office/drawing/2014/main" id="{D3DF195C-0123-544A-9FE1-F77D58D7798E}"/>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669D0CE7-454F-8B45-AFE8-72DC7B79C1DC}"/>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1476263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New Sec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77A851-3FA5-3E49-A8C9-477469ED45BE}"/>
              </a:ext>
            </a:extLst>
          </p:cNvPr>
          <p:cNvPicPr>
            <a:picLocks noChangeAspect="1"/>
          </p:cNvPicPr>
          <p:nvPr userDrawn="1"/>
        </p:nvPicPr>
        <p:blipFill>
          <a:blip r:embed="rId2"/>
          <a:srcRect/>
          <a:stretch/>
        </p:blipFill>
        <p:spPr>
          <a:xfrm>
            <a:off x="0" y="0"/>
            <a:ext cx="9144000" cy="5143500"/>
          </a:xfrm>
          <a:prstGeom prst="rect">
            <a:avLst/>
          </a:prstGeom>
        </p:spPr>
      </p:pic>
      <p:sp>
        <p:nvSpPr>
          <p:cNvPr id="10" name="Title 1">
            <a:extLst>
              <a:ext uri="{FF2B5EF4-FFF2-40B4-BE49-F238E27FC236}">
                <a16:creationId xmlns:a16="http://schemas.microsoft.com/office/drawing/2014/main" id="{010B0C93-FD51-3A4E-857B-7D636927F282}"/>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AA900B0B-5519-B742-BA4D-9FD1125EAACF}"/>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6" name="Picture 5">
            <a:extLst>
              <a:ext uri="{FF2B5EF4-FFF2-40B4-BE49-F238E27FC236}">
                <a16:creationId xmlns:a16="http://schemas.microsoft.com/office/drawing/2014/main" id="{F11690E5-33BD-B648-A36E-4CF380D48F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28030" y="4108174"/>
            <a:ext cx="2115970" cy="1035326"/>
          </a:xfrm>
          <a:prstGeom prst="rect">
            <a:avLst/>
          </a:prstGeom>
        </p:spPr>
      </p:pic>
    </p:spTree>
    <p:extLst>
      <p:ext uri="{BB962C8B-B14F-4D97-AF65-F5344CB8AC3E}">
        <p14:creationId xmlns:p14="http://schemas.microsoft.com/office/powerpoint/2010/main" val="11521532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Thank You">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0AB93D99-7BA8-A74A-BFBE-AE69998D07B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956EF556-0843-9F49-B24F-0155AC1D42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32600" y="2525197"/>
            <a:ext cx="2990851" cy="1463398"/>
          </a:xfrm>
          <a:prstGeom prst="rect">
            <a:avLst/>
          </a:prstGeom>
        </p:spPr>
      </p:pic>
      <p:sp>
        <p:nvSpPr>
          <p:cNvPr id="9" name="Title 1">
            <a:extLst>
              <a:ext uri="{FF2B5EF4-FFF2-40B4-BE49-F238E27FC236}">
                <a16:creationId xmlns:a16="http://schemas.microsoft.com/office/drawing/2014/main" id="{E8A62ABC-8BF6-4141-81B1-2579AA5B2935}"/>
              </a:ext>
            </a:extLst>
          </p:cNvPr>
          <p:cNvSpPr>
            <a:spLocks noGrp="1"/>
          </p:cNvSpPr>
          <p:nvPr>
            <p:ph type="title" hasCustomPrompt="1"/>
          </p:nvPr>
        </p:nvSpPr>
        <p:spPr>
          <a:xfrm>
            <a:off x="2319306" y="1286908"/>
            <a:ext cx="5968416" cy="994172"/>
          </a:xfrm>
        </p:spPr>
        <p:txBody>
          <a:bodyPr lIns="0" tIns="0" rIns="0" bIns="0">
            <a:normAutofit/>
          </a:bodyPr>
          <a:lstStyle>
            <a:lvl1pPr algn="r">
              <a:defRPr sz="3600">
                <a:solidFill>
                  <a:schemeClr val="bg1"/>
                </a:solidFill>
              </a:defRPr>
            </a:lvl1pPr>
          </a:lstStyle>
          <a:p>
            <a:r>
              <a:rPr lang="en-US"/>
              <a:t>Thank you!</a:t>
            </a:r>
          </a:p>
        </p:txBody>
      </p:sp>
    </p:spTree>
    <p:extLst>
      <p:ext uri="{BB962C8B-B14F-4D97-AF65-F5344CB8AC3E}">
        <p14:creationId xmlns:p14="http://schemas.microsoft.com/office/powerpoint/2010/main" val="197077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35CD1AF-403C-F744-9D58-F0FC7A331924}"/>
              </a:ext>
            </a:extLst>
          </p:cNvPr>
          <p:cNvPicPr>
            <a:picLocks noChangeAspect="1"/>
          </p:cNvPicPr>
          <p:nvPr userDrawn="1"/>
        </p:nvPicPr>
        <p:blipFill>
          <a:blip r:embed="rId2"/>
          <a:srcRect/>
          <a:stretch/>
        </p:blipFill>
        <p:spPr>
          <a:xfrm>
            <a:off x="0" y="13012"/>
            <a:ext cx="9144000" cy="5143500"/>
          </a:xfrm>
          <a:prstGeom prst="rect">
            <a:avLst/>
          </a:prstGeom>
        </p:spPr>
      </p:pic>
      <p:sp>
        <p:nvSpPr>
          <p:cNvPr id="12" name="Title 1">
            <a:extLst>
              <a:ext uri="{FF2B5EF4-FFF2-40B4-BE49-F238E27FC236}">
                <a16:creationId xmlns:a16="http://schemas.microsoft.com/office/drawing/2014/main" id="{82D04D02-F846-0C4B-99A6-45E417F5EFD7}"/>
              </a:ext>
            </a:extLst>
          </p:cNvPr>
          <p:cNvSpPr>
            <a:spLocks noGrp="1"/>
          </p:cNvSpPr>
          <p:nvPr>
            <p:ph type="ctrTitle"/>
          </p:nvPr>
        </p:nvSpPr>
        <p:spPr>
          <a:xfrm>
            <a:off x="473895" y="1802289"/>
            <a:ext cx="5712714" cy="740857"/>
          </a:xfrm>
        </p:spPr>
        <p:txBody>
          <a:bodyPr lIns="0" tIns="0" rIns="0" bIns="0" anchor="b">
            <a:normAutofit/>
          </a:bodyPr>
          <a:lstStyle>
            <a:lvl1pPr algn="l">
              <a:defRPr sz="3200" b="1"/>
            </a:lvl1pPr>
          </a:lstStyle>
          <a:p>
            <a:r>
              <a:rPr lang="en-US"/>
              <a:t>Click to edit Master title style</a:t>
            </a:r>
          </a:p>
        </p:txBody>
      </p:sp>
      <p:sp>
        <p:nvSpPr>
          <p:cNvPr id="13" name="Subtitle 2">
            <a:extLst>
              <a:ext uri="{FF2B5EF4-FFF2-40B4-BE49-F238E27FC236}">
                <a16:creationId xmlns:a16="http://schemas.microsoft.com/office/drawing/2014/main" id="{2E489BDA-58A5-9D48-933E-BB1CDC1953A8}"/>
              </a:ext>
            </a:extLst>
          </p:cNvPr>
          <p:cNvSpPr>
            <a:spLocks noGrp="1"/>
          </p:cNvSpPr>
          <p:nvPr>
            <p:ph type="subTitle" idx="1"/>
          </p:nvPr>
        </p:nvSpPr>
        <p:spPr>
          <a:xfrm>
            <a:off x="473895" y="2612203"/>
            <a:ext cx="5712714" cy="1140812"/>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9" name="Picture 8">
            <a:extLst>
              <a:ext uri="{FF2B5EF4-FFF2-40B4-BE49-F238E27FC236}">
                <a16:creationId xmlns:a16="http://schemas.microsoft.com/office/drawing/2014/main" id="{259FD060-1D9F-3942-9D31-B3D158FBB29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2803014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p:spTree>
      <p:nvGrpSpPr>
        <p:cNvPr id="1" name=""/>
        <p:cNvGrpSpPr/>
        <p:nvPr/>
      </p:nvGrpSpPr>
      <p:grpSpPr>
        <a:xfrm>
          <a:off x="0" y="0"/>
          <a:ext cx="0" cy="0"/>
          <a:chOff x="0" y="0"/>
          <a:chExt cx="0" cy="0"/>
        </a:xfrm>
      </p:grpSpPr>
      <p:pic>
        <p:nvPicPr>
          <p:cNvPr id="6" name="Picture 5" descr="A red surface with a black background&#10;&#10;Description automatically generated with medium confidence">
            <a:extLst>
              <a:ext uri="{FF2B5EF4-FFF2-40B4-BE49-F238E27FC236}">
                <a16:creationId xmlns:a16="http://schemas.microsoft.com/office/drawing/2014/main" id="{B56F3CAD-7BF3-0042-BA33-8A5869BCA9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952"/>
            <a:ext cx="9144000" cy="5143500"/>
          </a:xfrm>
          <a:prstGeom prst="rect">
            <a:avLst/>
          </a:prstGeom>
        </p:spPr>
      </p:pic>
      <p:sp>
        <p:nvSpPr>
          <p:cNvPr id="4" name="Content Placeholder 3"/>
          <p:cNvSpPr>
            <a:spLocks noGrp="1"/>
          </p:cNvSpPr>
          <p:nvPr>
            <p:ph sz="half" idx="2"/>
          </p:nvPr>
        </p:nvSpPr>
        <p:spPr>
          <a:xfrm>
            <a:off x="571500" y="1208347"/>
            <a:ext cx="8055666" cy="3118897"/>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spcBef>
                <a:spcPts val="600"/>
              </a:spcBef>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432594"/>
            <a:ext cx="8055666" cy="720000"/>
          </a:xfrm>
        </p:spPr>
        <p:txBody>
          <a:bodyPr lIns="0" tIns="0" rIns="0" bIns="0" anchor="t">
            <a:noAutofit/>
          </a:bodyPr>
          <a:lstStyle>
            <a:lvl1pPr>
              <a:defRPr sz="2400"/>
            </a:lvl1pPr>
          </a:lstStyle>
          <a:p>
            <a:r>
              <a:rPr lang="en-US"/>
              <a:t>Click to edit Master title style</a:t>
            </a:r>
          </a:p>
        </p:txBody>
      </p:sp>
      <p:pic>
        <p:nvPicPr>
          <p:cNvPr id="7" name="Picture 6">
            <a:extLst>
              <a:ext uri="{FF2B5EF4-FFF2-40B4-BE49-F238E27FC236}">
                <a16:creationId xmlns:a16="http://schemas.microsoft.com/office/drawing/2014/main" id="{8B63426E-A262-4642-AE65-DD6A1210B85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3727446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sp>
        <p:nvSpPr>
          <p:cNvPr id="4" name="Content Placeholder 3"/>
          <p:cNvSpPr>
            <a:spLocks noGrp="1"/>
          </p:cNvSpPr>
          <p:nvPr>
            <p:ph sz="half" idx="2"/>
          </p:nvPr>
        </p:nvSpPr>
        <p:spPr>
          <a:xfrm>
            <a:off x="571500" y="1542299"/>
            <a:ext cx="8055666" cy="283465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spcBef>
                <a:spcPts val="600"/>
              </a:spcBef>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766546"/>
            <a:ext cx="8055666" cy="720000"/>
          </a:xfrm>
        </p:spPr>
        <p:txBody>
          <a:bodyPr lIns="0" tIns="0" rIns="0" bIns="0" anchor="t">
            <a:noAutofit/>
          </a:bodyPr>
          <a:lstStyle>
            <a:lvl1pPr>
              <a:defRPr sz="2400"/>
            </a:lvl1pPr>
          </a:lstStyle>
          <a:p>
            <a:r>
              <a:rPr lang="en-US"/>
              <a:t>Click to edit Master title style</a:t>
            </a:r>
          </a:p>
        </p:txBody>
      </p:sp>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Tree>
    <p:extLst>
      <p:ext uri="{BB962C8B-B14F-4D97-AF65-F5344CB8AC3E}">
        <p14:creationId xmlns:p14="http://schemas.microsoft.com/office/powerpoint/2010/main" val="3624398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71DAD6E7-F2BA-1747-9462-F567163DF4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Picture 7" descr="A red surface with a black background&#10;&#10;Description automatically generated with medium confidence">
            <a:extLst>
              <a:ext uri="{FF2B5EF4-FFF2-40B4-BE49-F238E27FC236}">
                <a16:creationId xmlns:a16="http://schemas.microsoft.com/office/drawing/2014/main" id="{E8AE9AE1-A44A-4D48-B520-62BEEBBC10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Content Placeholder 3"/>
          <p:cNvSpPr>
            <a:spLocks noGrp="1"/>
          </p:cNvSpPr>
          <p:nvPr>
            <p:ph sz="half" idx="2"/>
          </p:nvPr>
        </p:nvSpPr>
        <p:spPr>
          <a:xfrm>
            <a:off x="572401" y="1306799"/>
            <a:ext cx="4425268" cy="3116710"/>
          </a:xfrm>
        </p:spPr>
        <p:txBody>
          <a:bodyPr lIns="0" tIns="0" rIns="0" bIns="0">
            <a:noAutofit/>
          </a:bodyPr>
          <a:lstStyle>
            <a:lvl1pPr marL="0" indent="0">
              <a:buFontTx/>
              <a:buNone/>
              <a:defRPr sz="1800"/>
            </a:lvl1pPr>
            <a:lvl2pPr marL="342900" indent="0">
              <a:buFontTx/>
              <a:buNone/>
              <a:defRPr sz="1800"/>
            </a:lvl2pPr>
            <a:lvl3pPr marL="685800" indent="0">
              <a:buFontTx/>
              <a:buNone/>
              <a:defRPr sz="1800"/>
            </a:lvl3pPr>
            <a:lvl4pPr marL="1028700" indent="0">
              <a:buFontTx/>
              <a:buNone/>
              <a:defRPr sz="1800"/>
            </a:lvl4pPr>
            <a:lvl5pPr marL="1371600" indent="0">
              <a:buFontTx/>
              <a:buNone/>
              <a:defRPr sz="1800"/>
            </a:lvl5pPr>
          </a:lstStyle>
          <a:p>
            <a:pPr lvl="0"/>
            <a:r>
              <a:rPr lang="en-US"/>
              <a:t>Click to edit Master text styles</a:t>
            </a:r>
          </a:p>
        </p:txBody>
      </p:sp>
      <p:pic>
        <p:nvPicPr>
          <p:cNvPr id="12" name="Picture 11">
            <a:extLst>
              <a:ext uri="{FF2B5EF4-FFF2-40B4-BE49-F238E27FC236}">
                <a16:creationId xmlns:a16="http://schemas.microsoft.com/office/drawing/2014/main" id="{A1A77C94-F7E3-3E47-A799-43D7A9072E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2400" y="432000"/>
            <a:ext cx="7999199" cy="723600"/>
          </a:xfrm>
        </p:spPr>
        <p:txBody>
          <a:bodyPr lIns="0" tIns="0" rIns="0" bIns="0" anchor="t">
            <a:noAutofit/>
          </a:bodyPr>
          <a:lstStyle>
            <a:lvl1pPr>
              <a:defRPr sz="2400"/>
            </a:lvl1pPr>
          </a:lstStyle>
          <a:p>
            <a:r>
              <a:rPr lang="en-US"/>
              <a:t>Click to edit Master title style</a:t>
            </a:r>
          </a:p>
        </p:txBody>
      </p:sp>
      <p:sp>
        <p:nvSpPr>
          <p:cNvPr id="6" name="Content Placeholder 5"/>
          <p:cNvSpPr>
            <a:spLocks noGrp="1"/>
          </p:cNvSpPr>
          <p:nvPr>
            <p:ph sz="quarter" idx="4"/>
          </p:nvPr>
        </p:nvSpPr>
        <p:spPr>
          <a:xfrm>
            <a:off x="5474825" y="1306800"/>
            <a:ext cx="309677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pic>
        <p:nvPicPr>
          <p:cNvPr id="9" name="Picture 8">
            <a:extLst>
              <a:ext uri="{FF2B5EF4-FFF2-40B4-BE49-F238E27FC236}">
                <a16:creationId xmlns:a16="http://schemas.microsoft.com/office/drawing/2014/main" id="{7975C065-D2BE-C24B-B99D-C1198C6269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2131829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Box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0" y="797761"/>
            <a:ext cx="8242679" cy="663703"/>
          </a:xfrm>
        </p:spPr>
        <p:txBody>
          <a:bodyPr lIns="0" tIns="0" rIns="0" bIns="0" anchor="t">
            <a:noAutofit/>
          </a:bodyPr>
          <a:lstStyle>
            <a:lvl1pPr>
              <a:defRPr sz="2400"/>
            </a:lvl1pPr>
          </a:lstStyle>
          <a:p>
            <a:r>
              <a:rPr lang="en-US"/>
              <a:t>Click to edit Master title style</a:t>
            </a:r>
          </a:p>
        </p:txBody>
      </p:sp>
      <p:sp>
        <p:nvSpPr>
          <p:cNvPr id="12" name="Content Placeholder 3">
            <a:extLst>
              <a:ext uri="{FF2B5EF4-FFF2-40B4-BE49-F238E27FC236}">
                <a16:creationId xmlns:a16="http://schemas.microsoft.com/office/drawing/2014/main" id="{182CFFC4-66BE-2AFD-72A5-E6B8F8FF99B3}"/>
              </a:ext>
            </a:extLst>
          </p:cNvPr>
          <p:cNvSpPr>
            <a:spLocks noGrp="1"/>
          </p:cNvSpPr>
          <p:nvPr>
            <p:ph sz="half" idx="2"/>
          </p:nvPr>
        </p:nvSpPr>
        <p:spPr>
          <a:xfrm>
            <a:off x="572401" y="1593050"/>
            <a:ext cx="4425268" cy="3116710"/>
          </a:xfrm>
        </p:spPr>
        <p:txBody>
          <a:bodyPr lIns="0" tIns="0" rIns="0" bIns="0">
            <a:noAutofit/>
          </a:bodyPr>
          <a:lstStyle>
            <a:lvl1pPr marL="0" indent="0">
              <a:buFontTx/>
              <a:buNone/>
              <a:defRPr sz="1800"/>
            </a:lvl1pPr>
            <a:lvl2pPr marL="342900" indent="0">
              <a:buFontTx/>
              <a:buNone/>
              <a:defRPr sz="1800"/>
            </a:lvl2pPr>
            <a:lvl3pPr marL="685800" indent="0">
              <a:buFontTx/>
              <a:buNone/>
              <a:defRPr sz="1800"/>
            </a:lvl3pPr>
            <a:lvl4pPr marL="1028700" indent="0">
              <a:buFontTx/>
              <a:buNone/>
              <a:defRPr sz="1800"/>
            </a:lvl4pPr>
            <a:lvl5pPr marL="1371600" indent="0">
              <a:buFontTx/>
              <a:buNone/>
              <a:defRPr sz="1800"/>
            </a:lvl5pPr>
          </a:lstStyle>
          <a:p>
            <a:pPr lvl="0"/>
            <a:r>
              <a:rPr lang="en-US"/>
              <a:t>Click to edit Master text styles</a:t>
            </a:r>
          </a:p>
        </p:txBody>
      </p:sp>
      <p:sp>
        <p:nvSpPr>
          <p:cNvPr id="13" name="Content Placeholder 5">
            <a:extLst>
              <a:ext uri="{FF2B5EF4-FFF2-40B4-BE49-F238E27FC236}">
                <a16:creationId xmlns:a16="http://schemas.microsoft.com/office/drawing/2014/main" id="{186B4E04-E03C-6E30-02EF-AF7692F14D5B}"/>
              </a:ext>
            </a:extLst>
          </p:cNvPr>
          <p:cNvSpPr>
            <a:spLocks noGrp="1"/>
          </p:cNvSpPr>
          <p:nvPr>
            <p:ph sz="quarter" idx="4"/>
          </p:nvPr>
        </p:nvSpPr>
        <p:spPr>
          <a:xfrm>
            <a:off x="5474825" y="1593051"/>
            <a:ext cx="334025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9781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BD62C7B2-F881-304C-8673-2B7AE44296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
        <p:nvSpPr>
          <p:cNvPr id="2" name="Title 1"/>
          <p:cNvSpPr>
            <a:spLocks noGrp="1"/>
          </p:cNvSpPr>
          <p:nvPr>
            <p:ph type="title"/>
          </p:nvPr>
        </p:nvSpPr>
        <p:spPr>
          <a:xfrm>
            <a:off x="572401" y="432000"/>
            <a:ext cx="7999200" cy="663703"/>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0" y="1221827"/>
            <a:ext cx="3716522" cy="3026980"/>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79" y="1221827"/>
            <a:ext cx="3716521" cy="3026980"/>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B05F7907-417B-9845-A5F7-7A6C244228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2190962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6306"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1"/>
            <a:ext cx="7999200" cy="663703"/>
          </a:xfrm>
        </p:spPr>
        <p:txBody>
          <a:bodyPr lIns="0" tIns="0" rIns="0" bIns="0" anchor="t">
            <a:noAutofit/>
          </a:bodyPr>
          <a:lstStyle>
            <a:lvl1pPr>
              <a:defRPr sz="2400"/>
            </a:lvl1pPr>
          </a:lstStyle>
          <a:p>
            <a:r>
              <a:rPr lang="en-US"/>
              <a:t>Click to edit Master title style</a:t>
            </a:r>
          </a:p>
        </p:txBody>
      </p:sp>
      <p:sp>
        <p:nvSpPr>
          <p:cNvPr id="10" name="Content Placeholder 3">
            <a:extLst>
              <a:ext uri="{FF2B5EF4-FFF2-40B4-BE49-F238E27FC236}">
                <a16:creationId xmlns:a16="http://schemas.microsoft.com/office/drawing/2014/main" id="{86B374BF-327C-A1C5-95C4-C9A2DE524A13}"/>
              </a:ext>
            </a:extLst>
          </p:cNvPr>
          <p:cNvSpPr>
            <a:spLocks noGrp="1"/>
          </p:cNvSpPr>
          <p:nvPr>
            <p:ph sz="half" idx="2"/>
          </p:nvPr>
        </p:nvSpPr>
        <p:spPr>
          <a:xfrm>
            <a:off x="572400" y="1587588"/>
            <a:ext cx="3716522" cy="2758151"/>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0A48466F-4618-BC73-3718-4121D1F66C67}"/>
              </a:ext>
            </a:extLst>
          </p:cNvPr>
          <p:cNvSpPr>
            <a:spLocks noGrp="1"/>
          </p:cNvSpPr>
          <p:nvPr>
            <p:ph sz="quarter" idx="4"/>
          </p:nvPr>
        </p:nvSpPr>
        <p:spPr>
          <a:xfrm>
            <a:off x="4855079" y="1587588"/>
            <a:ext cx="3716521" cy="2758151"/>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752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s No Wave">
    <p:spTree>
      <p:nvGrpSpPr>
        <p:cNvPr id="1" name=""/>
        <p:cNvGrpSpPr/>
        <p:nvPr/>
      </p:nvGrpSpPr>
      <p:grpSpPr>
        <a:xfrm>
          <a:off x="0" y="0"/>
          <a:ext cx="0" cy="0"/>
          <a:chOff x="0" y="0"/>
          <a:chExt cx="0" cy="0"/>
        </a:xfrm>
      </p:grpSpPr>
      <p:sp>
        <p:nvSpPr>
          <p:cNvPr id="2" name="Title 1"/>
          <p:cNvSpPr>
            <a:spLocks noGrp="1"/>
          </p:cNvSpPr>
          <p:nvPr>
            <p:ph type="title"/>
          </p:nvPr>
        </p:nvSpPr>
        <p:spPr>
          <a:xfrm>
            <a:off x="572400" y="432000"/>
            <a:ext cx="7999199" cy="671586"/>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0" y="1213945"/>
            <a:ext cx="3716522" cy="3152356"/>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79" y="1213945"/>
            <a:ext cx="3716521" cy="3152356"/>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66306" y="4322618"/>
            <a:ext cx="1677694" cy="820882"/>
          </a:xfrm>
          <a:prstGeom prst="rect">
            <a:avLst/>
          </a:prstGeom>
        </p:spPr>
      </p:pic>
    </p:spTree>
    <p:extLst>
      <p:ext uri="{BB962C8B-B14F-4D97-AF65-F5344CB8AC3E}">
        <p14:creationId xmlns:p14="http://schemas.microsoft.com/office/powerpoint/2010/main" val="276067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3150511"/>
      </p:ext>
    </p:extLst>
  </p:cSld>
  <p:clrMap bg1="lt1" tx1="dk1" bg2="lt2" tx2="dk2" accent1="accent1" accent2="accent2" accent3="accent3" accent4="accent4" accent5="accent5" accent6="accent6" hlink="hlink" folHlink="folHlink"/>
  <p:sldLayoutIdLst>
    <p:sldLayoutId id="2147484467" r:id="rId1"/>
    <p:sldLayoutId id="2147483695" r:id="rId2"/>
    <p:sldLayoutId id="2147483704" r:id="rId3"/>
    <p:sldLayoutId id="2147483730" r:id="rId4"/>
    <p:sldLayoutId id="2147483724" r:id="rId5"/>
    <p:sldLayoutId id="2147483732" r:id="rId6"/>
    <p:sldLayoutId id="2147483726" r:id="rId7"/>
    <p:sldLayoutId id="2147483731" r:id="rId8"/>
    <p:sldLayoutId id="2147483716" r:id="rId9"/>
    <p:sldLayoutId id="2147483703" r:id="rId10"/>
    <p:sldLayoutId id="2147483729" r:id="rId11"/>
    <p:sldLayoutId id="2147483663" r:id="rId12"/>
    <p:sldLayoutId id="2147484527" r:id="rId13"/>
    <p:sldLayoutId id="2147483667" r:id="rId14"/>
  </p:sldLayoutIdLst>
  <p:txStyles>
    <p:titleStyle>
      <a:lvl1pPr algn="l" defTabSz="685800" rtl="0" eaLnBrk="1" latinLnBrk="0" hangingPunct="1">
        <a:lnSpc>
          <a:spcPct val="90000"/>
        </a:lnSpc>
        <a:spcBef>
          <a:spcPct val="0"/>
        </a:spcBef>
        <a:buNone/>
        <a:defRPr sz="3300" b="1"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933285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Lst>
  <p:txStyles>
    <p:titleStyle>
      <a:lvl1pPr algn="l" defTabSz="685800" rtl="0" eaLnBrk="1" latinLnBrk="0" hangingPunct="1">
        <a:lnSpc>
          <a:spcPct val="90000"/>
        </a:lnSpc>
        <a:spcBef>
          <a:spcPct val="0"/>
        </a:spcBef>
        <a:buNone/>
        <a:defRPr sz="3300" b="1"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2.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3" Type="http://schemas.openxmlformats.org/officeDocument/2006/relationships/hyperlink" Target="https://ventus.carleton.ca/student/"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carleton.ca/ses/exam-accommodations/" TargetMode="External"/><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1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FE090-51BB-EBD1-BBF5-99A2581A14DD}"/>
              </a:ext>
            </a:extLst>
          </p:cNvPr>
          <p:cNvSpPr>
            <a:spLocks noGrp="1"/>
          </p:cNvSpPr>
          <p:nvPr>
            <p:ph type="ctrTitle"/>
          </p:nvPr>
        </p:nvSpPr>
        <p:spPr/>
        <p:txBody>
          <a:bodyPr/>
          <a:lstStyle/>
          <a:p>
            <a:r>
              <a:rPr lang="en-US" dirty="0"/>
              <a:t>PMC 101</a:t>
            </a:r>
            <a:endParaRPr lang="en-CA" dirty="0"/>
          </a:p>
        </p:txBody>
      </p:sp>
      <p:sp>
        <p:nvSpPr>
          <p:cNvPr id="3" name="Subtitle 2">
            <a:extLst>
              <a:ext uri="{FF2B5EF4-FFF2-40B4-BE49-F238E27FC236}">
                <a16:creationId xmlns:a16="http://schemas.microsoft.com/office/drawing/2014/main" id="{2594F069-B932-9F5D-C965-ECF84E76716A}"/>
              </a:ext>
            </a:extLst>
          </p:cNvPr>
          <p:cNvSpPr>
            <a:spLocks noGrp="1"/>
          </p:cNvSpPr>
          <p:nvPr>
            <p:ph type="subTitle" idx="1"/>
          </p:nvPr>
        </p:nvSpPr>
        <p:spPr/>
        <p:txBody>
          <a:bodyPr/>
          <a:lstStyle/>
          <a:p>
            <a:r>
              <a:rPr lang="en-US" dirty="0"/>
              <a:t>Candice Kavanagh, Disabilities Coordinator</a:t>
            </a:r>
            <a:endParaRPr lang="en-CA" dirty="0"/>
          </a:p>
        </p:txBody>
      </p:sp>
    </p:spTree>
    <p:extLst>
      <p:ext uri="{BB962C8B-B14F-4D97-AF65-F5344CB8AC3E}">
        <p14:creationId xmlns:p14="http://schemas.microsoft.com/office/powerpoint/2010/main" val="1578283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C1FF8A-E954-10AA-FFA1-5FA6B46D1576}"/>
              </a:ext>
            </a:extLst>
          </p:cNvPr>
          <p:cNvSpPr>
            <a:spLocks noGrp="1"/>
          </p:cNvSpPr>
          <p:nvPr>
            <p:ph type="title"/>
          </p:nvPr>
        </p:nvSpPr>
        <p:spPr/>
        <p:txBody>
          <a:bodyPr/>
          <a:lstStyle/>
          <a:p>
            <a:r>
              <a:rPr lang="en-US" dirty="0"/>
              <a:t>Important</a:t>
            </a:r>
            <a:endParaRPr lang="en-CA" dirty="0"/>
          </a:p>
        </p:txBody>
      </p:sp>
      <p:pic>
        <p:nvPicPr>
          <p:cNvPr id="7" name="Picture 6" descr="Yellow rectangle with a black border, featuring an exclamation mark icon on the left and the word &quot;IMPORTANT&quot; in bold black text on the right.">
            <a:extLst>
              <a:ext uri="{FF2B5EF4-FFF2-40B4-BE49-F238E27FC236}">
                <a16:creationId xmlns:a16="http://schemas.microsoft.com/office/drawing/2014/main" id="{81717151-006F-FD8C-C54B-091A4DEAA538}"/>
              </a:ext>
            </a:extLst>
          </p:cNvPr>
          <p:cNvPicPr>
            <a:picLocks noChangeAspect="1"/>
          </p:cNvPicPr>
          <p:nvPr/>
        </p:nvPicPr>
        <p:blipFill>
          <a:blip r:embed="rId3"/>
          <a:srcRect t="37510" b="39733"/>
          <a:stretch>
            <a:fillRect/>
          </a:stretch>
        </p:blipFill>
        <p:spPr>
          <a:xfrm>
            <a:off x="407106" y="541330"/>
            <a:ext cx="3975342" cy="1170432"/>
          </a:xfrm>
          <a:prstGeom prst="rect">
            <a:avLst/>
          </a:prstGeom>
        </p:spPr>
      </p:pic>
      <p:graphicFrame>
        <p:nvGraphicFramePr>
          <p:cNvPr id="4" name="Content Placeholder 3">
            <a:extLst>
              <a:ext uri="{FF2B5EF4-FFF2-40B4-BE49-F238E27FC236}">
                <a16:creationId xmlns:a16="http://schemas.microsoft.com/office/drawing/2014/main" id="{905B40CF-90A5-7739-2CA7-8ABD0BB4C564}"/>
              </a:ext>
            </a:extLst>
          </p:cNvPr>
          <p:cNvGraphicFramePr>
            <a:graphicFrameLocks noGrp="1"/>
          </p:cNvGraphicFramePr>
          <p:nvPr>
            <p:ph sz="half" idx="2"/>
            <p:extLst>
              <p:ext uri="{D42A27DB-BD31-4B8C-83A1-F6EECF244321}">
                <p14:modId xmlns:p14="http://schemas.microsoft.com/office/powerpoint/2010/main" val="2015610173"/>
              </p:ext>
            </p:extLst>
          </p:nvPr>
        </p:nvGraphicFramePr>
        <p:xfrm>
          <a:off x="571500" y="1542299"/>
          <a:ext cx="8055666" cy="28346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50862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1DE1F3-B6EB-45B7-980D-259B3E3B7A15}"/>
              </a:ext>
            </a:extLst>
          </p:cNvPr>
          <p:cNvSpPr>
            <a:spLocks noGrp="1"/>
          </p:cNvSpPr>
          <p:nvPr>
            <p:ph type="title"/>
          </p:nvPr>
        </p:nvSpPr>
        <p:spPr/>
        <p:txBody>
          <a:bodyPr/>
          <a:lstStyle/>
          <a:p>
            <a:r>
              <a:rPr lang="en-CA" dirty="0"/>
              <a:t>Requesting Accommodations (1)</a:t>
            </a:r>
          </a:p>
        </p:txBody>
      </p:sp>
      <p:sp>
        <p:nvSpPr>
          <p:cNvPr id="5" name="Content Placeholder 4">
            <a:extLst>
              <a:ext uri="{FF2B5EF4-FFF2-40B4-BE49-F238E27FC236}">
                <a16:creationId xmlns:a16="http://schemas.microsoft.com/office/drawing/2014/main" id="{BF09B1E0-DE9C-03C2-1159-22DBE18C46FF}"/>
              </a:ext>
            </a:extLst>
          </p:cNvPr>
          <p:cNvSpPr>
            <a:spLocks noGrp="1"/>
          </p:cNvSpPr>
          <p:nvPr>
            <p:ph sz="half" idx="2"/>
          </p:nvPr>
        </p:nvSpPr>
        <p:spPr/>
        <p:txBody>
          <a:bodyPr/>
          <a:lstStyle/>
          <a:p>
            <a:pPr marL="342900" indent="-342900">
              <a:buFont typeface="+mj-lt"/>
              <a:buAutoNum type="arabicPeriod"/>
            </a:pPr>
            <a:r>
              <a:rPr lang="en-CA" dirty="0"/>
              <a:t>Login to </a:t>
            </a:r>
            <a:r>
              <a:rPr lang="en-CA" u="sng" dirty="0">
                <a:hlinkClick r:id="rId3" tooltip="https://ventus.carleton.ca/student/"/>
              </a:rPr>
              <a:t>Ventus Student Portal</a:t>
            </a:r>
            <a:r>
              <a:rPr lang="en-CA" dirty="0"/>
              <a:t> using your MC1 credentials. </a:t>
            </a:r>
          </a:p>
          <a:p>
            <a:endParaRPr lang="en-CA" dirty="0"/>
          </a:p>
        </p:txBody>
      </p:sp>
      <p:pic>
        <p:nvPicPr>
          <p:cNvPr id="8" name="Content Placeholder 6" descr="Ventus login information. For more information https://carleton.ca/ventushelp/ventus-user-experience-assessment-5-steps/ventus-student-portal-login/ ">
            <a:extLst>
              <a:ext uri="{FF2B5EF4-FFF2-40B4-BE49-F238E27FC236}">
                <a16:creationId xmlns:a16="http://schemas.microsoft.com/office/drawing/2014/main" id="{7B19BF3D-A0D9-D61A-ADF1-4B326B2A2F69}"/>
              </a:ext>
            </a:extLst>
          </p:cNvPr>
          <p:cNvPicPr>
            <a:picLocks noChangeAspect="1"/>
          </p:cNvPicPr>
          <p:nvPr/>
        </p:nvPicPr>
        <p:blipFill>
          <a:blip r:embed="rId4"/>
          <a:stretch>
            <a:fillRect/>
          </a:stretch>
        </p:blipFill>
        <p:spPr>
          <a:xfrm>
            <a:off x="816752" y="1870116"/>
            <a:ext cx="5895333" cy="2964037"/>
          </a:xfrm>
          <a:prstGeom prst="rect">
            <a:avLst/>
          </a:prstGeom>
        </p:spPr>
      </p:pic>
    </p:spTree>
    <p:extLst>
      <p:ext uri="{BB962C8B-B14F-4D97-AF65-F5344CB8AC3E}">
        <p14:creationId xmlns:p14="http://schemas.microsoft.com/office/powerpoint/2010/main" val="3580128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EC860-0FF8-9E1F-3EFF-38C787C8086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D3297F-0EC2-14FA-8442-9798098C616B}"/>
              </a:ext>
            </a:extLst>
          </p:cNvPr>
          <p:cNvSpPr>
            <a:spLocks noGrp="1"/>
          </p:cNvSpPr>
          <p:nvPr>
            <p:ph type="title"/>
          </p:nvPr>
        </p:nvSpPr>
        <p:spPr/>
        <p:txBody>
          <a:bodyPr/>
          <a:lstStyle/>
          <a:p>
            <a:r>
              <a:rPr lang="en-CA" dirty="0"/>
              <a:t>Requesting Accommodations (2)</a:t>
            </a:r>
          </a:p>
        </p:txBody>
      </p:sp>
      <p:sp>
        <p:nvSpPr>
          <p:cNvPr id="5" name="Content Placeholder 4">
            <a:extLst>
              <a:ext uri="{FF2B5EF4-FFF2-40B4-BE49-F238E27FC236}">
                <a16:creationId xmlns:a16="http://schemas.microsoft.com/office/drawing/2014/main" id="{437FA5ED-1D5F-3EDE-723E-1D9552EFF6DF}"/>
              </a:ext>
            </a:extLst>
          </p:cNvPr>
          <p:cNvSpPr>
            <a:spLocks noGrp="1"/>
          </p:cNvSpPr>
          <p:nvPr>
            <p:ph sz="half" idx="2"/>
          </p:nvPr>
        </p:nvSpPr>
        <p:spPr>
          <a:xfrm>
            <a:off x="544167" y="1542299"/>
            <a:ext cx="8055666" cy="2834655"/>
          </a:xfrm>
        </p:spPr>
        <p:txBody>
          <a:bodyPr/>
          <a:lstStyle/>
          <a:p>
            <a:pPr marL="342900" indent="-342900">
              <a:buFont typeface="+mj-lt"/>
              <a:buAutoNum type="arabicPeriod" startAt="2"/>
            </a:pPr>
            <a:r>
              <a:rPr lang="en-CA" dirty="0"/>
              <a:t>Click the Accommodations tab to open your course list. </a:t>
            </a:r>
          </a:p>
          <a:p>
            <a:pPr marL="0" indent="0">
              <a:buNone/>
            </a:pPr>
            <a:endParaRPr lang="en-CA" dirty="0"/>
          </a:p>
        </p:txBody>
      </p:sp>
      <p:pic>
        <p:nvPicPr>
          <p:cNvPr id="9" name="Picture 8" descr="Screenshot of an academic accommodations student portal dashboard from Carleton University showing sections for upcoming workshops, appointments, unconfirmed exams, and upcoming exams with accommodations. Navigation tabs at top include Dashboard, Lecture Notes, Profile, To Do List, Accommodations (highlighted), Exams, Letters, Account Activity, FAQ, and Logout, with a red header featuring Carleton University logo.&#10;&#10;AI-generated content may be incorrect.">
            <a:extLst>
              <a:ext uri="{FF2B5EF4-FFF2-40B4-BE49-F238E27FC236}">
                <a16:creationId xmlns:a16="http://schemas.microsoft.com/office/drawing/2014/main" id="{62DA27D9-8A6E-3772-B191-37746CB218FB}"/>
              </a:ext>
            </a:extLst>
          </p:cNvPr>
          <p:cNvPicPr>
            <a:picLocks noChangeAspect="1"/>
          </p:cNvPicPr>
          <p:nvPr/>
        </p:nvPicPr>
        <p:blipFill>
          <a:blip r:embed="rId3"/>
          <a:srcRect r="7250" b="1668"/>
          <a:stretch>
            <a:fillRect/>
          </a:stretch>
        </p:blipFill>
        <p:spPr>
          <a:xfrm>
            <a:off x="788015" y="1832648"/>
            <a:ext cx="6915009" cy="3258732"/>
          </a:xfrm>
          <a:prstGeom prst="rect">
            <a:avLst/>
          </a:prstGeom>
        </p:spPr>
      </p:pic>
    </p:spTree>
    <p:extLst>
      <p:ext uri="{BB962C8B-B14F-4D97-AF65-F5344CB8AC3E}">
        <p14:creationId xmlns:p14="http://schemas.microsoft.com/office/powerpoint/2010/main" val="3672642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4B673-3F25-D090-DF27-6F078E1590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3BE0CE-EFC0-D6CA-1A8F-8271BD4AC1B4}"/>
              </a:ext>
            </a:extLst>
          </p:cNvPr>
          <p:cNvSpPr>
            <a:spLocks noGrp="1"/>
          </p:cNvSpPr>
          <p:nvPr>
            <p:ph type="title"/>
          </p:nvPr>
        </p:nvSpPr>
        <p:spPr/>
        <p:txBody>
          <a:bodyPr/>
          <a:lstStyle/>
          <a:p>
            <a:r>
              <a:rPr lang="en-CA" dirty="0"/>
              <a:t>Requesting Accommodations (3)</a:t>
            </a:r>
          </a:p>
        </p:txBody>
      </p:sp>
      <p:sp>
        <p:nvSpPr>
          <p:cNvPr id="5" name="Content Placeholder 4">
            <a:extLst>
              <a:ext uri="{FF2B5EF4-FFF2-40B4-BE49-F238E27FC236}">
                <a16:creationId xmlns:a16="http://schemas.microsoft.com/office/drawing/2014/main" id="{CEAA3965-6323-6DF1-ED48-333AE244B678}"/>
              </a:ext>
            </a:extLst>
          </p:cNvPr>
          <p:cNvSpPr>
            <a:spLocks noGrp="1"/>
          </p:cNvSpPr>
          <p:nvPr>
            <p:ph sz="half" idx="2"/>
          </p:nvPr>
        </p:nvSpPr>
        <p:spPr/>
        <p:txBody>
          <a:bodyPr/>
          <a:lstStyle/>
          <a:p>
            <a:pPr marL="342900" indent="-342900">
              <a:buFont typeface="+mj-lt"/>
              <a:buAutoNum type="arabicPeriod" startAt="3"/>
            </a:pPr>
            <a:r>
              <a:rPr lang="en-CA" dirty="0"/>
              <a:t>Select the course for which you want to request accommodations.</a:t>
            </a:r>
          </a:p>
          <a:p>
            <a:pPr marL="0" indent="0">
              <a:buNone/>
            </a:pPr>
            <a:endParaRPr lang="en-CA" dirty="0"/>
          </a:p>
        </p:txBody>
      </p:sp>
      <p:pic>
        <p:nvPicPr>
          <p:cNvPr id="7" name="Picture 6" descr="A screenshot of a computer&#10;&#10;AI-generated content may be incorrect.">
            <a:extLst>
              <a:ext uri="{FF2B5EF4-FFF2-40B4-BE49-F238E27FC236}">
                <a16:creationId xmlns:a16="http://schemas.microsoft.com/office/drawing/2014/main" id="{558F42B3-D0E8-DE92-A493-3188836095F9}"/>
              </a:ext>
            </a:extLst>
          </p:cNvPr>
          <p:cNvPicPr>
            <a:picLocks noChangeAspect="1"/>
          </p:cNvPicPr>
          <p:nvPr/>
        </p:nvPicPr>
        <p:blipFill>
          <a:blip r:embed="rId3"/>
          <a:srcRect r="31251" b="26505"/>
          <a:stretch>
            <a:fillRect/>
          </a:stretch>
        </p:blipFill>
        <p:spPr>
          <a:xfrm>
            <a:off x="1039690" y="1884165"/>
            <a:ext cx="6179855" cy="2936552"/>
          </a:xfrm>
          <a:prstGeom prst="rect">
            <a:avLst/>
          </a:prstGeom>
        </p:spPr>
      </p:pic>
    </p:spTree>
    <p:extLst>
      <p:ext uri="{BB962C8B-B14F-4D97-AF65-F5344CB8AC3E}">
        <p14:creationId xmlns:p14="http://schemas.microsoft.com/office/powerpoint/2010/main" val="4018127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08EB2-A655-48FF-4637-2EDF1E9B88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01206C-E5E7-4F9D-688F-F309E52285BC}"/>
              </a:ext>
            </a:extLst>
          </p:cNvPr>
          <p:cNvSpPr>
            <a:spLocks noGrp="1"/>
          </p:cNvSpPr>
          <p:nvPr>
            <p:ph type="title"/>
          </p:nvPr>
        </p:nvSpPr>
        <p:spPr/>
        <p:txBody>
          <a:bodyPr/>
          <a:lstStyle/>
          <a:p>
            <a:r>
              <a:rPr lang="en-CA" dirty="0"/>
              <a:t>Requesting Accommodations (4)</a:t>
            </a:r>
          </a:p>
        </p:txBody>
      </p:sp>
      <p:sp>
        <p:nvSpPr>
          <p:cNvPr id="5" name="Content Placeholder 4">
            <a:extLst>
              <a:ext uri="{FF2B5EF4-FFF2-40B4-BE49-F238E27FC236}">
                <a16:creationId xmlns:a16="http://schemas.microsoft.com/office/drawing/2014/main" id="{EDE41A71-97CE-69DC-D5D2-5A5D4DCB165F}"/>
              </a:ext>
            </a:extLst>
          </p:cNvPr>
          <p:cNvSpPr>
            <a:spLocks noGrp="1"/>
          </p:cNvSpPr>
          <p:nvPr>
            <p:ph sz="half" idx="2"/>
          </p:nvPr>
        </p:nvSpPr>
        <p:spPr/>
        <p:txBody>
          <a:bodyPr/>
          <a:lstStyle/>
          <a:p>
            <a:pPr marL="342900" indent="-342900">
              <a:buFont typeface="+mj-lt"/>
              <a:buAutoNum type="arabicPeriod" startAt="4"/>
            </a:pPr>
            <a:r>
              <a:rPr lang="en-CA" dirty="0"/>
              <a:t>Check the boxes for the teaching and exam accommodations </a:t>
            </a:r>
            <a:r>
              <a:rPr lang="en-CA" b="1" dirty="0"/>
              <a:t>that apply to the course </a:t>
            </a:r>
            <a:r>
              <a:rPr lang="en-CA" dirty="0"/>
              <a:t>that</a:t>
            </a:r>
            <a:r>
              <a:rPr lang="en-CA" b="1" dirty="0"/>
              <a:t> </a:t>
            </a:r>
            <a:r>
              <a:rPr lang="en-CA" dirty="0"/>
              <a:t>you want to request, then click “Submit for approval” and confirm your request.</a:t>
            </a:r>
          </a:p>
          <a:p>
            <a:pPr marL="342900" indent="-342900">
              <a:buFont typeface="+mj-lt"/>
              <a:buAutoNum type="arabicPeriod" startAt="4"/>
            </a:pPr>
            <a:endParaRPr lang="en-CA" dirty="0"/>
          </a:p>
        </p:txBody>
      </p:sp>
      <p:pic>
        <p:nvPicPr>
          <p:cNvPr id="7" name="Picture 6" descr="Screenshot of an online accommodations selection interface showing two sections: Teaching accommodations and Exam accommodations. Each section lists options with checkboxes, names, effective and expiration dates, and status, with red arrows highlighting checkboxes and a green circled &quot;Submit for approval&quot; button at the bottom.&#10;&#10;AI-generated content may be incorrect.">
            <a:extLst>
              <a:ext uri="{FF2B5EF4-FFF2-40B4-BE49-F238E27FC236}">
                <a16:creationId xmlns:a16="http://schemas.microsoft.com/office/drawing/2014/main" id="{D5DD6E91-3D1F-C296-284A-1B9BA12143D9}"/>
              </a:ext>
            </a:extLst>
          </p:cNvPr>
          <p:cNvPicPr>
            <a:picLocks noChangeAspect="1"/>
          </p:cNvPicPr>
          <p:nvPr/>
        </p:nvPicPr>
        <p:blipFill>
          <a:blip r:embed="rId3"/>
          <a:srcRect r="7250" b="31365"/>
          <a:stretch>
            <a:fillRect/>
          </a:stretch>
        </p:blipFill>
        <p:spPr>
          <a:xfrm>
            <a:off x="841667" y="2271559"/>
            <a:ext cx="7460666" cy="2454060"/>
          </a:xfrm>
          <a:prstGeom prst="rect">
            <a:avLst/>
          </a:prstGeom>
        </p:spPr>
      </p:pic>
    </p:spTree>
    <p:extLst>
      <p:ext uri="{BB962C8B-B14F-4D97-AF65-F5344CB8AC3E}">
        <p14:creationId xmlns:p14="http://schemas.microsoft.com/office/powerpoint/2010/main" val="266693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85421-5F06-D77C-76AD-676CFB37582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C42171-89D8-5880-646E-22CBD9380813}"/>
              </a:ext>
            </a:extLst>
          </p:cNvPr>
          <p:cNvSpPr>
            <a:spLocks noGrp="1"/>
          </p:cNvSpPr>
          <p:nvPr>
            <p:ph type="title"/>
          </p:nvPr>
        </p:nvSpPr>
        <p:spPr/>
        <p:txBody>
          <a:bodyPr/>
          <a:lstStyle/>
          <a:p>
            <a:r>
              <a:rPr lang="en-CA" dirty="0"/>
              <a:t>Requesting Accommodations (5)</a:t>
            </a:r>
          </a:p>
        </p:txBody>
      </p:sp>
      <p:sp>
        <p:nvSpPr>
          <p:cNvPr id="5" name="Content Placeholder 4">
            <a:extLst>
              <a:ext uri="{FF2B5EF4-FFF2-40B4-BE49-F238E27FC236}">
                <a16:creationId xmlns:a16="http://schemas.microsoft.com/office/drawing/2014/main" id="{2EB9A3E5-ABBE-9583-9C39-473F71AEE547}"/>
              </a:ext>
            </a:extLst>
          </p:cNvPr>
          <p:cNvSpPr>
            <a:spLocks noGrp="1"/>
          </p:cNvSpPr>
          <p:nvPr>
            <p:ph sz="half" idx="2"/>
          </p:nvPr>
        </p:nvSpPr>
        <p:spPr/>
        <p:txBody>
          <a:bodyPr/>
          <a:lstStyle/>
          <a:p>
            <a:pPr marL="342900" indent="-342900">
              <a:buFont typeface="+mj-lt"/>
              <a:buAutoNum type="arabicPeriod" startAt="5"/>
            </a:pPr>
            <a:r>
              <a:rPr lang="en-CA" dirty="0"/>
              <a:t>Confirm your submissions.</a:t>
            </a:r>
          </a:p>
        </p:txBody>
      </p:sp>
      <p:pic>
        <p:nvPicPr>
          <p:cNvPr id="8" name="Picture 7">
            <a:extLst>
              <a:ext uri="{FF2B5EF4-FFF2-40B4-BE49-F238E27FC236}">
                <a16:creationId xmlns:a16="http://schemas.microsoft.com/office/drawing/2014/main" id="{EEE310CA-8CCC-DE24-3A38-3661A1F8C9EA}"/>
              </a:ext>
            </a:extLst>
          </p:cNvPr>
          <p:cNvPicPr>
            <a:picLocks noChangeAspect="1"/>
          </p:cNvPicPr>
          <p:nvPr/>
        </p:nvPicPr>
        <p:blipFill>
          <a:blip r:embed="rId3"/>
          <a:srcRect t="1724" b="27180"/>
          <a:stretch>
            <a:fillRect/>
          </a:stretch>
        </p:blipFill>
        <p:spPr>
          <a:xfrm>
            <a:off x="1015761" y="1825600"/>
            <a:ext cx="6278543" cy="1984144"/>
          </a:xfrm>
          <a:prstGeom prst="rect">
            <a:avLst/>
          </a:prstGeom>
          <a:ln w="19050">
            <a:noFill/>
          </a:ln>
        </p:spPr>
      </p:pic>
      <p:grpSp>
        <p:nvGrpSpPr>
          <p:cNvPr id="2" name="Group 1">
            <a:extLst>
              <a:ext uri="{FF2B5EF4-FFF2-40B4-BE49-F238E27FC236}">
                <a16:creationId xmlns:a16="http://schemas.microsoft.com/office/drawing/2014/main" id="{DA0C0EB5-D809-918B-9565-ACC7171FDC31}"/>
              </a:ext>
            </a:extLst>
          </p:cNvPr>
          <p:cNvGrpSpPr/>
          <p:nvPr/>
        </p:nvGrpSpPr>
        <p:grpSpPr>
          <a:xfrm>
            <a:off x="7674696" y="2519697"/>
            <a:ext cx="907086" cy="595950"/>
            <a:chOff x="7507192" y="2467822"/>
            <a:chExt cx="907086" cy="595950"/>
          </a:xfrm>
        </p:grpSpPr>
        <p:pic>
          <p:nvPicPr>
            <p:cNvPr id="9" name="Picture 8">
              <a:extLst>
                <a:ext uri="{FF2B5EF4-FFF2-40B4-BE49-F238E27FC236}">
                  <a16:creationId xmlns:a16="http://schemas.microsoft.com/office/drawing/2014/main" id="{BFD22368-A013-C398-FD5A-508235C9270F}"/>
                </a:ext>
              </a:extLst>
            </p:cNvPr>
            <p:cNvPicPr>
              <a:picLocks noChangeAspect="1"/>
            </p:cNvPicPr>
            <p:nvPr/>
          </p:nvPicPr>
          <p:blipFill>
            <a:blip r:embed="rId4"/>
            <a:srcRect l="16499" t="43062" r="69514" b="49712"/>
            <a:stretch>
              <a:fillRect/>
            </a:stretch>
          </p:blipFill>
          <p:spPr>
            <a:xfrm>
              <a:off x="7507192" y="2855479"/>
              <a:ext cx="907086" cy="208293"/>
            </a:xfrm>
            <a:prstGeom prst="rect">
              <a:avLst/>
            </a:prstGeom>
            <a:ln>
              <a:solidFill>
                <a:schemeClr val="tx1"/>
              </a:solidFill>
            </a:ln>
          </p:spPr>
        </p:pic>
        <p:pic>
          <p:nvPicPr>
            <p:cNvPr id="10" name="Picture 9">
              <a:extLst>
                <a:ext uri="{FF2B5EF4-FFF2-40B4-BE49-F238E27FC236}">
                  <a16:creationId xmlns:a16="http://schemas.microsoft.com/office/drawing/2014/main" id="{81F551C4-2028-39A9-F1C0-FA161F8D558D}"/>
                </a:ext>
              </a:extLst>
            </p:cNvPr>
            <p:cNvPicPr>
              <a:picLocks noChangeAspect="1"/>
            </p:cNvPicPr>
            <p:nvPr/>
          </p:nvPicPr>
          <p:blipFill>
            <a:blip r:embed="rId4"/>
            <a:srcRect l="46165" t="43063" r="41540" b="49727"/>
            <a:stretch>
              <a:fillRect/>
            </a:stretch>
          </p:blipFill>
          <p:spPr>
            <a:xfrm>
              <a:off x="7562057" y="2467822"/>
              <a:ext cx="797356" cy="207856"/>
            </a:xfrm>
            <a:prstGeom prst="rect">
              <a:avLst/>
            </a:prstGeom>
            <a:ln>
              <a:solidFill>
                <a:schemeClr val="tx1"/>
              </a:solidFill>
            </a:ln>
          </p:spPr>
        </p:pic>
      </p:grpSp>
    </p:spTree>
    <p:extLst>
      <p:ext uri="{BB962C8B-B14F-4D97-AF65-F5344CB8AC3E}">
        <p14:creationId xmlns:p14="http://schemas.microsoft.com/office/powerpoint/2010/main" val="1161629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14940-8925-4FB7-B9C0-5E796E7F3A47}"/>
              </a:ext>
            </a:extLst>
          </p:cNvPr>
          <p:cNvSpPr>
            <a:spLocks noGrp="1"/>
          </p:cNvSpPr>
          <p:nvPr>
            <p:ph type="title"/>
          </p:nvPr>
        </p:nvSpPr>
        <p:spPr>
          <a:xfrm>
            <a:off x="571499" y="809676"/>
            <a:ext cx="8055666" cy="720000"/>
          </a:xfrm>
        </p:spPr>
        <p:txBody>
          <a:bodyPr/>
          <a:lstStyle/>
          <a:p>
            <a:r>
              <a:rPr lang="en-US" dirty="0"/>
              <a:t>After Requesting Accommodations</a:t>
            </a:r>
            <a:endParaRPr lang="en-CA" dirty="0"/>
          </a:p>
        </p:txBody>
      </p:sp>
      <p:sp>
        <p:nvSpPr>
          <p:cNvPr id="5" name="Content Placeholder 4">
            <a:extLst>
              <a:ext uri="{FF2B5EF4-FFF2-40B4-BE49-F238E27FC236}">
                <a16:creationId xmlns:a16="http://schemas.microsoft.com/office/drawing/2014/main" id="{BE9F3055-2B61-FE65-7D0E-98E32919A7E2}"/>
              </a:ext>
            </a:extLst>
          </p:cNvPr>
          <p:cNvSpPr>
            <a:spLocks noGrp="1"/>
          </p:cNvSpPr>
          <p:nvPr>
            <p:ph sz="half" idx="2"/>
          </p:nvPr>
        </p:nvSpPr>
        <p:spPr/>
        <p:txBody>
          <a:bodyPr/>
          <a:lstStyle/>
          <a:p>
            <a:pPr marL="0" indent="0">
              <a:buNone/>
            </a:pPr>
            <a:r>
              <a:rPr lang="en-CA" dirty="0"/>
              <a:t>Contact your professors, lab instructors and/or TAs to:</a:t>
            </a:r>
          </a:p>
          <a:p>
            <a:pPr marL="342900" indent="-342900">
              <a:buFont typeface="+mj-lt"/>
              <a:buAutoNum type="arabicPeriod"/>
            </a:pPr>
            <a:r>
              <a:rPr lang="en-CA" dirty="0"/>
              <a:t>Introduce yourself.</a:t>
            </a:r>
          </a:p>
          <a:p>
            <a:pPr marL="342900" indent="-342900">
              <a:buFont typeface="+mj-lt"/>
              <a:buAutoNum type="arabicPeriod"/>
            </a:pPr>
            <a:r>
              <a:rPr lang="en-CA" dirty="0"/>
              <a:t>Confirm that your accommodations are listed for the course.</a:t>
            </a:r>
          </a:p>
          <a:p>
            <a:pPr marL="342900" indent="-342900">
              <a:buFont typeface="+mj-lt"/>
              <a:buAutoNum type="arabicPeriod"/>
            </a:pPr>
            <a:r>
              <a:rPr lang="en-CA" dirty="0"/>
              <a:t>Discuss any questions or concerns you have about the course. </a:t>
            </a:r>
          </a:p>
          <a:p>
            <a:pPr marL="342900" indent="-342900">
              <a:buFont typeface="+mj-lt"/>
              <a:buAutoNum type="arabicPeriod"/>
            </a:pPr>
            <a:r>
              <a:rPr lang="en-CA" dirty="0"/>
              <a:t>Review how your accommodations will be provided (e.g. extra time for online exams, booking the McIntyre Exam Centre, or classroom accommodations).</a:t>
            </a:r>
          </a:p>
          <a:p>
            <a:pPr marL="0" indent="0">
              <a:buNone/>
            </a:pPr>
            <a:endParaRPr lang="en-CA" dirty="0"/>
          </a:p>
          <a:p>
            <a:pPr marL="0" indent="0">
              <a:buNone/>
            </a:pPr>
            <a:r>
              <a:rPr lang="en-CA" b="1" dirty="0"/>
              <a:t>You are not required to disclose the nature of your disability.</a:t>
            </a:r>
          </a:p>
          <a:p>
            <a:endParaRPr lang="en-CA" dirty="0"/>
          </a:p>
        </p:txBody>
      </p:sp>
    </p:spTree>
    <p:extLst>
      <p:ext uri="{BB962C8B-B14F-4D97-AF65-F5344CB8AC3E}">
        <p14:creationId xmlns:p14="http://schemas.microsoft.com/office/powerpoint/2010/main" val="1076622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916E3-59BA-70CB-6883-2DBDBD94CD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2CB80D-68AB-355B-EA3A-9E9FBEE8B204}"/>
              </a:ext>
            </a:extLst>
          </p:cNvPr>
          <p:cNvSpPr>
            <a:spLocks noGrp="1"/>
          </p:cNvSpPr>
          <p:nvPr>
            <p:ph type="title"/>
          </p:nvPr>
        </p:nvSpPr>
        <p:spPr/>
        <p:txBody>
          <a:bodyPr/>
          <a:lstStyle/>
          <a:p>
            <a:r>
              <a:rPr lang="en-CA" dirty="0"/>
              <a:t>Exam Accommodations</a:t>
            </a:r>
          </a:p>
        </p:txBody>
      </p:sp>
      <p:sp>
        <p:nvSpPr>
          <p:cNvPr id="5" name="Content Placeholder 4">
            <a:extLst>
              <a:ext uri="{FF2B5EF4-FFF2-40B4-BE49-F238E27FC236}">
                <a16:creationId xmlns:a16="http://schemas.microsoft.com/office/drawing/2014/main" id="{AB242F16-AA00-1058-6A38-7F7F403A3484}"/>
              </a:ext>
            </a:extLst>
          </p:cNvPr>
          <p:cNvSpPr>
            <a:spLocks noGrp="1"/>
          </p:cNvSpPr>
          <p:nvPr>
            <p:ph sz="half" idx="2"/>
          </p:nvPr>
        </p:nvSpPr>
        <p:spPr/>
        <p:txBody>
          <a:bodyPr/>
          <a:lstStyle/>
          <a:p>
            <a:r>
              <a:rPr lang="en-CA" b="1" dirty="0"/>
              <a:t>You are responsible for managing your accommodations.</a:t>
            </a:r>
          </a:p>
          <a:p>
            <a:endParaRPr lang="en-CA" dirty="0"/>
          </a:p>
          <a:p>
            <a:r>
              <a:rPr lang="en-US" dirty="0"/>
              <a:t>In Ventus, quizzes, tests, midterms, and final exams are all called </a:t>
            </a:r>
            <a:r>
              <a:rPr lang="en-US" b="1" dirty="0"/>
              <a:t>exams</a:t>
            </a:r>
            <a:r>
              <a:rPr lang="en-US" dirty="0"/>
              <a:t>.</a:t>
            </a:r>
            <a:endParaRPr lang="en-CA" dirty="0"/>
          </a:p>
          <a:p>
            <a:endParaRPr lang="en-CA" dirty="0"/>
          </a:p>
          <a:p>
            <a:r>
              <a:rPr lang="en-CA" dirty="0"/>
              <a:t>For each in-class exam, Course Instructors submit a Notice of Examination (</a:t>
            </a:r>
            <a:r>
              <a:rPr lang="en-CA" dirty="0" err="1"/>
              <a:t>NoE</a:t>
            </a:r>
            <a:r>
              <a:rPr lang="en-CA" dirty="0"/>
              <a:t>) through Ventus to the McIntyre Exam Centre (MEC).</a:t>
            </a:r>
          </a:p>
          <a:p>
            <a:r>
              <a:rPr lang="en-CA" dirty="0"/>
              <a:t>For exams during the final exam period, scheduling is handled by Scheduling and Exam Services.</a:t>
            </a:r>
          </a:p>
        </p:txBody>
      </p:sp>
    </p:spTree>
    <p:extLst>
      <p:ext uri="{BB962C8B-B14F-4D97-AF65-F5344CB8AC3E}">
        <p14:creationId xmlns:p14="http://schemas.microsoft.com/office/powerpoint/2010/main" val="2547554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A6CB-4EFE-379E-23B4-4A1A7BCFDE6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83E227A-86F9-667D-0642-C57ED587A1AE}"/>
              </a:ext>
            </a:extLst>
          </p:cNvPr>
          <p:cNvSpPr>
            <a:spLocks noGrp="1"/>
          </p:cNvSpPr>
          <p:nvPr>
            <p:ph type="title"/>
          </p:nvPr>
        </p:nvSpPr>
        <p:spPr/>
        <p:txBody>
          <a:bodyPr/>
          <a:lstStyle/>
          <a:p>
            <a:r>
              <a:rPr lang="en-CA" dirty="0"/>
              <a:t>Managing Exam Accommodations (1)</a:t>
            </a:r>
          </a:p>
        </p:txBody>
      </p:sp>
      <p:sp>
        <p:nvSpPr>
          <p:cNvPr id="5" name="Content Placeholder 4">
            <a:extLst>
              <a:ext uri="{FF2B5EF4-FFF2-40B4-BE49-F238E27FC236}">
                <a16:creationId xmlns:a16="http://schemas.microsoft.com/office/drawing/2014/main" id="{7DBD941D-B166-B15A-DB18-5EBA898F1AD7}"/>
              </a:ext>
            </a:extLst>
          </p:cNvPr>
          <p:cNvSpPr>
            <a:spLocks noGrp="1"/>
          </p:cNvSpPr>
          <p:nvPr>
            <p:ph sz="half" idx="2"/>
          </p:nvPr>
        </p:nvSpPr>
        <p:spPr/>
        <p:txBody>
          <a:bodyPr/>
          <a:lstStyle/>
          <a:p>
            <a:pPr marL="342900" indent="-342900">
              <a:buFont typeface="+mj-lt"/>
              <a:buAutoNum type="arabicPeriod"/>
            </a:pPr>
            <a:r>
              <a:rPr lang="en-CA" dirty="0"/>
              <a:t>Click on the Exams tab in Ventus.</a:t>
            </a:r>
            <a:endParaRPr lang="en-CA" b="1" dirty="0"/>
          </a:p>
        </p:txBody>
      </p:sp>
      <p:pic>
        <p:nvPicPr>
          <p:cNvPr id="4" name="Picture 3" descr="A screenshot of a computer&#10;&#10;AI-generated content may be incorrect.">
            <a:extLst>
              <a:ext uri="{FF2B5EF4-FFF2-40B4-BE49-F238E27FC236}">
                <a16:creationId xmlns:a16="http://schemas.microsoft.com/office/drawing/2014/main" id="{6A36192A-EC82-669E-9186-9B40CE2E460C}"/>
              </a:ext>
            </a:extLst>
          </p:cNvPr>
          <p:cNvPicPr>
            <a:picLocks noChangeAspect="1"/>
          </p:cNvPicPr>
          <p:nvPr/>
        </p:nvPicPr>
        <p:blipFill>
          <a:blip r:embed="rId3"/>
          <a:srcRect r="7851" b="46759"/>
          <a:stretch>
            <a:fillRect/>
          </a:stretch>
        </p:blipFill>
        <p:spPr>
          <a:xfrm>
            <a:off x="918446" y="2023735"/>
            <a:ext cx="6759462" cy="1735973"/>
          </a:xfrm>
          <a:prstGeom prst="rect">
            <a:avLst/>
          </a:prstGeom>
        </p:spPr>
      </p:pic>
    </p:spTree>
    <p:extLst>
      <p:ext uri="{BB962C8B-B14F-4D97-AF65-F5344CB8AC3E}">
        <p14:creationId xmlns:p14="http://schemas.microsoft.com/office/powerpoint/2010/main" val="2076392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5DD47A2-4F3D-76F4-D6C9-CA3AD9851738}"/>
              </a:ext>
            </a:extLst>
          </p:cNvPr>
          <p:cNvPicPr>
            <a:picLocks noGrp="1" noChangeAspect="1"/>
          </p:cNvPicPr>
          <p:nvPr>
            <p:ph sz="half" idx="2"/>
          </p:nvPr>
        </p:nvPicPr>
        <p:blipFill>
          <a:blip r:embed="rId2"/>
          <a:srcRect r="33018"/>
          <a:stretch>
            <a:fillRect/>
          </a:stretch>
        </p:blipFill>
        <p:spPr>
          <a:xfrm>
            <a:off x="1760491" y="1126546"/>
            <a:ext cx="5677682" cy="3767756"/>
          </a:xfrm>
          <a:prstGeom prst="rect">
            <a:avLst/>
          </a:prstGeom>
        </p:spPr>
      </p:pic>
      <p:sp>
        <p:nvSpPr>
          <p:cNvPr id="3" name="Title 2">
            <a:extLst>
              <a:ext uri="{FF2B5EF4-FFF2-40B4-BE49-F238E27FC236}">
                <a16:creationId xmlns:a16="http://schemas.microsoft.com/office/drawing/2014/main" id="{2FE641B4-DAF5-9500-48BF-8EC3B8EDD704}"/>
              </a:ext>
            </a:extLst>
          </p:cNvPr>
          <p:cNvSpPr>
            <a:spLocks noGrp="1"/>
          </p:cNvSpPr>
          <p:nvPr>
            <p:ph type="title"/>
          </p:nvPr>
        </p:nvSpPr>
        <p:spPr/>
        <p:txBody>
          <a:bodyPr/>
          <a:lstStyle/>
          <a:p>
            <a:r>
              <a:rPr lang="en-US" dirty="0"/>
              <a:t>Exams Tab</a:t>
            </a:r>
            <a:endParaRPr lang="en-CA" dirty="0"/>
          </a:p>
        </p:txBody>
      </p:sp>
    </p:spTree>
    <p:extLst>
      <p:ext uri="{BB962C8B-B14F-4D97-AF65-F5344CB8AC3E}">
        <p14:creationId xmlns:p14="http://schemas.microsoft.com/office/powerpoint/2010/main" val="3225574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ED246E-838B-C188-35F8-EBBE11CB9CFF}"/>
              </a:ext>
            </a:extLst>
          </p:cNvPr>
          <p:cNvSpPr>
            <a:spLocks noGrp="1"/>
          </p:cNvSpPr>
          <p:nvPr>
            <p:ph type="title"/>
          </p:nvPr>
        </p:nvSpPr>
        <p:spPr/>
        <p:txBody>
          <a:bodyPr/>
          <a:lstStyle/>
          <a:p>
            <a:r>
              <a:rPr lang="en-US" dirty="0"/>
              <a:t>What does the Paul Menton Centre (PMC) help with?</a:t>
            </a:r>
          </a:p>
        </p:txBody>
      </p:sp>
      <p:graphicFrame>
        <p:nvGraphicFramePr>
          <p:cNvPr id="4" name="Content Placeholder 3" descr="Academic Accommodations and Services, Student Development, Other Disability-related Matters.&#10;&#10;">
            <a:extLst>
              <a:ext uri="{FF2B5EF4-FFF2-40B4-BE49-F238E27FC236}">
                <a16:creationId xmlns:a16="http://schemas.microsoft.com/office/drawing/2014/main" id="{2CAEF724-0B95-4A31-9B2E-A2A5F3AE4C35}"/>
              </a:ext>
              <a:ext uri="{C183D7F6-B498-43B3-948B-1728B52AA6E4}">
                <adec:decorative xmlns:adec="http://schemas.microsoft.com/office/drawing/2017/decorative" val="0"/>
              </a:ext>
            </a:extLst>
          </p:cNvPr>
          <p:cNvGraphicFramePr>
            <a:graphicFrameLocks noGrp="1"/>
          </p:cNvGraphicFramePr>
          <p:nvPr>
            <p:ph sz="half" idx="2"/>
            <p:extLst>
              <p:ext uri="{D42A27DB-BD31-4B8C-83A1-F6EECF244321}">
                <p14:modId xmlns:p14="http://schemas.microsoft.com/office/powerpoint/2010/main" val="1196442446"/>
              </p:ext>
            </p:extLst>
          </p:nvPr>
        </p:nvGraphicFramePr>
        <p:xfrm>
          <a:off x="571500" y="1208088"/>
          <a:ext cx="8054975" cy="3119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354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CCF18C-B789-FF6C-7C0F-7AD22BFDB821}"/>
              </a:ext>
            </a:extLst>
          </p:cNvPr>
          <p:cNvSpPr>
            <a:spLocks noGrp="1"/>
          </p:cNvSpPr>
          <p:nvPr>
            <p:ph type="title"/>
          </p:nvPr>
        </p:nvSpPr>
        <p:spPr/>
        <p:txBody>
          <a:bodyPr/>
          <a:lstStyle/>
          <a:p>
            <a:r>
              <a:rPr lang="en-US" dirty="0"/>
              <a:t>Unconfirmed Exams (1)</a:t>
            </a:r>
            <a:endParaRPr lang="en-CA" dirty="0"/>
          </a:p>
        </p:txBody>
      </p:sp>
      <p:sp>
        <p:nvSpPr>
          <p:cNvPr id="2" name="Content Placeholder 1">
            <a:extLst>
              <a:ext uri="{FF2B5EF4-FFF2-40B4-BE49-F238E27FC236}">
                <a16:creationId xmlns:a16="http://schemas.microsoft.com/office/drawing/2014/main" id="{B434B2FC-036D-4C78-2346-A4C760F1FEA5}"/>
              </a:ext>
            </a:extLst>
          </p:cNvPr>
          <p:cNvSpPr>
            <a:spLocks noGrp="1"/>
          </p:cNvSpPr>
          <p:nvPr>
            <p:ph sz="half" idx="2"/>
          </p:nvPr>
        </p:nvSpPr>
        <p:spPr>
          <a:xfrm>
            <a:off x="571499" y="1542299"/>
            <a:ext cx="8055666" cy="2834655"/>
          </a:xfrm>
        </p:spPr>
        <p:txBody>
          <a:bodyPr/>
          <a:lstStyle/>
          <a:p>
            <a:pPr marL="0" indent="0">
              <a:buNone/>
            </a:pPr>
            <a:r>
              <a:rPr lang="en-CA" dirty="0"/>
              <a:t>An exam appears in Unconfirmed Exams when:</a:t>
            </a:r>
          </a:p>
          <a:p>
            <a:pPr marL="342900" indent="-342900">
              <a:buFont typeface="+mj-lt"/>
              <a:buAutoNum type="arabicPeriod"/>
            </a:pPr>
            <a:r>
              <a:rPr lang="en-CA" dirty="0"/>
              <a:t>Your instructor has submitted an </a:t>
            </a:r>
            <a:r>
              <a:rPr lang="en-CA" dirty="0" err="1"/>
              <a:t>NoE</a:t>
            </a:r>
            <a:r>
              <a:rPr lang="en-CA" dirty="0"/>
              <a:t> through Ventus.</a:t>
            </a:r>
          </a:p>
          <a:p>
            <a:pPr marL="342900" indent="-342900">
              <a:buFont typeface="+mj-lt"/>
              <a:buAutoNum type="arabicPeriod"/>
            </a:pPr>
            <a:r>
              <a:rPr lang="en-CA" dirty="0"/>
              <a:t>You have approved exam accommodations for that course.</a:t>
            </a:r>
          </a:p>
        </p:txBody>
      </p:sp>
      <p:pic>
        <p:nvPicPr>
          <p:cNvPr id="6" name="Picture 5">
            <a:extLst>
              <a:ext uri="{FF2B5EF4-FFF2-40B4-BE49-F238E27FC236}">
                <a16:creationId xmlns:a16="http://schemas.microsoft.com/office/drawing/2014/main" id="{1F93C8E3-999C-F5CA-0C17-72C057F46DC0}"/>
              </a:ext>
            </a:extLst>
          </p:cNvPr>
          <p:cNvPicPr>
            <a:picLocks noChangeAspect="1"/>
          </p:cNvPicPr>
          <p:nvPr/>
        </p:nvPicPr>
        <p:blipFill>
          <a:blip r:embed="rId2"/>
          <a:srcRect t="-1" b="37076"/>
          <a:stretch>
            <a:fillRect/>
          </a:stretch>
        </p:blipFill>
        <p:spPr>
          <a:xfrm>
            <a:off x="1329341" y="2684868"/>
            <a:ext cx="6485318" cy="1813980"/>
          </a:xfrm>
          <a:prstGeom prst="rect">
            <a:avLst/>
          </a:prstGeom>
        </p:spPr>
      </p:pic>
    </p:spTree>
    <p:extLst>
      <p:ext uri="{BB962C8B-B14F-4D97-AF65-F5344CB8AC3E}">
        <p14:creationId xmlns:p14="http://schemas.microsoft.com/office/powerpoint/2010/main" val="3023246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7A2D0-4AD8-8A6C-DA79-70483E3BD7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ED8E36-81F6-1CB3-9D35-2B7E8A484F78}"/>
              </a:ext>
            </a:extLst>
          </p:cNvPr>
          <p:cNvSpPr>
            <a:spLocks noGrp="1"/>
          </p:cNvSpPr>
          <p:nvPr>
            <p:ph type="title"/>
          </p:nvPr>
        </p:nvSpPr>
        <p:spPr/>
        <p:txBody>
          <a:bodyPr/>
          <a:lstStyle/>
          <a:p>
            <a:r>
              <a:rPr lang="en-CA" dirty="0"/>
              <a:t>Unconfirmed Exams (2)</a:t>
            </a:r>
          </a:p>
        </p:txBody>
      </p:sp>
      <p:sp>
        <p:nvSpPr>
          <p:cNvPr id="5" name="Content Placeholder 4">
            <a:extLst>
              <a:ext uri="{FF2B5EF4-FFF2-40B4-BE49-F238E27FC236}">
                <a16:creationId xmlns:a16="http://schemas.microsoft.com/office/drawing/2014/main" id="{A6F74001-D84B-8E6E-376D-E79CBA0E34E3}"/>
              </a:ext>
            </a:extLst>
          </p:cNvPr>
          <p:cNvSpPr>
            <a:spLocks noGrp="1"/>
          </p:cNvSpPr>
          <p:nvPr>
            <p:ph sz="half" idx="2"/>
          </p:nvPr>
        </p:nvSpPr>
        <p:spPr/>
        <p:txBody>
          <a:bodyPr/>
          <a:lstStyle/>
          <a:p>
            <a:pPr marL="0" indent="0">
              <a:buNone/>
            </a:pPr>
            <a:r>
              <a:rPr lang="en-CA" dirty="0"/>
              <a:t>If you want to use your approved accommodations for the exam, </a:t>
            </a:r>
            <a:r>
              <a:rPr lang="en-CA" b="1" dirty="0"/>
              <a:t>no action is required</a:t>
            </a:r>
            <a:r>
              <a:rPr lang="en-CA" dirty="0"/>
              <a:t>. Your accommodations will be applied automatically.</a:t>
            </a:r>
          </a:p>
          <a:p>
            <a:pPr marL="0" indent="0">
              <a:buNone/>
            </a:pPr>
            <a:endParaRPr lang="en-CA" dirty="0"/>
          </a:p>
        </p:txBody>
      </p:sp>
      <p:pic>
        <p:nvPicPr>
          <p:cNvPr id="6" name="Picture 5">
            <a:extLst>
              <a:ext uri="{FF2B5EF4-FFF2-40B4-BE49-F238E27FC236}">
                <a16:creationId xmlns:a16="http://schemas.microsoft.com/office/drawing/2014/main" id="{D5EE13EB-7CEE-38FC-EE3E-2551D27E7F99}"/>
              </a:ext>
            </a:extLst>
          </p:cNvPr>
          <p:cNvPicPr>
            <a:picLocks noChangeAspect="1"/>
          </p:cNvPicPr>
          <p:nvPr/>
        </p:nvPicPr>
        <p:blipFill>
          <a:blip r:embed="rId3"/>
          <a:srcRect r="32098" b="55101"/>
          <a:stretch>
            <a:fillRect/>
          </a:stretch>
        </p:blipFill>
        <p:spPr>
          <a:xfrm>
            <a:off x="921257" y="2286664"/>
            <a:ext cx="7301485" cy="2146043"/>
          </a:xfrm>
          <a:prstGeom prst="rect">
            <a:avLst/>
          </a:prstGeom>
        </p:spPr>
      </p:pic>
    </p:spTree>
    <p:extLst>
      <p:ext uri="{BB962C8B-B14F-4D97-AF65-F5344CB8AC3E}">
        <p14:creationId xmlns:p14="http://schemas.microsoft.com/office/powerpoint/2010/main" val="3935580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B90C6-B5F9-9625-38A0-D20514EA517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5609FC-9110-5CA8-E238-916D9DA1739A}"/>
              </a:ext>
            </a:extLst>
          </p:cNvPr>
          <p:cNvSpPr>
            <a:spLocks noGrp="1"/>
          </p:cNvSpPr>
          <p:nvPr>
            <p:ph type="title"/>
          </p:nvPr>
        </p:nvSpPr>
        <p:spPr/>
        <p:txBody>
          <a:bodyPr/>
          <a:lstStyle/>
          <a:p>
            <a:r>
              <a:rPr lang="en-CA" dirty="0"/>
              <a:t>Unconfirmed Exams (3)</a:t>
            </a:r>
          </a:p>
        </p:txBody>
      </p:sp>
      <p:sp>
        <p:nvSpPr>
          <p:cNvPr id="5" name="Content Placeholder 4">
            <a:extLst>
              <a:ext uri="{FF2B5EF4-FFF2-40B4-BE49-F238E27FC236}">
                <a16:creationId xmlns:a16="http://schemas.microsoft.com/office/drawing/2014/main" id="{D446AD3C-C74D-4DCE-1357-B95A2FB2DBBE}"/>
              </a:ext>
            </a:extLst>
          </p:cNvPr>
          <p:cNvSpPr>
            <a:spLocks noGrp="1"/>
          </p:cNvSpPr>
          <p:nvPr>
            <p:ph sz="half" idx="2"/>
          </p:nvPr>
        </p:nvSpPr>
        <p:spPr/>
        <p:txBody>
          <a:bodyPr/>
          <a:lstStyle/>
          <a:p>
            <a:pPr marL="0" indent="0">
              <a:buNone/>
            </a:pPr>
            <a:r>
              <a:rPr lang="en-CA" dirty="0"/>
              <a:t>If you </a:t>
            </a:r>
            <a:r>
              <a:rPr lang="en-CA" b="1" u="sng" dirty="0"/>
              <a:t>do not</a:t>
            </a:r>
            <a:r>
              <a:rPr lang="en-CA" dirty="0"/>
              <a:t> want to use your accommodations for a specific exam, click the blue “Respond” button.</a:t>
            </a:r>
          </a:p>
        </p:txBody>
      </p:sp>
      <p:pic>
        <p:nvPicPr>
          <p:cNvPr id="4" name="Picture 3">
            <a:extLst>
              <a:ext uri="{FF2B5EF4-FFF2-40B4-BE49-F238E27FC236}">
                <a16:creationId xmlns:a16="http://schemas.microsoft.com/office/drawing/2014/main" id="{64160128-1B4C-CF99-E4E1-53B50D83D730}"/>
              </a:ext>
            </a:extLst>
          </p:cNvPr>
          <p:cNvPicPr>
            <a:picLocks noChangeAspect="1"/>
          </p:cNvPicPr>
          <p:nvPr/>
        </p:nvPicPr>
        <p:blipFill>
          <a:blip r:embed="rId3"/>
          <a:srcRect b="34869"/>
          <a:stretch>
            <a:fillRect/>
          </a:stretch>
        </p:blipFill>
        <p:spPr>
          <a:xfrm>
            <a:off x="788720" y="2242121"/>
            <a:ext cx="7566560" cy="2190586"/>
          </a:xfrm>
          <a:prstGeom prst="rect">
            <a:avLst/>
          </a:prstGeom>
        </p:spPr>
      </p:pic>
    </p:spTree>
    <p:extLst>
      <p:ext uri="{BB962C8B-B14F-4D97-AF65-F5344CB8AC3E}">
        <p14:creationId xmlns:p14="http://schemas.microsoft.com/office/powerpoint/2010/main" val="3423372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D9A25-8221-EB44-2FA2-070A374578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DE8507-5497-64BE-8057-80F23A37D3D6}"/>
              </a:ext>
            </a:extLst>
          </p:cNvPr>
          <p:cNvSpPr>
            <a:spLocks noGrp="1"/>
          </p:cNvSpPr>
          <p:nvPr>
            <p:ph type="title"/>
          </p:nvPr>
        </p:nvSpPr>
        <p:spPr/>
        <p:txBody>
          <a:bodyPr/>
          <a:lstStyle/>
          <a:p>
            <a:r>
              <a:rPr lang="en-US" dirty="0"/>
              <a:t>Exams with MEC – McIntyre Exam Centre (1)</a:t>
            </a:r>
            <a:endParaRPr lang="en-CA" dirty="0"/>
          </a:p>
        </p:txBody>
      </p:sp>
      <p:sp>
        <p:nvSpPr>
          <p:cNvPr id="5" name="Content Placeholder 4">
            <a:extLst>
              <a:ext uri="{FF2B5EF4-FFF2-40B4-BE49-F238E27FC236}">
                <a16:creationId xmlns:a16="http://schemas.microsoft.com/office/drawing/2014/main" id="{AC406E71-86F7-26DB-C8AB-364B4C2ED74C}"/>
              </a:ext>
            </a:extLst>
          </p:cNvPr>
          <p:cNvSpPr>
            <a:spLocks noGrp="1"/>
          </p:cNvSpPr>
          <p:nvPr>
            <p:ph sz="half" idx="2"/>
          </p:nvPr>
        </p:nvSpPr>
        <p:spPr/>
        <p:txBody>
          <a:bodyPr/>
          <a:lstStyle/>
          <a:p>
            <a:r>
              <a:rPr lang="en-CA" dirty="0"/>
              <a:t>Your approved exam accommodations are </a:t>
            </a:r>
            <a:r>
              <a:rPr lang="en-CA" b="1" dirty="0"/>
              <a:t>automatically applied </a:t>
            </a:r>
            <a:r>
              <a:rPr lang="en-CA" dirty="0"/>
              <a:t>to each exam.</a:t>
            </a:r>
          </a:p>
          <a:p>
            <a:r>
              <a:rPr lang="en-CA" b="1" dirty="0"/>
              <a:t>10 business days before your exam</a:t>
            </a:r>
            <a:r>
              <a:rPr lang="en-CA" dirty="0"/>
              <a:t>, it will move to the “</a:t>
            </a:r>
            <a:r>
              <a:rPr lang="en-CA" b="1" dirty="0"/>
              <a:t>Exams with MEC – McIntyre Exam Centre</a:t>
            </a:r>
            <a:r>
              <a:rPr lang="en-CA" dirty="0"/>
              <a:t>” section.</a:t>
            </a:r>
          </a:p>
        </p:txBody>
      </p:sp>
      <p:pic>
        <p:nvPicPr>
          <p:cNvPr id="4" name="Picture 3">
            <a:extLst>
              <a:ext uri="{FF2B5EF4-FFF2-40B4-BE49-F238E27FC236}">
                <a16:creationId xmlns:a16="http://schemas.microsoft.com/office/drawing/2014/main" id="{64B393DB-E7A8-0806-E8F3-84AAF9F263C4}"/>
              </a:ext>
            </a:extLst>
          </p:cNvPr>
          <p:cNvPicPr>
            <a:picLocks noChangeAspect="1"/>
          </p:cNvPicPr>
          <p:nvPr/>
        </p:nvPicPr>
        <p:blipFill>
          <a:blip r:embed="rId3"/>
          <a:srcRect t="31206" r="4816" b="21214"/>
          <a:stretch>
            <a:fillRect/>
          </a:stretch>
        </p:blipFill>
        <p:spPr>
          <a:xfrm>
            <a:off x="571499" y="2571750"/>
            <a:ext cx="8124445" cy="1805204"/>
          </a:xfrm>
          <a:prstGeom prst="rect">
            <a:avLst/>
          </a:prstGeom>
        </p:spPr>
      </p:pic>
    </p:spTree>
    <p:extLst>
      <p:ext uri="{BB962C8B-B14F-4D97-AF65-F5344CB8AC3E}">
        <p14:creationId xmlns:p14="http://schemas.microsoft.com/office/powerpoint/2010/main" val="2985335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40DBC27-6E96-C590-EDED-974C22B619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E0834F-3B69-F359-735D-41C86B076B7C}"/>
              </a:ext>
            </a:extLst>
          </p:cNvPr>
          <p:cNvSpPr>
            <a:spLocks noGrp="1"/>
          </p:cNvSpPr>
          <p:nvPr>
            <p:ph type="title"/>
          </p:nvPr>
        </p:nvSpPr>
        <p:spPr/>
        <p:txBody>
          <a:bodyPr/>
          <a:lstStyle/>
          <a:p>
            <a:r>
              <a:rPr lang="en-US" dirty="0"/>
              <a:t>Exams with MEC – McIntyre Exam Centre (1.5)</a:t>
            </a:r>
            <a:endParaRPr lang="en-CA" dirty="0"/>
          </a:p>
        </p:txBody>
      </p:sp>
      <p:sp>
        <p:nvSpPr>
          <p:cNvPr id="5" name="Content Placeholder 4">
            <a:extLst>
              <a:ext uri="{FF2B5EF4-FFF2-40B4-BE49-F238E27FC236}">
                <a16:creationId xmlns:a16="http://schemas.microsoft.com/office/drawing/2014/main" id="{6209A661-620D-5CF6-0978-DAC61A257C97}"/>
              </a:ext>
            </a:extLst>
          </p:cNvPr>
          <p:cNvSpPr>
            <a:spLocks noGrp="1"/>
          </p:cNvSpPr>
          <p:nvPr>
            <p:ph sz="half" idx="2"/>
          </p:nvPr>
        </p:nvSpPr>
        <p:spPr/>
        <p:txBody>
          <a:bodyPr/>
          <a:lstStyle/>
          <a:p>
            <a:r>
              <a:rPr lang="en-CA" dirty="0"/>
              <a:t>The </a:t>
            </a:r>
            <a:r>
              <a:rPr lang="en-CA" b="1" dirty="0"/>
              <a:t>blue “View”</a:t>
            </a:r>
            <a:r>
              <a:rPr lang="en-CA" dirty="0"/>
              <a:t> button shows the accommodations approved for that exam.</a:t>
            </a:r>
          </a:p>
          <a:p>
            <a:r>
              <a:rPr lang="en-CA" dirty="0"/>
              <a:t>The exam location will show as </a:t>
            </a:r>
            <a:r>
              <a:rPr lang="en-CA" b="1" dirty="0"/>
              <a:t>“Waiting”</a:t>
            </a:r>
            <a:r>
              <a:rPr lang="en-CA" dirty="0"/>
              <a:t> until MEC assigns your seat.</a:t>
            </a:r>
          </a:p>
          <a:p>
            <a:r>
              <a:rPr lang="en-CA" b="1" dirty="0"/>
              <a:t>Do not click “Cancel Accommodations”</a:t>
            </a:r>
            <a:r>
              <a:rPr lang="en-CA" dirty="0"/>
              <a:t> unless you plan to write the exam </a:t>
            </a:r>
            <a:r>
              <a:rPr lang="en-CA" b="1" dirty="0"/>
              <a:t>without accommodations</a:t>
            </a:r>
            <a:r>
              <a:rPr lang="en-CA" dirty="0"/>
              <a:t>.</a:t>
            </a:r>
          </a:p>
        </p:txBody>
      </p:sp>
    </p:spTree>
    <p:extLst>
      <p:ext uri="{BB962C8B-B14F-4D97-AF65-F5344CB8AC3E}">
        <p14:creationId xmlns:p14="http://schemas.microsoft.com/office/powerpoint/2010/main" val="2235619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AE49A-10A1-9BD7-11D3-369C2F521EB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DCC6F07-B6BF-3705-A54B-B44CCD99B60B}"/>
              </a:ext>
            </a:extLst>
          </p:cNvPr>
          <p:cNvSpPr>
            <a:spLocks noGrp="1"/>
          </p:cNvSpPr>
          <p:nvPr>
            <p:ph type="title"/>
          </p:nvPr>
        </p:nvSpPr>
        <p:spPr/>
        <p:txBody>
          <a:bodyPr/>
          <a:lstStyle/>
          <a:p>
            <a:r>
              <a:rPr lang="en-US" dirty="0"/>
              <a:t>Exams with MEC – McIntyre Exam Centre (2)</a:t>
            </a:r>
            <a:endParaRPr lang="en-CA" dirty="0"/>
          </a:p>
        </p:txBody>
      </p:sp>
      <p:sp>
        <p:nvSpPr>
          <p:cNvPr id="5" name="Content Placeholder 4">
            <a:extLst>
              <a:ext uri="{FF2B5EF4-FFF2-40B4-BE49-F238E27FC236}">
                <a16:creationId xmlns:a16="http://schemas.microsoft.com/office/drawing/2014/main" id="{A00454AB-8A88-A3D9-A7D6-36DAC189F4A2}"/>
              </a:ext>
            </a:extLst>
          </p:cNvPr>
          <p:cNvSpPr>
            <a:spLocks noGrp="1"/>
          </p:cNvSpPr>
          <p:nvPr>
            <p:ph sz="half" idx="2"/>
          </p:nvPr>
        </p:nvSpPr>
        <p:spPr/>
        <p:txBody>
          <a:bodyPr/>
          <a:lstStyle/>
          <a:p>
            <a:r>
              <a:rPr lang="en-CA" b="1" dirty="0"/>
              <a:t>3 business days before your exam</a:t>
            </a:r>
            <a:r>
              <a:rPr lang="en-CA" dirty="0"/>
              <a:t>, login to Ventus to check your exam location and accommodations.</a:t>
            </a:r>
          </a:p>
          <a:p>
            <a:r>
              <a:rPr lang="en-CA" dirty="0"/>
              <a:t>If you see any problems with your exam accommodations, </a:t>
            </a:r>
            <a:r>
              <a:rPr lang="en-CA" b="1" dirty="0"/>
              <a:t>contact your Coordinator immediately</a:t>
            </a:r>
            <a:r>
              <a:rPr lang="en-CA" dirty="0"/>
              <a:t>.</a:t>
            </a:r>
          </a:p>
        </p:txBody>
      </p:sp>
      <p:pic>
        <p:nvPicPr>
          <p:cNvPr id="4" name="Picture 3" descr="A screenshot of a computer&#10;&#10;AI-generated content may be incorrect.">
            <a:extLst>
              <a:ext uri="{FF2B5EF4-FFF2-40B4-BE49-F238E27FC236}">
                <a16:creationId xmlns:a16="http://schemas.microsoft.com/office/drawing/2014/main" id="{9FBC5943-2D65-29C9-DE01-D81EB9621AFC}"/>
              </a:ext>
            </a:extLst>
          </p:cNvPr>
          <p:cNvPicPr>
            <a:picLocks noChangeAspect="1"/>
          </p:cNvPicPr>
          <p:nvPr/>
        </p:nvPicPr>
        <p:blipFill>
          <a:blip r:embed="rId3"/>
          <a:srcRect l="882" b="64289"/>
          <a:stretch>
            <a:fillRect/>
          </a:stretch>
        </p:blipFill>
        <p:spPr>
          <a:xfrm>
            <a:off x="571499" y="2806893"/>
            <a:ext cx="8001001" cy="1281339"/>
          </a:xfrm>
          <a:prstGeom prst="rect">
            <a:avLst/>
          </a:prstGeom>
        </p:spPr>
      </p:pic>
    </p:spTree>
    <p:extLst>
      <p:ext uri="{BB962C8B-B14F-4D97-AF65-F5344CB8AC3E}">
        <p14:creationId xmlns:p14="http://schemas.microsoft.com/office/powerpoint/2010/main" val="4181294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14940-8925-4FB7-B9C0-5E796E7F3A47}"/>
              </a:ext>
            </a:extLst>
          </p:cNvPr>
          <p:cNvSpPr>
            <a:spLocks noGrp="1"/>
          </p:cNvSpPr>
          <p:nvPr>
            <p:ph type="title"/>
          </p:nvPr>
        </p:nvSpPr>
        <p:spPr/>
        <p:txBody>
          <a:bodyPr/>
          <a:lstStyle/>
          <a:p>
            <a:r>
              <a:rPr lang="en-US" dirty="0"/>
              <a:t>McIntyre Exam Centre</a:t>
            </a:r>
            <a:endParaRPr lang="en-CA" dirty="0"/>
          </a:p>
        </p:txBody>
      </p:sp>
      <p:sp>
        <p:nvSpPr>
          <p:cNvPr id="5" name="Content Placeholder 4">
            <a:extLst>
              <a:ext uri="{FF2B5EF4-FFF2-40B4-BE49-F238E27FC236}">
                <a16:creationId xmlns:a16="http://schemas.microsoft.com/office/drawing/2014/main" id="{F745ACDD-0921-402D-8A76-C0028787779B}"/>
              </a:ext>
            </a:extLst>
          </p:cNvPr>
          <p:cNvSpPr>
            <a:spLocks noGrp="1"/>
          </p:cNvSpPr>
          <p:nvPr>
            <p:ph sz="half" idx="2"/>
          </p:nvPr>
        </p:nvSpPr>
        <p:spPr>
          <a:xfrm>
            <a:off x="572400" y="1587588"/>
            <a:ext cx="4861808" cy="2758151"/>
          </a:xfrm>
        </p:spPr>
        <p:txBody>
          <a:bodyPr/>
          <a:lstStyle/>
          <a:p>
            <a:pPr marL="285750" indent="-285750">
              <a:buFont typeface="Arial" panose="020B0604020202020204" pitchFamily="34" charset="0"/>
              <a:buChar char="•"/>
            </a:pPr>
            <a:r>
              <a:rPr lang="en-CA" dirty="0"/>
              <a:t>MEC supports students and instructors by providing test and exam accommodations.</a:t>
            </a:r>
          </a:p>
          <a:p>
            <a:pPr marL="285750" indent="-285750">
              <a:buFont typeface="Arial" panose="020B0604020202020204" pitchFamily="34" charset="0"/>
              <a:buChar char="•"/>
            </a:pPr>
            <a:r>
              <a:rPr lang="en-CA" dirty="0">
                <a:latin typeface="+mn-lt"/>
              </a:rPr>
              <a:t>They have two main sites</a:t>
            </a:r>
          </a:p>
          <a:p>
            <a:pPr marL="628650" lvl="1" indent="-285750">
              <a:buFont typeface="Arial" panose="020B0604020202020204" pitchFamily="34" charset="0"/>
              <a:buChar char="•"/>
            </a:pPr>
            <a:r>
              <a:rPr lang="en-CA" dirty="0" err="1">
                <a:latin typeface="+mn-lt"/>
              </a:rPr>
              <a:t>Nideyinàn</a:t>
            </a:r>
            <a:r>
              <a:rPr lang="en-CA" dirty="0">
                <a:solidFill>
                  <a:srgbClr val="000000"/>
                </a:solidFill>
                <a:effectLst/>
                <a:latin typeface="+mn-lt"/>
                <a:ea typeface="Calibri" panose="020F0502020204030204" pitchFamily="34" charset="0"/>
              </a:rPr>
              <a:t> </a:t>
            </a:r>
            <a:r>
              <a:rPr lang="en-CA" dirty="0">
                <a:solidFill>
                  <a:srgbClr val="000000"/>
                </a:solidFill>
                <a:ea typeface="Calibri" panose="020F0502020204030204" pitchFamily="34" charset="0"/>
              </a:rPr>
              <a:t>–</a:t>
            </a:r>
            <a:r>
              <a:rPr lang="en-CA" dirty="0">
                <a:solidFill>
                  <a:srgbClr val="000000"/>
                </a:solidFill>
                <a:effectLst/>
                <a:latin typeface="+mn-lt"/>
                <a:ea typeface="Calibri" panose="020F0502020204030204" pitchFamily="34" charset="0"/>
              </a:rPr>
              <a:t> Room 133</a:t>
            </a:r>
          </a:p>
          <a:p>
            <a:pPr marL="628650" lvl="1" indent="-285750">
              <a:buFont typeface="Arial" panose="020B0604020202020204" pitchFamily="34" charset="0"/>
              <a:buChar char="•"/>
            </a:pPr>
            <a:r>
              <a:rPr lang="en-CA" dirty="0">
                <a:solidFill>
                  <a:srgbClr val="000000"/>
                </a:solidFill>
                <a:effectLst/>
                <a:latin typeface="+mn-lt"/>
                <a:ea typeface="Calibri" panose="020F0502020204030204" pitchFamily="34" charset="0"/>
              </a:rPr>
              <a:t>Dunton Tower Rooms – 7</a:t>
            </a:r>
            <a:r>
              <a:rPr lang="en-CA" baseline="30000" dirty="0">
                <a:solidFill>
                  <a:srgbClr val="000000"/>
                </a:solidFill>
                <a:effectLst/>
                <a:latin typeface="+mn-lt"/>
                <a:ea typeface="Calibri" panose="020F0502020204030204" pitchFamily="34" charset="0"/>
              </a:rPr>
              <a:t>th</a:t>
            </a:r>
            <a:r>
              <a:rPr lang="en-CA" dirty="0">
                <a:solidFill>
                  <a:srgbClr val="000000"/>
                </a:solidFill>
                <a:effectLst/>
                <a:latin typeface="+mn-lt"/>
                <a:ea typeface="Calibri" panose="020F0502020204030204" pitchFamily="34" charset="0"/>
              </a:rPr>
              <a:t> floor</a:t>
            </a:r>
            <a:endParaRPr lang="en-CA" dirty="0">
              <a:latin typeface="+mn-lt"/>
            </a:endParaRPr>
          </a:p>
          <a:p>
            <a:pPr marL="285750" indent="-285750">
              <a:buFont typeface="Arial" panose="020B0604020202020204" pitchFamily="34" charset="0"/>
              <a:buChar char="•"/>
            </a:pPr>
            <a:r>
              <a:rPr lang="en-CA" dirty="0">
                <a:latin typeface="+mn-lt"/>
              </a:rPr>
              <a:t>Exams at MEC: </a:t>
            </a:r>
            <a:r>
              <a:rPr lang="en-CA" dirty="0">
                <a:latin typeface="+mn-lt"/>
                <a:hlinkClick r:id="rId3"/>
              </a:rPr>
              <a:t>Student FAQ</a:t>
            </a:r>
            <a:endParaRPr lang="en-CA" dirty="0">
              <a:latin typeface="+mn-lt"/>
            </a:endParaRPr>
          </a:p>
        </p:txBody>
      </p:sp>
      <p:pic>
        <p:nvPicPr>
          <p:cNvPr id="23" name="Content Placeholder 19">
            <a:extLst>
              <a:ext uri="{FF2B5EF4-FFF2-40B4-BE49-F238E27FC236}">
                <a16:creationId xmlns:a16="http://schemas.microsoft.com/office/drawing/2014/main" id="{56F2BB02-F231-3795-B057-9A446D573375}"/>
              </a:ext>
            </a:extLst>
          </p:cNvPr>
          <p:cNvPicPr>
            <a:picLocks noGrp="1" noChangeAspect="1"/>
          </p:cNvPicPr>
          <p:nvPr>
            <p:ph sz="quarter" idx="4"/>
          </p:nvPr>
        </p:nvPicPr>
        <p:blipFill>
          <a:blip r:embed="rId4"/>
          <a:srcRect r="22701"/>
          <a:stretch>
            <a:fillRect/>
          </a:stretch>
        </p:blipFill>
        <p:spPr>
          <a:xfrm>
            <a:off x="5108531" y="988347"/>
            <a:ext cx="2858022" cy="3697357"/>
          </a:xfrm>
          <a:prstGeom prst="rect">
            <a:avLst/>
          </a:prstGeom>
        </p:spPr>
      </p:pic>
    </p:spTree>
    <p:extLst>
      <p:ext uri="{BB962C8B-B14F-4D97-AF65-F5344CB8AC3E}">
        <p14:creationId xmlns:p14="http://schemas.microsoft.com/office/powerpoint/2010/main" val="2824054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1C38-7159-45E4-B260-27BE6FC6707C}"/>
              </a:ext>
            </a:extLst>
          </p:cNvPr>
          <p:cNvSpPr>
            <a:spLocks noGrp="1"/>
          </p:cNvSpPr>
          <p:nvPr>
            <p:ph type="title"/>
          </p:nvPr>
        </p:nvSpPr>
        <p:spPr/>
        <p:txBody>
          <a:bodyPr/>
          <a:lstStyle/>
          <a:p>
            <a:r>
              <a:rPr lang="en-US" dirty="0"/>
              <a:t>Roles &amp; Responsibilities</a:t>
            </a:r>
            <a:endParaRPr lang="en-CA" dirty="0"/>
          </a:p>
        </p:txBody>
      </p:sp>
      <p:graphicFrame>
        <p:nvGraphicFramePr>
          <p:cNvPr id="5" name="Content Placeholder 4" descr="Your Coordinator will (two bullet points):&#10;Create your accommodations template in Ventus.&#10;Approve your accommodations for each course, if necessary.&#10;Your professor will (two bullet points):&#10;View your classroom and exam accommodations in Ventus.&#10;Submit a Notice of Examination (NoE) for each quiz, test, midterm, and exam.&#10;The McIntyre Exam Centre will (two bullet points):&#10;Make arrangements for accommodations (when professor requests it).&#10;Post your exam accommodation details in Ventus (3 days prior to exam).&#10;">
            <a:extLst>
              <a:ext uri="{FF2B5EF4-FFF2-40B4-BE49-F238E27FC236}">
                <a16:creationId xmlns:a16="http://schemas.microsoft.com/office/drawing/2014/main" id="{5DB0C91C-A79E-422A-8BD7-D05773E5A26C}"/>
              </a:ext>
            </a:extLst>
          </p:cNvPr>
          <p:cNvGraphicFramePr>
            <a:graphicFrameLocks noGrp="1"/>
          </p:cNvGraphicFramePr>
          <p:nvPr>
            <p:ph sz="half" idx="2"/>
            <p:extLst>
              <p:ext uri="{D42A27DB-BD31-4B8C-83A1-F6EECF244321}">
                <p14:modId xmlns:p14="http://schemas.microsoft.com/office/powerpoint/2010/main" val="4136337223"/>
              </p:ext>
            </p:extLst>
          </p:nvPr>
        </p:nvGraphicFramePr>
        <p:xfrm>
          <a:off x="571500" y="1543050"/>
          <a:ext cx="8054975" cy="2833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8948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E8608C-40EA-45B2-A1C7-B7065BC16E2E}"/>
              </a:ext>
            </a:extLst>
          </p:cNvPr>
          <p:cNvSpPr>
            <a:spLocks noGrp="1"/>
          </p:cNvSpPr>
          <p:nvPr>
            <p:ph type="title"/>
          </p:nvPr>
        </p:nvSpPr>
        <p:spPr/>
        <p:txBody>
          <a:bodyPr/>
          <a:lstStyle/>
          <a:p>
            <a:r>
              <a:rPr lang="en-US" dirty="0"/>
              <a:t>Volunteer Notetaking Service</a:t>
            </a:r>
            <a:endParaRPr lang="en-CA" dirty="0"/>
          </a:p>
        </p:txBody>
      </p:sp>
      <p:sp>
        <p:nvSpPr>
          <p:cNvPr id="4" name="Content Placeholder 3">
            <a:extLst>
              <a:ext uri="{FF2B5EF4-FFF2-40B4-BE49-F238E27FC236}">
                <a16:creationId xmlns:a16="http://schemas.microsoft.com/office/drawing/2014/main" id="{4773C8AF-1340-CF7D-F99C-6B970EB0075C}"/>
              </a:ext>
            </a:extLst>
          </p:cNvPr>
          <p:cNvSpPr>
            <a:spLocks noGrp="1"/>
          </p:cNvSpPr>
          <p:nvPr>
            <p:ph sz="half" idx="2"/>
          </p:nvPr>
        </p:nvSpPr>
        <p:spPr/>
        <p:txBody>
          <a:bodyPr/>
          <a:lstStyle/>
          <a:p>
            <a:pPr marL="342900" indent="-342900">
              <a:buFont typeface="+mj-lt"/>
              <a:buAutoNum type="arabicPeriod"/>
            </a:pPr>
            <a:r>
              <a:rPr lang="en-CA" dirty="0"/>
              <a:t>Click the </a:t>
            </a:r>
            <a:r>
              <a:rPr lang="en-CA" b="1" dirty="0"/>
              <a:t>Lecture Notes </a:t>
            </a:r>
            <a:r>
              <a:rPr lang="en-CA" dirty="0"/>
              <a:t>tab to view courses where you have requested volunteer notes.</a:t>
            </a:r>
          </a:p>
          <a:p>
            <a:pPr marL="342900" indent="-342900">
              <a:buFont typeface="+mj-lt"/>
              <a:buAutoNum type="arabicPeriod"/>
            </a:pPr>
            <a:r>
              <a:rPr lang="en-CA" dirty="0"/>
              <a:t>Click the </a:t>
            </a:r>
            <a:r>
              <a:rPr lang="en-CA" b="1" dirty="0"/>
              <a:t>Notes</a:t>
            </a:r>
            <a:r>
              <a:rPr lang="en-CA" dirty="0"/>
              <a:t> button beside a course, then select a file name to view and download the notes.</a:t>
            </a:r>
          </a:p>
          <a:p>
            <a:r>
              <a:rPr lang="en-CA" dirty="0"/>
              <a:t>If notes are missing or unclear, click </a:t>
            </a:r>
            <a:r>
              <a:rPr lang="en-CA" b="1" dirty="0"/>
              <a:t>“+Contact Notetaking Team” </a:t>
            </a:r>
            <a:r>
              <a:rPr lang="en-CA" dirty="0"/>
              <a:t>to report the issue.</a:t>
            </a:r>
          </a:p>
        </p:txBody>
      </p:sp>
      <p:pic>
        <p:nvPicPr>
          <p:cNvPr id="6" name="Content Placeholder 8">
            <a:extLst>
              <a:ext uri="{FF2B5EF4-FFF2-40B4-BE49-F238E27FC236}">
                <a16:creationId xmlns:a16="http://schemas.microsoft.com/office/drawing/2014/main" id="{14D23013-9E2F-B305-2872-54394579C16C}"/>
              </a:ext>
            </a:extLst>
          </p:cNvPr>
          <p:cNvPicPr>
            <a:picLocks noChangeAspect="1"/>
          </p:cNvPicPr>
          <p:nvPr/>
        </p:nvPicPr>
        <p:blipFill>
          <a:blip r:embed="rId3"/>
          <a:srcRect l="3717" t="35508" r="4326" b="15733"/>
          <a:stretch>
            <a:fillRect/>
          </a:stretch>
        </p:blipFill>
        <p:spPr>
          <a:xfrm>
            <a:off x="1152144" y="3185841"/>
            <a:ext cx="6446520" cy="1611142"/>
          </a:xfrm>
          <a:prstGeom prst="rect">
            <a:avLst/>
          </a:prstGeom>
        </p:spPr>
      </p:pic>
      <p:sp>
        <p:nvSpPr>
          <p:cNvPr id="7" name="Oval 6">
            <a:extLst>
              <a:ext uri="{FF2B5EF4-FFF2-40B4-BE49-F238E27FC236}">
                <a16:creationId xmlns:a16="http://schemas.microsoft.com/office/drawing/2014/main" id="{C621DB4C-5B2C-9790-37C7-289C23C310BB}"/>
              </a:ext>
            </a:extLst>
          </p:cNvPr>
          <p:cNvSpPr/>
          <p:nvPr/>
        </p:nvSpPr>
        <p:spPr>
          <a:xfrm>
            <a:off x="6108899" y="3019716"/>
            <a:ext cx="1677180" cy="5960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86239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4">
            <a:extLst>
              <a:ext uri="{FF2B5EF4-FFF2-40B4-BE49-F238E27FC236}">
                <a16:creationId xmlns:a16="http://schemas.microsoft.com/office/drawing/2014/main" id="{58881315-01C4-4231-AB2D-EB2A3F5794C2}"/>
              </a:ext>
            </a:extLst>
          </p:cNvPr>
          <p:cNvGraphicFramePr>
            <a:graphicFrameLocks noGrp="1"/>
          </p:cNvGraphicFramePr>
          <p:nvPr>
            <p:ph sz="half" idx="2"/>
          </p:nvPr>
        </p:nvGraphicFramePr>
        <p:xfrm>
          <a:off x="571500" y="1208088"/>
          <a:ext cx="8054975" cy="3119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96AB34C3-030F-4286-967F-9BB6DD3741E0}"/>
              </a:ext>
            </a:extLst>
          </p:cNvPr>
          <p:cNvSpPr>
            <a:spLocks noGrp="1"/>
          </p:cNvSpPr>
          <p:nvPr>
            <p:ph type="title"/>
          </p:nvPr>
        </p:nvSpPr>
        <p:spPr/>
        <p:txBody>
          <a:bodyPr anchor="t">
            <a:normAutofit/>
          </a:bodyPr>
          <a:lstStyle/>
          <a:p>
            <a:r>
              <a:rPr lang="en-US" dirty="0"/>
              <a:t>Follow-up with Your PMC Coordinator</a:t>
            </a:r>
            <a:endParaRPr lang="en-CA" dirty="0"/>
          </a:p>
        </p:txBody>
      </p:sp>
    </p:spTree>
    <p:extLst>
      <p:ext uri="{BB962C8B-B14F-4D97-AF65-F5344CB8AC3E}">
        <p14:creationId xmlns:p14="http://schemas.microsoft.com/office/powerpoint/2010/main" val="1088332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ED246E-838B-C188-35F8-EBBE11CB9CFF}"/>
              </a:ext>
            </a:extLst>
          </p:cNvPr>
          <p:cNvSpPr>
            <a:spLocks noGrp="1"/>
          </p:cNvSpPr>
          <p:nvPr>
            <p:ph type="title"/>
          </p:nvPr>
        </p:nvSpPr>
        <p:spPr/>
        <p:txBody>
          <a:bodyPr/>
          <a:lstStyle/>
          <a:p>
            <a:r>
              <a:rPr lang="en-US" dirty="0"/>
              <a:t>Academic Accommodations</a:t>
            </a:r>
          </a:p>
        </p:txBody>
      </p:sp>
      <p:sp>
        <p:nvSpPr>
          <p:cNvPr id="5" name="Content Placeholder 4">
            <a:extLst>
              <a:ext uri="{FF2B5EF4-FFF2-40B4-BE49-F238E27FC236}">
                <a16:creationId xmlns:a16="http://schemas.microsoft.com/office/drawing/2014/main" id="{FFCB82BC-43F2-5264-A1CE-CF6D0A348B2F}"/>
              </a:ext>
            </a:extLst>
          </p:cNvPr>
          <p:cNvSpPr>
            <a:spLocks noGrp="1"/>
          </p:cNvSpPr>
          <p:nvPr>
            <p:ph sz="half" idx="2"/>
          </p:nvPr>
        </p:nvSpPr>
        <p:spPr/>
        <p:txBody>
          <a:bodyPr/>
          <a:lstStyle/>
          <a:p>
            <a:r>
              <a:rPr lang="en-CA" dirty="0"/>
              <a:t>Academic accommodations are supports and services provided to help students </a:t>
            </a:r>
            <a:r>
              <a:rPr lang="en-CA" b="1" dirty="0"/>
              <a:t>access the curriculum </a:t>
            </a:r>
            <a:r>
              <a:rPr lang="en-CA" dirty="0"/>
              <a:t>and</a:t>
            </a:r>
            <a:r>
              <a:rPr lang="en-CA" b="1" dirty="0"/>
              <a:t> validly demonstrate learning</a:t>
            </a:r>
            <a:r>
              <a:rPr lang="en-CA" dirty="0"/>
              <a:t>. </a:t>
            </a:r>
          </a:p>
          <a:p>
            <a:endParaRPr lang="en-CA" dirty="0"/>
          </a:p>
          <a:p>
            <a:r>
              <a:rPr lang="en-CA" dirty="0"/>
              <a:t>They are intended to level the playing field </a:t>
            </a:r>
            <a:r>
              <a:rPr lang="en-CA" b="1" dirty="0"/>
              <a:t>without compromising essential requirements </a:t>
            </a:r>
            <a:r>
              <a:rPr lang="en-CA" dirty="0"/>
              <a:t>of a course or program or academic standards.</a:t>
            </a:r>
          </a:p>
        </p:txBody>
      </p:sp>
      <p:pic>
        <p:nvPicPr>
          <p:cNvPr id="8" name="Content Placeholder 7" descr="Three children of different heights stand on boxes to watch a baseball game over a wooden fence, each able to see over the top.">
            <a:extLst>
              <a:ext uri="{FF2B5EF4-FFF2-40B4-BE49-F238E27FC236}">
                <a16:creationId xmlns:a16="http://schemas.microsoft.com/office/drawing/2014/main" id="{09D364C6-BD01-8516-9BB9-561985C6FC45}"/>
              </a:ext>
            </a:extLst>
          </p:cNvPr>
          <p:cNvPicPr>
            <a:picLocks noGrp="1" noChangeAspect="1"/>
          </p:cNvPicPr>
          <p:nvPr>
            <p:ph sz="quarter" idx="4"/>
          </p:nvPr>
        </p:nvPicPr>
        <p:blipFill>
          <a:blip r:embed="rId3"/>
          <a:stretch>
            <a:fillRect/>
          </a:stretch>
        </p:blipFill>
        <p:spPr>
          <a:xfrm>
            <a:off x="5475288" y="1620361"/>
            <a:ext cx="3340100" cy="2321878"/>
          </a:xfrm>
          <a:prstGeom prst="rect">
            <a:avLst/>
          </a:prstGeom>
        </p:spPr>
      </p:pic>
    </p:spTree>
    <p:extLst>
      <p:ext uri="{BB962C8B-B14F-4D97-AF65-F5344CB8AC3E}">
        <p14:creationId xmlns:p14="http://schemas.microsoft.com/office/powerpoint/2010/main" val="3914975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EEC4DE-4ECE-0F78-6EDB-8C88D4594394}"/>
              </a:ext>
            </a:extLst>
          </p:cNvPr>
          <p:cNvSpPr>
            <a:spLocks noGrp="1"/>
          </p:cNvSpPr>
          <p:nvPr>
            <p:ph type="title"/>
          </p:nvPr>
        </p:nvSpPr>
        <p:spPr/>
        <p:txBody>
          <a:bodyPr/>
          <a:lstStyle/>
          <a:p>
            <a:r>
              <a:rPr lang="en-US" dirty="0"/>
              <a:t>Stay Up-to-date!</a:t>
            </a:r>
            <a:endParaRPr lang="en-CA" dirty="0"/>
          </a:p>
        </p:txBody>
      </p:sp>
      <p:graphicFrame>
        <p:nvGraphicFramePr>
          <p:cNvPr id="8" name="Content Placeholder 7">
            <a:extLst>
              <a:ext uri="{FF2B5EF4-FFF2-40B4-BE49-F238E27FC236}">
                <a16:creationId xmlns:a16="http://schemas.microsoft.com/office/drawing/2014/main" id="{F1A05116-A1BB-9512-59D1-D77613F259A4}"/>
              </a:ext>
            </a:extLst>
          </p:cNvPr>
          <p:cNvGraphicFramePr>
            <a:graphicFrameLocks noGrp="1"/>
          </p:cNvGraphicFramePr>
          <p:nvPr>
            <p:ph sz="half" idx="2"/>
            <p:extLst>
              <p:ext uri="{D42A27DB-BD31-4B8C-83A1-F6EECF244321}">
                <p14:modId xmlns:p14="http://schemas.microsoft.com/office/powerpoint/2010/main" val="969708992"/>
              </p:ext>
            </p:extLst>
          </p:nvPr>
        </p:nvGraphicFramePr>
        <p:xfrm>
          <a:off x="571500" y="1543050"/>
          <a:ext cx="8054975" cy="2833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9425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ED246E-838B-C188-35F8-EBBE11CB9CFF}"/>
              </a:ext>
            </a:extLst>
          </p:cNvPr>
          <p:cNvSpPr>
            <a:spLocks noGrp="1"/>
          </p:cNvSpPr>
          <p:nvPr>
            <p:ph type="title"/>
          </p:nvPr>
        </p:nvSpPr>
        <p:spPr/>
        <p:txBody>
          <a:bodyPr/>
          <a:lstStyle/>
          <a:p>
            <a:r>
              <a:rPr lang="en-US" dirty="0"/>
              <a:t>Academic Accommodations and Services</a:t>
            </a:r>
          </a:p>
        </p:txBody>
      </p:sp>
      <p:graphicFrame>
        <p:nvGraphicFramePr>
          <p:cNvPr id="4" name="Content Placeholder 3" descr="Academic Accommodations (two bullet points):&#10;Test/exam accommodations (two sub-bullet points:&#10;Online and in-person&#10;e.g. Extra time, quiet location&#10;Classroom accommodations (one sub-bullet point):&#10;e.g. audio record lectures.&#10;Services (six bullet points):&#10;Volunteer supplemental notetaking service&#10;Referrals to Transcription Services&#10;ASL interpreting&#10;Captioning of multimedia materials&#10;Assistive technology training&#10;Tutoring support">
            <a:extLst>
              <a:ext uri="{FF2B5EF4-FFF2-40B4-BE49-F238E27FC236}">
                <a16:creationId xmlns:a16="http://schemas.microsoft.com/office/drawing/2014/main" id="{FC04AFA3-3FA0-4B62-89CE-8057927E94EE}"/>
              </a:ext>
              <a:ext uri="{C183D7F6-B498-43B3-948B-1728B52AA6E4}">
                <adec:decorative xmlns:adec="http://schemas.microsoft.com/office/drawing/2017/decorative" val="0"/>
              </a:ext>
            </a:extLst>
          </p:cNvPr>
          <p:cNvGraphicFramePr>
            <a:graphicFrameLocks noGrp="1"/>
          </p:cNvGraphicFramePr>
          <p:nvPr>
            <p:ph sz="half" idx="2"/>
            <p:extLst>
              <p:ext uri="{D42A27DB-BD31-4B8C-83A1-F6EECF244321}">
                <p14:modId xmlns:p14="http://schemas.microsoft.com/office/powerpoint/2010/main" val="2511324126"/>
              </p:ext>
            </p:extLst>
          </p:nvPr>
        </p:nvGraphicFramePr>
        <p:xfrm>
          <a:off x="571500" y="1543050"/>
          <a:ext cx="8054975" cy="2833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0562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AEE43-9720-3A41-FE4F-A1AAB962D5E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2E0CAE-426D-D7FF-4CF3-CF9385CB81E8}"/>
              </a:ext>
            </a:extLst>
          </p:cNvPr>
          <p:cNvSpPr>
            <a:spLocks noGrp="1"/>
          </p:cNvSpPr>
          <p:nvPr>
            <p:ph type="title"/>
          </p:nvPr>
        </p:nvSpPr>
        <p:spPr/>
        <p:txBody>
          <a:bodyPr/>
          <a:lstStyle/>
          <a:p>
            <a:r>
              <a:rPr lang="en-US" dirty="0"/>
              <a:t>Learning and Wellness Supports</a:t>
            </a:r>
            <a:endParaRPr lang="en-CA" dirty="0"/>
          </a:p>
        </p:txBody>
      </p:sp>
      <p:sp>
        <p:nvSpPr>
          <p:cNvPr id="4" name="Content Placeholder 3">
            <a:extLst>
              <a:ext uri="{FF2B5EF4-FFF2-40B4-BE49-F238E27FC236}">
                <a16:creationId xmlns:a16="http://schemas.microsoft.com/office/drawing/2014/main" id="{8636AAC8-5ECC-FC11-DC4F-AF34506B37E2}"/>
              </a:ext>
            </a:extLst>
          </p:cNvPr>
          <p:cNvSpPr>
            <a:spLocks noGrp="1"/>
          </p:cNvSpPr>
          <p:nvPr>
            <p:ph sz="half" idx="2"/>
          </p:nvPr>
        </p:nvSpPr>
        <p:spPr/>
        <p:txBody>
          <a:bodyPr/>
          <a:lstStyle/>
          <a:p>
            <a:r>
              <a:rPr lang="en-CA" b="1" dirty="0"/>
              <a:t>Learning Strategies: </a:t>
            </a:r>
            <a:r>
              <a:rPr lang="en-CA" dirty="0"/>
              <a:t>One-on-one support and online resources to help you improve your study skills and learning strategies.</a:t>
            </a:r>
          </a:p>
          <a:p>
            <a:r>
              <a:rPr lang="en-CA" b="1" dirty="0"/>
              <a:t>Assistive Technology: </a:t>
            </a:r>
            <a:r>
              <a:rPr lang="en-CA" dirty="0"/>
              <a:t>Tools and technologies to support your learning.</a:t>
            </a:r>
          </a:p>
          <a:p>
            <a:r>
              <a:rPr lang="en-CA" b="1" dirty="0"/>
              <a:t>Wellness Coaching: </a:t>
            </a:r>
            <a:r>
              <a:rPr lang="en-CA" dirty="0"/>
              <a:t>Support for stress, anxiety, and mental health.</a:t>
            </a:r>
          </a:p>
          <a:p>
            <a:r>
              <a:rPr lang="en-CA" b="1" dirty="0"/>
              <a:t>Psychoeducation &amp; Support Groups: </a:t>
            </a:r>
            <a:r>
              <a:rPr lang="en-CA" dirty="0"/>
              <a:t>ADHD Coaching Group, Graduate Student Writing Group, and a Neurodiversity Group (collab with Health &amp; Counselling Services).</a:t>
            </a:r>
            <a:endParaRPr lang="en-CA" b="1" dirty="0"/>
          </a:p>
          <a:p>
            <a:r>
              <a:rPr lang="en-CA" b="1" dirty="0"/>
              <a:t>Mentorship: </a:t>
            </a:r>
            <a:r>
              <a:rPr lang="en-CA" dirty="0"/>
              <a:t>Peer support for your transition to university and academic success.</a:t>
            </a:r>
          </a:p>
          <a:p>
            <a:endParaRPr lang="en-CA" dirty="0"/>
          </a:p>
        </p:txBody>
      </p:sp>
    </p:spTree>
    <p:extLst>
      <p:ext uri="{BB962C8B-B14F-4D97-AF65-F5344CB8AC3E}">
        <p14:creationId xmlns:p14="http://schemas.microsoft.com/office/powerpoint/2010/main" val="288549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5E28D3-4969-D741-33C2-51E8B7FDA624}"/>
              </a:ext>
            </a:extLst>
          </p:cNvPr>
          <p:cNvSpPr>
            <a:spLocks noGrp="1"/>
          </p:cNvSpPr>
          <p:nvPr>
            <p:ph type="title"/>
          </p:nvPr>
        </p:nvSpPr>
        <p:spPr/>
        <p:txBody>
          <a:bodyPr/>
          <a:lstStyle/>
          <a:p>
            <a:r>
              <a:rPr lang="en-US" dirty="0"/>
              <a:t>Other Disability-related Matters</a:t>
            </a:r>
            <a:endParaRPr lang="en-CA" dirty="0"/>
          </a:p>
        </p:txBody>
      </p:sp>
      <p:graphicFrame>
        <p:nvGraphicFramePr>
          <p:cNvPr id="4" name="Content Placeholder 3">
            <a:extLst>
              <a:ext uri="{FF2B5EF4-FFF2-40B4-BE49-F238E27FC236}">
                <a16:creationId xmlns:a16="http://schemas.microsoft.com/office/drawing/2014/main" id="{736C8DFD-CDE8-FC55-F733-E8C620413246}"/>
              </a:ext>
            </a:extLst>
          </p:cNvPr>
          <p:cNvGraphicFramePr>
            <a:graphicFrameLocks noGrp="1"/>
          </p:cNvGraphicFramePr>
          <p:nvPr>
            <p:ph sz="half" idx="2"/>
            <p:extLst>
              <p:ext uri="{D42A27DB-BD31-4B8C-83A1-F6EECF244321}">
                <p14:modId xmlns:p14="http://schemas.microsoft.com/office/powerpoint/2010/main" val="3096678542"/>
              </p:ext>
            </p:extLst>
          </p:nvPr>
        </p:nvGraphicFramePr>
        <p:xfrm>
          <a:off x="571500" y="1542299"/>
          <a:ext cx="8055666" cy="2834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1568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How - Free communications icons">
            <a:extLst>
              <a:ext uri="{FF2B5EF4-FFF2-40B4-BE49-F238E27FC236}">
                <a16:creationId xmlns:a16="http://schemas.microsoft.com/office/drawing/2014/main" id="{A3820EEE-340C-040B-4430-2E367C94050A}"/>
              </a:ext>
            </a:extLst>
          </p:cNvPr>
          <p:cNvPicPr>
            <a:picLocks noGrp="1" noChangeAspect="1"/>
          </p:cNvPicPr>
          <p:nvPr>
            <p:ph sz="half" idx="2"/>
          </p:nvPr>
        </p:nvPicPr>
        <p:blipFill>
          <a:blip r:embed="rId3"/>
          <a:stretch>
            <a:fillRect/>
          </a:stretch>
        </p:blipFill>
        <p:spPr>
          <a:xfrm>
            <a:off x="572400" y="363912"/>
            <a:ext cx="3884895" cy="3884895"/>
          </a:xfrm>
          <a:prstGeom prst="rect">
            <a:avLst/>
          </a:prstGeom>
        </p:spPr>
      </p:pic>
      <p:sp>
        <p:nvSpPr>
          <p:cNvPr id="9" name="Content Placeholder 8">
            <a:extLst>
              <a:ext uri="{FF2B5EF4-FFF2-40B4-BE49-F238E27FC236}">
                <a16:creationId xmlns:a16="http://schemas.microsoft.com/office/drawing/2014/main" id="{E6364714-B0B6-CAD2-D373-F2EAAE173BFE}"/>
              </a:ext>
            </a:extLst>
          </p:cNvPr>
          <p:cNvSpPr>
            <a:spLocks noGrp="1"/>
          </p:cNvSpPr>
          <p:nvPr>
            <p:ph sz="quarter" idx="4"/>
          </p:nvPr>
        </p:nvSpPr>
        <p:spPr/>
        <p:txBody>
          <a:bodyPr/>
          <a:lstStyle/>
          <a:p>
            <a:pPr marL="457200" indent="-457200">
              <a:buFont typeface="+mj-lt"/>
              <a:buAutoNum type="arabicPeriod"/>
            </a:pPr>
            <a:r>
              <a:rPr lang="en-US" sz="2000" dirty="0"/>
              <a:t>Request accommodations</a:t>
            </a:r>
          </a:p>
          <a:p>
            <a:pPr marL="457200" indent="-457200">
              <a:buFont typeface="+mj-lt"/>
              <a:buAutoNum type="arabicPeriod"/>
            </a:pPr>
            <a:r>
              <a:rPr lang="en-CA" sz="2000" dirty="0"/>
              <a:t>Manage exam accommodations and find exam locations</a:t>
            </a:r>
          </a:p>
          <a:p>
            <a:pPr marL="457200" indent="-457200">
              <a:buFont typeface="+mj-lt"/>
              <a:buAutoNum type="arabicPeriod"/>
            </a:pPr>
            <a:r>
              <a:rPr lang="en-CA" sz="2000" dirty="0"/>
              <a:t>View and download </a:t>
            </a:r>
            <a:r>
              <a:rPr lang="en-US" sz="2000" dirty="0"/>
              <a:t>volunteer supplemental notes</a:t>
            </a:r>
            <a:endParaRPr lang="en-CA" sz="2000" dirty="0"/>
          </a:p>
        </p:txBody>
      </p:sp>
    </p:spTree>
    <p:extLst>
      <p:ext uri="{BB962C8B-B14F-4D97-AF65-F5344CB8AC3E}">
        <p14:creationId xmlns:p14="http://schemas.microsoft.com/office/powerpoint/2010/main" val="392861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79A1-BB81-A606-E42C-79FB882D2503}"/>
              </a:ext>
            </a:extLst>
          </p:cNvPr>
          <p:cNvSpPr>
            <a:spLocks noGrp="1"/>
          </p:cNvSpPr>
          <p:nvPr>
            <p:ph type="title"/>
          </p:nvPr>
        </p:nvSpPr>
        <p:spPr/>
        <p:txBody>
          <a:bodyPr/>
          <a:lstStyle/>
          <a:p>
            <a:r>
              <a:rPr lang="en-US" dirty="0"/>
              <a:t>Requesting Accommodations</a:t>
            </a:r>
            <a:endParaRPr lang="en-CA" dirty="0"/>
          </a:p>
        </p:txBody>
      </p:sp>
      <p:sp>
        <p:nvSpPr>
          <p:cNvPr id="2" name="Content Placeholder 1">
            <a:extLst>
              <a:ext uri="{FF2B5EF4-FFF2-40B4-BE49-F238E27FC236}">
                <a16:creationId xmlns:a16="http://schemas.microsoft.com/office/drawing/2014/main" id="{E9F3F2CE-ACF5-9E06-FB88-59D968CBBE9C}"/>
              </a:ext>
            </a:extLst>
          </p:cNvPr>
          <p:cNvSpPr>
            <a:spLocks noGrp="1"/>
          </p:cNvSpPr>
          <p:nvPr>
            <p:ph sz="half" idx="2"/>
          </p:nvPr>
        </p:nvSpPr>
        <p:spPr/>
        <p:txBody>
          <a:bodyPr/>
          <a:lstStyle/>
          <a:p>
            <a:r>
              <a:rPr lang="en-CA" dirty="0"/>
              <a:t>In your </a:t>
            </a:r>
            <a:r>
              <a:rPr lang="en-CA" b="1" dirty="0"/>
              <a:t>first term</a:t>
            </a:r>
            <a:r>
              <a:rPr lang="en-CA" dirty="0"/>
              <a:t>, you will work with your </a:t>
            </a:r>
            <a:r>
              <a:rPr lang="en-CA" b="1" dirty="0"/>
              <a:t>Coordinator</a:t>
            </a:r>
            <a:r>
              <a:rPr lang="en-CA" dirty="0"/>
              <a:t> to set up your accommodations.</a:t>
            </a:r>
          </a:p>
          <a:p>
            <a:r>
              <a:rPr lang="en-CA" dirty="0"/>
              <a:t>In </a:t>
            </a:r>
            <a:r>
              <a:rPr lang="en-CA" b="1" dirty="0"/>
              <a:t>future terms</a:t>
            </a:r>
            <a:r>
              <a:rPr lang="en-CA" dirty="0"/>
              <a:t>, if your accommodations still meet your needs, you can request them </a:t>
            </a:r>
            <a:r>
              <a:rPr lang="en-CA" b="1" dirty="0"/>
              <a:t>online through Ventus</a:t>
            </a:r>
            <a:r>
              <a:rPr lang="en-CA" dirty="0"/>
              <a:t>.</a:t>
            </a:r>
          </a:p>
          <a:p>
            <a:r>
              <a:rPr lang="en-CA" dirty="0"/>
              <a:t>Some accommodations are </a:t>
            </a:r>
            <a:r>
              <a:rPr lang="en-CA" b="1" dirty="0"/>
              <a:t>self-serve</a:t>
            </a:r>
            <a:r>
              <a:rPr lang="en-CA" dirty="0"/>
              <a:t> (pre-approved), while others need approval from your Coordinator.</a:t>
            </a:r>
          </a:p>
          <a:p>
            <a:pPr lvl="1"/>
            <a:r>
              <a:rPr lang="en-CA" b="1" dirty="0"/>
              <a:t>Self-serve</a:t>
            </a:r>
            <a:r>
              <a:rPr lang="en-CA" dirty="0"/>
              <a:t> accommodations are approved and added to your courses immediately.</a:t>
            </a:r>
          </a:p>
          <a:p>
            <a:pPr lvl="1"/>
            <a:r>
              <a:rPr lang="en-CA" dirty="0"/>
              <a:t>For accommodations that require approval, your Coordinator may contact you for more information.</a:t>
            </a:r>
          </a:p>
        </p:txBody>
      </p:sp>
    </p:spTree>
    <p:extLst>
      <p:ext uri="{BB962C8B-B14F-4D97-AF65-F5344CB8AC3E}">
        <p14:creationId xmlns:p14="http://schemas.microsoft.com/office/powerpoint/2010/main" val="840665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FE4AB1-A928-AFE5-2AE9-8C7C46730E20}"/>
              </a:ext>
            </a:extLst>
          </p:cNvPr>
          <p:cNvSpPr>
            <a:spLocks noGrp="1"/>
          </p:cNvSpPr>
          <p:nvPr>
            <p:ph type="title"/>
          </p:nvPr>
        </p:nvSpPr>
        <p:spPr/>
        <p:txBody>
          <a:bodyPr/>
          <a:lstStyle/>
          <a:p>
            <a:r>
              <a:rPr lang="en-US" dirty="0"/>
              <a:t>Pro Tips</a:t>
            </a:r>
            <a:endParaRPr lang="en-CA" dirty="0"/>
          </a:p>
        </p:txBody>
      </p:sp>
      <p:pic>
        <p:nvPicPr>
          <p:cNvPr id="11" name="Picture 10" descr="Yellow rectangle with a black border, featuring a light bulb icon on the left and the words &quot;PRO TIPS&quot; in bold black text on the right.">
            <a:extLst>
              <a:ext uri="{FF2B5EF4-FFF2-40B4-BE49-F238E27FC236}">
                <a16:creationId xmlns:a16="http://schemas.microsoft.com/office/drawing/2014/main" id="{702CE22F-7093-BCF0-209E-9B9191189951}"/>
              </a:ext>
            </a:extLst>
          </p:cNvPr>
          <p:cNvPicPr>
            <a:picLocks noChangeAspect="1"/>
          </p:cNvPicPr>
          <p:nvPr/>
        </p:nvPicPr>
        <p:blipFill>
          <a:blip r:embed="rId3"/>
          <a:srcRect t="12089" b="64978"/>
          <a:stretch>
            <a:fillRect/>
          </a:stretch>
        </p:blipFill>
        <p:spPr>
          <a:xfrm>
            <a:off x="407106" y="536758"/>
            <a:ext cx="3975342" cy="1179576"/>
          </a:xfrm>
          <a:prstGeom prst="rect">
            <a:avLst/>
          </a:prstGeom>
        </p:spPr>
      </p:pic>
      <p:sp>
        <p:nvSpPr>
          <p:cNvPr id="2" name="Content Placeholder 1">
            <a:extLst>
              <a:ext uri="{FF2B5EF4-FFF2-40B4-BE49-F238E27FC236}">
                <a16:creationId xmlns:a16="http://schemas.microsoft.com/office/drawing/2014/main" id="{98D0EB26-6535-C8A7-662E-15190BAF46A9}"/>
              </a:ext>
            </a:extLst>
          </p:cNvPr>
          <p:cNvSpPr>
            <a:spLocks noGrp="1"/>
          </p:cNvSpPr>
          <p:nvPr>
            <p:ph sz="half" idx="2"/>
          </p:nvPr>
        </p:nvSpPr>
        <p:spPr/>
        <p:txBody>
          <a:bodyPr/>
          <a:lstStyle/>
          <a:p>
            <a:endParaRPr lang="en-CA" b="1" dirty="0"/>
          </a:p>
          <a:p>
            <a:r>
              <a:rPr lang="en-CA" b="1" dirty="0"/>
              <a:t>Review your course outlines first.</a:t>
            </a:r>
          </a:p>
          <a:p>
            <a:pPr lvl="1"/>
            <a:r>
              <a:rPr lang="en-CA" dirty="0"/>
              <a:t>Identify the evaluation types in each course (e.g., exams, presentations).</a:t>
            </a:r>
          </a:p>
          <a:p>
            <a:r>
              <a:rPr lang="en-CA" dirty="0"/>
              <a:t>Select </a:t>
            </a:r>
            <a:r>
              <a:rPr lang="en-CA" b="1" u="sng" dirty="0"/>
              <a:t>only the accommodations that apply</a:t>
            </a:r>
            <a:r>
              <a:rPr lang="en-CA" dirty="0"/>
              <a:t> for each course.</a:t>
            </a:r>
          </a:p>
          <a:p>
            <a:pPr lvl="1"/>
            <a:r>
              <a:rPr lang="en-CA" dirty="0"/>
              <a:t>Do not request accommodations that do not apply (e.g. do not request a quiet location for exams in a course with only online exams).</a:t>
            </a:r>
          </a:p>
          <a:p>
            <a:r>
              <a:rPr lang="en-CA" dirty="0"/>
              <a:t>Submit your accommodation requests </a:t>
            </a:r>
            <a:r>
              <a:rPr lang="en-CA" b="1" dirty="0"/>
              <a:t>at the start of the term.</a:t>
            </a:r>
          </a:p>
          <a:p>
            <a:pPr lvl="1"/>
            <a:r>
              <a:rPr lang="en-CA" dirty="0"/>
              <a:t>This helps ensure your accommodations are in place in when needed.</a:t>
            </a:r>
          </a:p>
        </p:txBody>
      </p:sp>
    </p:spTree>
    <p:extLst>
      <p:ext uri="{BB962C8B-B14F-4D97-AF65-F5344CB8AC3E}">
        <p14:creationId xmlns:p14="http://schemas.microsoft.com/office/powerpoint/2010/main" val="2281819847"/>
      </p:ext>
    </p:extLst>
  </p:cSld>
  <p:clrMapOvr>
    <a:masterClrMapping/>
  </p:clrMapOvr>
</p:sld>
</file>

<file path=ppt/theme/theme1.xml><?xml version="1.0" encoding="utf-8"?>
<a:theme xmlns:a="http://schemas.openxmlformats.org/drawingml/2006/main" name="CarletonU">
  <a:themeElements>
    <a:clrScheme name="Carleton Colours">
      <a:dk1>
        <a:srgbClr val="000000"/>
      </a:dk1>
      <a:lt1>
        <a:srgbClr val="FFFFFF"/>
      </a:lt1>
      <a:dk2>
        <a:srgbClr val="414141"/>
      </a:dk2>
      <a:lt2>
        <a:srgbClr val="E7E6E6"/>
      </a:lt2>
      <a:accent1>
        <a:srgbClr val="E91C24"/>
      </a:accent1>
      <a:accent2>
        <a:srgbClr val="A0A0A0"/>
      </a:accent2>
      <a:accent3>
        <a:srgbClr val="FBD2D3"/>
      </a:accent3>
      <a:accent4>
        <a:srgbClr val="D5D5D5"/>
      </a:accent4>
      <a:accent5>
        <a:srgbClr val="038044"/>
      </a:accent5>
      <a:accent6>
        <a:srgbClr val="1166AA"/>
      </a:accent6>
      <a:hlink>
        <a:srgbClr val="003C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dirty="0"/>
        </a:defPPr>
      </a:lstStyle>
    </a:txDef>
  </a:objectDefaults>
  <a:extraClrSchemeLst/>
  <a:extLst>
    <a:ext uri="{05A4C25C-085E-4340-85A3-A5531E510DB2}">
      <thm15:themeFamily xmlns:thm15="http://schemas.microsoft.com/office/thememl/2012/main" name="CarletonU" id="{2B00C0B3-2EC4-284A-93CF-30C37DD62F9A}" vid="{D942AECA-9F62-C94E-A636-2FCF88DB3302}"/>
    </a:ext>
  </a:extLst>
</a:theme>
</file>

<file path=ppt/theme/theme2.xml><?xml version="1.0" encoding="utf-8"?>
<a:theme xmlns:a="http://schemas.openxmlformats.org/drawingml/2006/main" name="1_CarletonU">
  <a:themeElements>
    <a:clrScheme name="Carleton Colours">
      <a:dk1>
        <a:srgbClr val="000000"/>
      </a:dk1>
      <a:lt1>
        <a:srgbClr val="FFFFFF"/>
      </a:lt1>
      <a:dk2>
        <a:srgbClr val="414141"/>
      </a:dk2>
      <a:lt2>
        <a:srgbClr val="E7E6E6"/>
      </a:lt2>
      <a:accent1>
        <a:srgbClr val="E91C24"/>
      </a:accent1>
      <a:accent2>
        <a:srgbClr val="A0A0A0"/>
      </a:accent2>
      <a:accent3>
        <a:srgbClr val="FBD2D3"/>
      </a:accent3>
      <a:accent4>
        <a:srgbClr val="D5D5D5"/>
      </a:accent4>
      <a:accent5>
        <a:srgbClr val="038044"/>
      </a:accent5>
      <a:accent6>
        <a:srgbClr val="1166AA"/>
      </a:accent6>
      <a:hlink>
        <a:srgbClr val="003C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dirty="0"/>
        </a:defPPr>
      </a:lstStyle>
    </a:txDef>
  </a:objectDefaults>
  <a:extraClrSchemeLst/>
  <a:extLst>
    <a:ext uri="{05A4C25C-085E-4340-85A3-A5531E510DB2}">
      <thm15:themeFamily xmlns:thm15="http://schemas.microsoft.com/office/thememl/2012/main" name="CarletonUniversity_Template-May-2022" id="{74035A59-5A78-4134-8B5C-DD5E1D15779C}" vid="{A061C6B4-32C0-446A-A80A-C36FE3ACC12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8A66EB76829D34FB3B76BCAC7DC632F" ma:contentTypeVersion="13" ma:contentTypeDescription="Create a new document." ma:contentTypeScope="" ma:versionID="0a82978f4d74dac53686195867cef818">
  <xsd:schema xmlns:xsd="http://www.w3.org/2001/XMLSchema" xmlns:xs="http://www.w3.org/2001/XMLSchema" xmlns:p="http://schemas.microsoft.com/office/2006/metadata/properties" xmlns:ns2="e7b193ac-ea41-4509-9747-953194e6ef68" xmlns:ns3="d3179429-d478-498a-b939-9081b8144ee9" targetNamespace="http://schemas.microsoft.com/office/2006/metadata/properties" ma:root="true" ma:fieldsID="b83c460c0fff4abcf76d6cec6512e851" ns2:_="" ns3:_="">
    <xsd:import namespace="e7b193ac-ea41-4509-9747-953194e6ef68"/>
    <xsd:import namespace="d3179429-d478-498a-b939-9081b8144ee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b193ac-ea41-4509-9747-953194e6ef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3179429-d478-498a-b939-9081b8144ee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3E414D-2C3E-4C6F-86D2-4340BBD4BED4}">
  <ds:schemaRefs>
    <ds:schemaRef ds:uri="http://schemas.microsoft.com/office/infopath/2007/PartnerControls"/>
    <ds:schemaRef ds:uri="e7b193ac-ea41-4509-9747-953194e6ef68"/>
    <ds:schemaRef ds:uri="http://purl.org/dc/dcmitype/"/>
    <ds:schemaRef ds:uri="d3179429-d478-498a-b939-9081b8144ee9"/>
    <ds:schemaRef ds:uri="http://purl.org/dc/elements/1.1/"/>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6FA4971-E3BF-4588-95D7-14206BF726E2}">
  <ds:schemaRefs>
    <ds:schemaRef ds:uri="d3179429-d478-498a-b939-9081b8144ee9"/>
    <ds:schemaRef ds:uri="e7b193ac-ea41-4509-9747-953194e6ef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A3CD22F-9C57-4E07-B755-4A22E5B30C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12163</TotalTime>
  <Words>1204</Words>
  <Application>Microsoft Office PowerPoint</Application>
  <PresentationFormat>On-screen Show (16:9)</PresentationFormat>
  <Paragraphs>162</Paragraphs>
  <Slides>30</Slides>
  <Notes>26</Notes>
  <HiddenSlides>2</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30</vt:i4>
      </vt:variant>
    </vt:vector>
  </HeadingPairs>
  <TitlesOfParts>
    <vt:vector size="34" baseType="lpstr">
      <vt:lpstr>Arial</vt:lpstr>
      <vt:lpstr>Calibri</vt:lpstr>
      <vt:lpstr>CarletonU</vt:lpstr>
      <vt:lpstr>1_CarletonU</vt:lpstr>
      <vt:lpstr>PMC 101</vt:lpstr>
      <vt:lpstr>What does the Paul Menton Centre (PMC) help with?</vt:lpstr>
      <vt:lpstr>Academic Accommodations</vt:lpstr>
      <vt:lpstr>Academic Accommodations and Services</vt:lpstr>
      <vt:lpstr>Learning and Wellness Supports</vt:lpstr>
      <vt:lpstr>Other Disability-related Matters</vt:lpstr>
      <vt:lpstr>PowerPoint Presentation</vt:lpstr>
      <vt:lpstr>Requesting Accommodations</vt:lpstr>
      <vt:lpstr>Pro Tips</vt:lpstr>
      <vt:lpstr>Important</vt:lpstr>
      <vt:lpstr>Requesting Accommodations (1)</vt:lpstr>
      <vt:lpstr>Requesting Accommodations (2)</vt:lpstr>
      <vt:lpstr>Requesting Accommodations (3)</vt:lpstr>
      <vt:lpstr>Requesting Accommodations (4)</vt:lpstr>
      <vt:lpstr>Requesting Accommodations (5)</vt:lpstr>
      <vt:lpstr>After Requesting Accommodations</vt:lpstr>
      <vt:lpstr>Exam Accommodations</vt:lpstr>
      <vt:lpstr>Managing Exam Accommodations (1)</vt:lpstr>
      <vt:lpstr>Exams Tab</vt:lpstr>
      <vt:lpstr>Unconfirmed Exams (1)</vt:lpstr>
      <vt:lpstr>Unconfirmed Exams (2)</vt:lpstr>
      <vt:lpstr>Unconfirmed Exams (3)</vt:lpstr>
      <vt:lpstr>Exams with MEC – McIntyre Exam Centre (1)</vt:lpstr>
      <vt:lpstr>Exams with MEC – McIntyre Exam Centre (1.5)</vt:lpstr>
      <vt:lpstr>Exams with MEC – McIntyre Exam Centre (2)</vt:lpstr>
      <vt:lpstr>McIntyre Exam Centre</vt:lpstr>
      <vt:lpstr>Roles &amp; Responsibilities</vt:lpstr>
      <vt:lpstr>Volunteer Notetaking Service</vt:lpstr>
      <vt:lpstr>Follow-up with Your PMC Coordinator</vt:lpstr>
      <vt:lpstr>Stay Up-to-date!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Ryan</dc:creator>
  <cp:lastModifiedBy>Candice Kavanagh</cp:lastModifiedBy>
  <cp:revision>27</cp:revision>
  <dcterms:created xsi:type="dcterms:W3CDTF">2021-06-22T15:43:15Z</dcterms:created>
  <dcterms:modified xsi:type="dcterms:W3CDTF">2026-08-17T15:02:15Z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0x01010098A66EB76829D34FB3B76BCAC7DC632F</vt:lpwstr>
  </property>
</Properties>
</file>