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4"/>
  </p:sldMasterIdLst>
  <p:notesMasterIdLst>
    <p:notesMasterId r:id="rId29"/>
  </p:notesMasterIdLst>
  <p:sldIdLst>
    <p:sldId id="552" r:id="rId5"/>
    <p:sldId id="265" r:id="rId6"/>
    <p:sldId id="294" r:id="rId7"/>
    <p:sldId id="567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563" r:id="rId25"/>
    <p:sldId id="565" r:id="rId26"/>
    <p:sldId id="564" r:id="rId27"/>
    <p:sldId id="562" r:id="rId2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E48910-0CF2-A26D-C266-13E479DF769B}" name="Chanel Fortin" initials="CF" userId="S::chanelfortin@cunet.carleton.ca::e6a191c1-59b9-43f4-bd00-a5d27b3bd278" providerId="AD"/>
  <p188:author id="{C2BCFE8B-1905-0C15-3E4D-81AEFF2BBD3B}" name="Amanda Hodgson" initials="AH" userId="S::amandamhodgson@cunet.carleton.ca::eb764cc7-b933-455b-88ba-01e393747fb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6D6"/>
    <a:srgbClr val="D5D5D5"/>
    <a:srgbClr val="9F9FA1"/>
    <a:srgbClr val="3E4040"/>
    <a:srgbClr val="D73C32"/>
    <a:srgbClr val="FBD2D3"/>
    <a:srgbClr val="E91C24"/>
    <a:srgbClr val="969696"/>
    <a:srgbClr val="1E1E1E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E7C97E-9BCF-C441-8C26-7817B370BF8E}" v="36" dt="2022-05-11T16:23:25.0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098" autoAdjust="0"/>
  </p:normalViewPr>
  <p:slideViewPr>
    <p:cSldViewPr snapToGrid="0">
      <p:cViewPr varScale="1">
        <p:scale>
          <a:sx n="65" d="100"/>
          <a:sy n="65" d="100"/>
        </p:scale>
        <p:origin x="79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BA47E1-C318-474E-8C0C-BEB8BADDDC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CA"/>
        </a:p>
      </dgm:t>
    </dgm:pt>
    <dgm:pt modelId="{C3A85E3E-ADED-4E62-9315-0BD9779BE47C}">
      <dgm:prSet/>
      <dgm:spPr/>
      <dgm:t>
        <a:bodyPr/>
        <a:lstStyle/>
        <a:p>
          <a:r>
            <a:rPr lang="en-US" dirty="0"/>
            <a:t>Scan here for </a:t>
          </a:r>
          <a:r>
            <a:rPr lang="en-US" b="1" dirty="0"/>
            <a:t>event resources:</a:t>
          </a:r>
          <a:endParaRPr lang="en-CA" b="1" dirty="0"/>
        </a:p>
      </dgm:t>
    </dgm:pt>
    <dgm:pt modelId="{832BB3CC-FD6A-432C-B9F7-1CD4B6E124A6}" type="parTrans" cxnId="{A517ADDD-9DB0-4CDD-BEB4-8C0CCBB3B0B3}">
      <dgm:prSet/>
      <dgm:spPr/>
      <dgm:t>
        <a:bodyPr/>
        <a:lstStyle/>
        <a:p>
          <a:endParaRPr lang="en-CA"/>
        </a:p>
      </dgm:t>
    </dgm:pt>
    <dgm:pt modelId="{BE92E0D2-8BB5-4467-86C4-D6A82C904E7E}" type="sibTrans" cxnId="{A517ADDD-9DB0-4CDD-BEB4-8C0CCBB3B0B3}">
      <dgm:prSet/>
      <dgm:spPr/>
      <dgm:t>
        <a:bodyPr/>
        <a:lstStyle/>
        <a:p>
          <a:endParaRPr lang="en-CA"/>
        </a:p>
      </dgm:t>
    </dgm:pt>
    <dgm:pt modelId="{01BBED5C-AB8B-453A-A618-B515977F5F39}" type="pres">
      <dgm:prSet presAssocID="{81BA47E1-C318-474E-8C0C-BEB8BADDDC92}" presName="linear" presStyleCnt="0">
        <dgm:presLayoutVars>
          <dgm:animLvl val="lvl"/>
          <dgm:resizeHandles val="exact"/>
        </dgm:presLayoutVars>
      </dgm:prSet>
      <dgm:spPr/>
    </dgm:pt>
    <dgm:pt modelId="{CDFA6D01-CB96-4980-BB4B-4BB99701E383}" type="pres">
      <dgm:prSet presAssocID="{C3A85E3E-ADED-4E62-9315-0BD9779BE47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9C1B76C-75DB-44E8-BABF-2BE4DE652CB6}" type="presOf" srcId="{81BA47E1-C318-474E-8C0C-BEB8BADDDC92}" destId="{01BBED5C-AB8B-453A-A618-B515977F5F39}" srcOrd="0" destOrd="0" presId="urn:microsoft.com/office/officeart/2005/8/layout/vList2"/>
    <dgm:cxn modelId="{1F0B3C96-5A14-4559-B600-AA6C6A8CB9B8}" type="presOf" srcId="{C3A85E3E-ADED-4E62-9315-0BD9779BE47C}" destId="{CDFA6D01-CB96-4980-BB4B-4BB99701E383}" srcOrd="0" destOrd="0" presId="urn:microsoft.com/office/officeart/2005/8/layout/vList2"/>
    <dgm:cxn modelId="{A517ADDD-9DB0-4CDD-BEB4-8C0CCBB3B0B3}" srcId="{81BA47E1-C318-474E-8C0C-BEB8BADDDC92}" destId="{C3A85E3E-ADED-4E62-9315-0BD9779BE47C}" srcOrd="0" destOrd="0" parTransId="{832BB3CC-FD6A-432C-B9F7-1CD4B6E124A6}" sibTransId="{BE92E0D2-8BB5-4467-86C4-D6A82C904E7E}"/>
    <dgm:cxn modelId="{16A8A17D-3996-46BB-958F-B6AA7E73BF02}" type="presParOf" srcId="{01BBED5C-AB8B-453A-A618-B515977F5F39}" destId="{CDFA6D01-CB96-4980-BB4B-4BB99701E38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A6D01-CB96-4980-BB4B-4BB99701E383}">
      <dsp:nvSpPr>
        <dsp:cNvPr id="0" name=""/>
        <dsp:cNvSpPr/>
      </dsp:nvSpPr>
      <dsp:spPr>
        <a:xfrm>
          <a:off x="0" y="97806"/>
          <a:ext cx="1668233" cy="11056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Scan here for </a:t>
          </a:r>
          <a:r>
            <a:rPr lang="en-US" sz="2100" b="1" kern="1200" dirty="0"/>
            <a:t>event resources:</a:t>
          </a:r>
          <a:endParaRPr lang="en-CA" sz="2100" b="1" kern="1200" dirty="0"/>
        </a:p>
      </dsp:txBody>
      <dsp:txXfrm>
        <a:off x="53973" y="151779"/>
        <a:ext cx="1560287" cy="997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2D86D-6893-5343-9561-2E68EE77E17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F4369-76AC-214A-993D-8146C865F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6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86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1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91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59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45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92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2F4369-76AC-214A-993D-8146C865FA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1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Wave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DFA407-1BDE-3D75-C7CC-870E2B66D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-2" y="0"/>
            <a:ext cx="9144000" cy="51435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1542299"/>
            <a:ext cx="8055666" cy="2834655"/>
          </a:xfrm>
        </p:spPr>
        <p:txBody>
          <a:bodyPr lIns="0" tIns="0" rIns="0" bIns="0">
            <a:noAutofit/>
          </a:bodyPr>
          <a:lstStyle>
            <a:lvl1pPr marL="171446" indent="-171446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1pPr>
            <a:lvl2pPr marL="514337" indent="-171446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2pPr>
            <a:lvl3pPr marL="857228" indent="-171446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3pPr>
            <a:lvl4pPr marL="1200120" indent="-171446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4pPr>
            <a:lvl5pPr marL="1543012" indent="-171446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7" y="4322619"/>
            <a:ext cx="1677694" cy="820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99" y="766546"/>
            <a:ext cx="8055666" cy="720000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C94AE2-FD6B-1F82-3196-40A158C21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6307" y="4322619"/>
            <a:ext cx="1677694" cy="8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4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Sub-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49692BE-6321-0E46-9AE2-E491AAD317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13" name="Picture 12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CCE42D8-5361-9940-B797-FFC037598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99" y="432594"/>
            <a:ext cx="8000008" cy="640832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1074019"/>
            <a:ext cx="8000007" cy="432000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499" y="1598215"/>
            <a:ext cx="8000007" cy="2674965"/>
          </a:xfrm>
        </p:spPr>
        <p:txBody>
          <a:bodyPr lIns="0" tIns="0" rIns="0" bIns="0">
            <a:noAutofit/>
          </a:bodyPr>
          <a:lstStyle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1pPr>
            <a:lvl2pPr marL="5143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4pPr>
            <a:lvl5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638433-1023-2B48-8BC8-E864724D79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4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-Head - No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0ABDF25-55E1-8740-9525-1A0949824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306" y="4322618"/>
            <a:ext cx="1677694" cy="8208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ECCC5F-AEF6-D149-86B6-908FB0DB0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6306" y="4322618"/>
            <a:ext cx="1677694" cy="82088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CD4D76-E938-C0FE-42AF-118C28DA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432594"/>
            <a:ext cx="8000008" cy="640832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9F14C5-836D-38F0-C562-10D4C0A48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1074019"/>
            <a:ext cx="8000007" cy="432000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CB51878-5E70-757A-DBDD-496B01533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499" y="1598215"/>
            <a:ext cx="8000007" cy="2674965"/>
          </a:xfrm>
        </p:spPr>
        <p:txBody>
          <a:bodyPr lIns="0" tIns="0" rIns="0" bIns="0">
            <a:noAutofit/>
          </a:bodyPr>
          <a:lstStyle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1pPr>
            <a:lvl2pPr marL="5143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4pPr>
            <a:lvl5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9724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18B6336-F657-744C-A4FC-6471C335A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DDC454-CEBE-BF44-9F5E-79A5F5000B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8030" y="4108174"/>
            <a:ext cx="2115970" cy="103532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3DF195C-0123-544A-9FE1-F77D58D77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421148"/>
            <a:ext cx="5712714" cy="1790700"/>
          </a:xfrm>
        </p:spPr>
        <p:txBody>
          <a:bodyPr lIns="0" tIns="0" rIns="0" bIns="0" anchor="b"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69D0CE7-454F-8B45-AFE8-72DC7B79C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00" y="2280904"/>
            <a:ext cx="5712714" cy="1241822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6757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77A851-3FA5-3E49-A8C9-477469ED45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10B0C93-FD51-3A4E-857B-7D636927F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421148"/>
            <a:ext cx="5712714" cy="1790700"/>
          </a:xfrm>
        </p:spPr>
        <p:txBody>
          <a:bodyPr lIns="0" tIns="0" rIns="0" bIns="0" anchor="b"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A900B0B-5519-B742-BA4D-9FD1125EA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00" y="2280904"/>
            <a:ext cx="5712714" cy="1241822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1690E5-33BD-B648-A36E-4CF380D48F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8030" y="4108174"/>
            <a:ext cx="2115970" cy="103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04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0AB93D99-7BA8-A74A-BFBE-AE69998D07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6EF556-0843-9F49-B24F-0155AC1D42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32600" y="2525197"/>
            <a:ext cx="2990851" cy="146339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8A62ABC-8BF6-4141-81B1-2579AA5B29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9306" y="1286908"/>
            <a:ext cx="5968416" cy="994172"/>
          </a:xfrm>
        </p:spPr>
        <p:txBody>
          <a:bodyPr lIns="0" tIns="0" rIns="0" b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126999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5CD1AF-403C-F744-9D58-F0FC7A331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-58552" y="-28682"/>
            <a:ext cx="9216000" cy="5184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2D04D02-F846-0C4B-99A6-45E417F5E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894" y="1802289"/>
            <a:ext cx="6992411" cy="740857"/>
          </a:xfrm>
        </p:spPr>
        <p:txBody>
          <a:bodyPr lIns="0" tIns="0" rIns="0" bIns="0" anchor="b">
            <a:norm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E489BDA-58A5-9D48-933E-BB1CDC195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895" y="2612203"/>
            <a:ext cx="6992410" cy="1140812"/>
          </a:xfrm>
        </p:spPr>
        <p:txBody>
          <a:bodyPr lIns="0" tIns="0" rIns="0" bIns="0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9FD060-1D9F-3942-9D31-B3D158FBB2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B5888D3-3D84-7D43-58D6-DEEC862F7F02}"/>
              </a:ext>
            </a:extLst>
          </p:cNvPr>
          <p:cNvSpPr/>
          <p:nvPr userDrawn="1"/>
        </p:nvSpPr>
        <p:spPr>
          <a:xfrm>
            <a:off x="4442514" y="4685652"/>
            <a:ext cx="254833" cy="2548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85D86BD-2F51-6200-D569-87B511B2FB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537656" y="4675751"/>
            <a:ext cx="2057400" cy="274637"/>
          </a:xfrm>
        </p:spPr>
        <p:txBody>
          <a:bodyPr/>
          <a:lstStyle>
            <a:lvl1pPr algn="ctr">
              <a:defRPr>
                <a:solidFill>
                  <a:srgbClr val="E91C24"/>
                </a:solidFill>
              </a:defRPr>
            </a:lvl1pPr>
          </a:lstStyle>
          <a:p>
            <a:fld id="{9A4F85B5-676E-9044-9839-DA4F1F4AF2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78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9318D61-AA28-884F-8603-88CE9AA113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3EF1BD-8D0B-7F4B-AD8D-5355F779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030" y="4108174"/>
            <a:ext cx="2115970" cy="10353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4C9917-AF55-324C-8742-139D2E63A7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8030" y="4108174"/>
            <a:ext cx="2115970" cy="103532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0CBDDD8-0ABA-F01D-C333-DE025D597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816086"/>
            <a:ext cx="5712714" cy="1790700"/>
          </a:xfrm>
        </p:spPr>
        <p:txBody>
          <a:bodyPr lIns="0" tIns="0" rIns="0" bIns="0" anchor="b">
            <a:norm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6061ED09-2334-CDD8-1B95-BA1575C77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00" y="2685098"/>
            <a:ext cx="5712714" cy="1241822"/>
          </a:xfrm>
        </p:spPr>
        <p:txBody>
          <a:bodyPr lIns="0" tIns="0" rIns="0" bIns="0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0410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56F3CAD-7BF3-0042-BA33-8A5869BCA9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13" name="Picture 12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CCE42D8-5361-9940-B797-FFC037598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52"/>
            <a:ext cx="9144000" cy="51435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1208347"/>
            <a:ext cx="8055666" cy="3118897"/>
          </a:xfrm>
        </p:spPr>
        <p:txBody>
          <a:bodyPr lIns="0" tIns="0" rIns="0" bIns="0">
            <a:noAutofit/>
          </a:bodyPr>
          <a:lstStyle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1pPr>
            <a:lvl2pPr marL="5143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4pPr>
            <a:lvl5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99" y="432594"/>
            <a:ext cx="8055666" cy="720000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63426E-A262-4642-AE65-DD6A1210B8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4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Wave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DFA407-1BDE-3D75-C7CC-870E2B66D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-2" y="0"/>
            <a:ext cx="9144000" cy="51435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1542299"/>
            <a:ext cx="8055666" cy="2834655"/>
          </a:xfrm>
        </p:spPr>
        <p:txBody>
          <a:bodyPr lIns="0" tIns="0" rIns="0" bIns="0">
            <a:noAutofit/>
          </a:bodyPr>
          <a:lstStyle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1pPr>
            <a:lvl2pPr marL="5143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4pPr>
            <a:lvl5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99" y="766546"/>
            <a:ext cx="8055666" cy="720000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C94AE2-FD6B-1F82-3196-40A158C21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6306" y="4322618"/>
            <a:ext cx="1677694" cy="8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98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71DAD6E7-F2BA-1747-9462-F567163DF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8AE9AE1-A44A-4D48-B520-62BEEBBC10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401" y="1306799"/>
            <a:ext cx="4425268" cy="311671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800"/>
            </a:lvl1pPr>
            <a:lvl2pPr marL="342900" indent="0">
              <a:buFontTx/>
              <a:buNone/>
              <a:defRPr sz="1800"/>
            </a:lvl2pPr>
            <a:lvl3pPr marL="685800" indent="0">
              <a:buFontTx/>
              <a:buNone/>
              <a:defRPr sz="1800"/>
            </a:lvl3pPr>
            <a:lvl4pPr marL="1028700" indent="0">
              <a:buFontTx/>
              <a:buNone/>
              <a:defRPr sz="1800"/>
            </a:lvl4pPr>
            <a:lvl5pPr marL="1371600" indent="0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A77C94-F7E3-3E47-A799-43D7A9072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00" y="432000"/>
            <a:ext cx="7999199" cy="723600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74825" y="1306800"/>
            <a:ext cx="3096774" cy="2376608"/>
          </a:xfrm>
          <a:solidFill>
            <a:srgbClr val="E91C24"/>
          </a:solidFill>
        </p:spPr>
        <p:txBody>
          <a:bodyPr lIns="360000" tIns="360000" rIns="360000" bIns="360000" anchor="ctr">
            <a:noAutofit/>
          </a:bodyPr>
          <a:lstStyle>
            <a:lvl1pPr marL="0" indent="0" algn="l">
              <a:spcBef>
                <a:spcPts val="150"/>
              </a:spcBef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6350" indent="0">
              <a:tabLst/>
              <a:defRPr>
                <a:solidFill>
                  <a:schemeClr val="bg1"/>
                </a:solidFill>
              </a:defRPr>
            </a:lvl2pPr>
            <a:lvl3pPr marL="6350" indent="0">
              <a:tabLst/>
              <a:defRPr>
                <a:solidFill>
                  <a:schemeClr val="bg1"/>
                </a:solidFill>
              </a:defRPr>
            </a:lvl3pPr>
            <a:lvl4pPr marL="6350" indent="0">
              <a:tabLst/>
              <a:defRPr>
                <a:solidFill>
                  <a:schemeClr val="bg1"/>
                </a:solidFill>
              </a:defRPr>
            </a:lvl4pPr>
            <a:lvl5pPr marL="6350" indent="0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75C065-D2BE-C24B-B99D-C1198C626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2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ox - Wave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DFA407-1BDE-3D75-C7CC-870E2B66D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-2" y="0"/>
            <a:ext cx="9144000" cy="5143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C94AE2-FD6B-1F82-3196-40A158C21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6306" y="4322618"/>
            <a:ext cx="1677694" cy="82088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00B5EC0-FD09-7B35-0E6D-DC0C62DF2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00" y="797761"/>
            <a:ext cx="8242679" cy="663703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82CFFC4-66BE-2AFD-72A5-E6B8F8FF9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401" y="1593050"/>
            <a:ext cx="4425268" cy="311671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800"/>
            </a:lvl1pPr>
            <a:lvl2pPr marL="342900" indent="0">
              <a:buFontTx/>
              <a:buNone/>
              <a:defRPr sz="1800"/>
            </a:lvl2pPr>
            <a:lvl3pPr marL="685800" indent="0">
              <a:buFontTx/>
              <a:buNone/>
              <a:defRPr sz="1800"/>
            </a:lvl3pPr>
            <a:lvl4pPr marL="1028700" indent="0">
              <a:buFontTx/>
              <a:buNone/>
              <a:defRPr sz="1800"/>
            </a:lvl4pPr>
            <a:lvl5pPr marL="1371600" indent="0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186B4E04-E03C-6E30-02EF-AF7692F14D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74825" y="1593051"/>
            <a:ext cx="3340254" cy="2376608"/>
          </a:xfrm>
          <a:solidFill>
            <a:srgbClr val="E91C24"/>
          </a:solidFill>
        </p:spPr>
        <p:txBody>
          <a:bodyPr lIns="360000" tIns="360000" rIns="360000" bIns="360000" anchor="ctr">
            <a:noAutofit/>
          </a:bodyPr>
          <a:lstStyle>
            <a:lvl1pPr marL="0" indent="0" algn="l">
              <a:spcBef>
                <a:spcPts val="150"/>
              </a:spcBef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6350" indent="0">
              <a:tabLst/>
              <a:defRPr>
                <a:solidFill>
                  <a:schemeClr val="bg1"/>
                </a:solidFill>
              </a:defRPr>
            </a:lvl2pPr>
            <a:lvl3pPr marL="6350" indent="0">
              <a:tabLst/>
              <a:defRPr>
                <a:solidFill>
                  <a:schemeClr val="bg1"/>
                </a:solidFill>
              </a:defRPr>
            </a:lvl3pPr>
            <a:lvl4pPr marL="6350" indent="0">
              <a:tabLst/>
              <a:defRPr>
                <a:solidFill>
                  <a:schemeClr val="bg1"/>
                </a:solidFill>
              </a:defRPr>
            </a:lvl4pPr>
            <a:lvl5pPr marL="6350" indent="0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78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D62C7B2-F881-304C-8673-2B7AE44296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01" y="432000"/>
            <a:ext cx="7999200" cy="663703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400" y="1221827"/>
            <a:ext cx="3716522" cy="3026980"/>
          </a:xfrm>
        </p:spPr>
        <p:txBody>
          <a:bodyPr lIns="0" tIns="0" rIns="0" bIns="0">
            <a:noAutofit/>
          </a:bodyPr>
          <a:lstStyle>
            <a:lvl1pPr marL="1714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1pPr>
            <a:lvl2pPr marL="5143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4pPr>
            <a:lvl5pPr marL="15430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5079" y="1221827"/>
            <a:ext cx="3716521" cy="3026980"/>
          </a:xfrm>
        </p:spPr>
        <p:txBody>
          <a:bodyPr lIns="0" tIns="0" rIns="0" bIns="0">
            <a:noAutofit/>
          </a:bodyPr>
          <a:lstStyle>
            <a:lvl1pPr>
              <a:buClr>
                <a:srgbClr val="E91C24"/>
              </a:buClr>
              <a:defRPr sz="1800"/>
            </a:lvl1pPr>
            <a:lvl2pPr>
              <a:buClr>
                <a:srgbClr val="E91C24"/>
              </a:buClr>
              <a:defRPr sz="1800"/>
            </a:lvl2pPr>
            <a:lvl3pPr>
              <a:buClr>
                <a:srgbClr val="E91C24"/>
              </a:buClr>
              <a:defRPr sz="1800"/>
            </a:lvl3pPr>
            <a:lvl4pPr>
              <a:buClr>
                <a:srgbClr val="E91C24"/>
              </a:buClr>
              <a:defRPr sz="1800"/>
            </a:lvl4pPr>
            <a:lvl5pPr>
              <a:buClr>
                <a:srgbClr val="E91C2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5F7907-417B-9845-A5F7-7A6C244228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6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ave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DFA407-1BDE-3D75-C7CC-870E2B66D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-2" y="0"/>
            <a:ext cx="9144000" cy="5143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06" y="4322619"/>
            <a:ext cx="1677694" cy="8208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C94AE2-FD6B-1F82-3196-40A158C21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6306" y="4322618"/>
            <a:ext cx="1677694" cy="82088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00B5EC0-FD09-7B35-0E6D-DC0C62DF2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01" y="797761"/>
            <a:ext cx="7999200" cy="663703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6B374BF-327C-A1C5-95C4-C9A2DE524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400" y="1587588"/>
            <a:ext cx="3716522" cy="2758151"/>
          </a:xfrm>
        </p:spPr>
        <p:txBody>
          <a:bodyPr lIns="0" tIns="0" rIns="0" bIns="0">
            <a:noAutofit/>
          </a:bodyPr>
          <a:lstStyle>
            <a:lvl1pPr marL="1714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1pPr>
            <a:lvl2pPr marL="5143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4pPr>
            <a:lvl5pPr marL="15430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0A48466F-4618-BC73-3718-4121D1F66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55079" y="1587588"/>
            <a:ext cx="3716521" cy="2758151"/>
          </a:xfrm>
        </p:spPr>
        <p:txBody>
          <a:bodyPr lIns="0" tIns="0" rIns="0" bIns="0">
            <a:noAutofit/>
          </a:bodyPr>
          <a:lstStyle>
            <a:lvl1pPr>
              <a:buClr>
                <a:srgbClr val="E91C24"/>
              </a:buClr>
              <a:defRPr sz="1800"/>
            </a:lvl1pPr>
            <a:lvl2pPr>
              <a:buClr>
                <a:srgbClr val="E91C24"/>
              </a:buClr>
              <a:defRPr sz="1800"/>
            </a:lvl2pPr>
            <a:lvl3pPr>
              <a:buClr>
                <a:srgbClr val="E91C24"/>
              </a:buClr>
              <a:defRPr sz="1800"/>
            </a:lvl3pPr>
            <a:lvl4pPr>
              <a:buClr>
                <a:srgbClr val="E91C24"/>
              </a:buClr>
              <a:defRPr sz="1800"/>
            </a:lvl4pPr>
            <a:lvl5pPr>
              <a:buClr>
                <a:srgbClr val="E91C2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675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No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00" y="432000"/>
            <a:ext cx="7999199" cy="671586"/>
          </a:xfrm>
        </p:spPr>
        <p:txBody>
          <a:bodyPr lIns="0" tIns="0" rIns="0" bIns="0" anchor="t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400" y="1213945"/>
            <a:ext cx="3716522" cy="3152356"/>
          </a:xfrm>
        </p:spPr>
        <p:txBody>
          <a:bodyPr lIns="0" tIns="0" rIns="0" bIns="0">
            <a:noAutofit/>
          </a:bodyPr>
          <a:lstStyle>
            <a:lvl1pPr marL="1714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1pPr>
            <a:lvl2pPr marL="5143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3pPr>
            <a:lvl4pPr marL="12001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4pPr>
            <a:lvl5pPr marL="1543050" indent="-171450">
              <a:buClr>
                <a:srgbClr val="E91C24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5079" y="1213945"/>
            <a:ext cx="3716521" cy="3152356"/>
          </a:xfrm>
        </p:spPr>
        <p:txBody>
          <a:bodyPr lIns="0" tIns="0" rIns="0" bIns="0">
            <a:noAutofit/>
          </a:bodyPr>
          <a:lstStyle>
            <a:lvl1pPr>
              <a:buClr>
                <a:srgbClr val="E91C24"/>
              </a:buClr>
              <a:defRPr sz="1800"/>
            </a:lvl1pPr>
            <a:lvl2pPr>
              <a:buClr>
                <a:srgbClr val="E91C24"/>
              </a:buClr>
              <a:defRPr sz="1800"/>
            </a:lvl2pPr>
            <a:lvl3pPr>
              <a:buClr>
                <a:srgbClr val="E91C24"/>
              </a:buClr>
              <a:defRPr sz="1800"/>
            </a:lvl3pPr>
            <a:lvl4pPr>
              <a:buClr>
                <a:srgbClr val="E91C24"/>
              </a:buClr>
              <a:defRPr sz="1800"/>
            </a:lvl4pPr>
            <a:lvl5pPr>
              <a:buClr>
                <a:srgbClr val="E91C2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ABDF25-55E1-8740-9525-1A0949824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306" y="4322618"/>
            <a:ext cx="1677694" cy="8208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ECCC5F-AEF6-D149-86B6-908FB0DB0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6306" y="4322618"/>
            <a:ext cx="1677694" cy="8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7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315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7" r:id="rId1"/>
    <p:sldLayoutId id="2147483695" r:id="rId2"/>
    <p:sldLayoutId id="2147483704" r:id="rId3"/>
    <p:sldLayoutId id="2147483730" r:id="rId4"/>
    <p:sldLayoutId id="2147483724" r:id="rId5"/>
    <p:sldLayoutId id="2147483732" r:id="rId6"/>
    <p:sldLayoutId id="2147483726" r:id="rId7"/>
    <p:sldLayoutId id="2147483731" r:id="rId8"/>
    <p:sldLayoutId id="2147483716" r:id="rId9"/>
    <p:sldLayoutId id="2147483703" r:id="rId10"/>
    <p:sldLayoutId id="2147483729" r:id="rId11"/>
    <p:sldLayoutId id="2147483663" r:id="rId12"/>
    <p:sldLayoutId id="2147484527" r:id="rId13"/>
    <p:sldLayoutId id="2147483667" r:id="rId14"/>
    <p:sldLayoutId id="2147484528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4CD3-B10C-EB4C-59A9-AF5EB6F43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492368"/>
            <a:ext cx="3721144" cy="1047617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Welcome to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PMC Orientation!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317C9-AC3F-5191-9DC6-1119C5F18C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00" y="1614432"/>
            <a:ext cx="3378277" cy="433240"/>
          </a:xfrm>
        </p:spPr>
        <p:txBody>
          <a:bodyPr/>
          <a:lstStyle/>
          <a:p>
            <a:r>
              <a:rPr lang="en-US" dirty="0"/>
              <a:t>The event will begin at </a:t>
            </a:r>
            <a:r>
              <a:rPr lang="en-US" b="1" dirty="0"/>
              <a:t>9:00 AM</a:t>
            </a:r>
            <a:endParaRPr lang="en-CA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8A8B9F-5F4A-9246-622A-4F44A0F5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571" y="1831052"/>
            <a:ext cx="1792973" cy="1792973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0A0B80E-93F2-DAB0-3421-5C7A83CA7E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3737270"/>
              </p:ext>
            </p:extLst>
          </p:nvPr>
        </p:nvGraphicFramePr>
        <p:xfrm>
          <a:off x="764739" y="1921119"/>
          <a:ext cx="1668233" cy="1301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BD50967-F841-BAF9-568B-717D840AF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191" y="1675263"/>
            <a:ext cx="1792974" cy="179297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96EA9DC-CCC9-42E2-FD2A-B47EC31400A7}"/>
              </a:ext>
            </a:extLst>
          </p:cNvPr>
          <p:cNvGrpSpPr/>
          <p:nvPr/>
        </p:nvGrpSpPr>
        <p:grpSpPr>
          <a:xfrm>
            <a:off x="5387598" y="1921119"/>
            <a:ext cx="1668233" cy="1158300"/>
            <a:chOff x="0" y="71480"/>
            <a:chExt cx="1668233" cy="11583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CBA9641-25B9-2744-4D2B-1B14E6DFDB60}"/>
                </a:ext>
              </a:extLst>
            </p:cNvPr>
            <p:cNvSpPr/>
            <p:nvPr/>
          </p:nvSpPr>
          <p:spPr>
            <a:xfrm>
              <a:off x="0" y="71480"/>
              <a:ext cx="1668233" cy="11583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3" name="Rectangle: Rounded Corners 4">
              <a:extLst>
                <a:ext uri="{FF2B5EF4-FFF2-40B4-BE49-F238E27FC236}">
                  <a16:creationId xmlns:a16="http://schemas.microsoft.com/office/drawing/2014/main" id="{AF5DB23D-D1F6-01A2-86A7-334E6E4596CA}"/>
                </a:ext>
              </a:extLst>
            </p:cNvPr>
            <p:cNvSpPr txBox="1"/>
            <p:nvPr/>
          </p:nvSpPr>
          <p:spPr>
            <a:xfrm>
              <a:off x="56544" y="128024"/>
              <a:ext cx="1555145" cy="10452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Scan here for </a:t>
              </a:r>
              <a:r>
                <a:rPr lang="en-US" sz="2200" b="1" kern="1200" dirty="0"/>
                <a:t>live captions</a:t>
              </a:r>
              <a:r>
                <a:rPr lang="en-US" sz="2200" kern="1200" dirty="0"/>
                <a:t>:</a:t>
              </a:r>
              <a:endParaRPr lang="en-CA" sz="2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8578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D88D7-6D1C-DEAF-953F-A886924479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B6154-1A63-EFAA-6FE8-F3DC017243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6FAD96-3128-4F24-8DCD-DCDFF4AB7F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611" y="-35781"/>
            <a:ext cx="9263269" cy="52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21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B8368-4C71-D5AE-05B5-A1E2E0B99F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8E992-3AD8-E4F0-5A61-E93657259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C1FB7C-3346-E13F-9F49-33F7A0E8AB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611" y="-35781"/>
            <a:ext cx="9263269" cy="52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09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0B15E-CDCF-A417-6E15-9E089565E1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F3F4BE-0A84-6774-F5C0-82B2EB83D0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466FA-CDC3-E531-0495-1D6453B64B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611" y="-35781"/>
            <a:ext cx="9263269" cy="52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32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716F8-ECB2-6322-78A0-4EA3EC4A3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E26F03-654A-5C17-EDDB-D7D0CB4065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B7FC38-B9D5-AF28-590F-40A33F284E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611" y="-35781"/>
            <a:ext cx="9263269" cy="52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69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A6ED9-B9B1-A31C-D764-8DF1BA1DD9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95D4E-1487-32AC-1400-985C208ADA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A5CD6C-CF18-A28E-4BC6-B38CDB5479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59" y="-31308"/>
            <a:ext cx="9255318" cy="520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2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941A2-D771-B30B-F0DD-03065C85A9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CE8A1-6185-D088-2BFC-A736D79CC8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98B19E-E5DC-3150-7785-53ACB00859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59" y="-31308"/>
            <a:ext cx="9255318" cy="520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0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88470-2DC2-8ACF-AE53-07905E3461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3FBC6-F233-024D-F695-EEFEA9452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B63A41-96A7-CC0B-6652-9E4D01048C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611" y="-35781"/>
            <a:ext cx="9263269" cy="52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04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EEB6C-8A4C-546F-49C2-C27DF8D488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6564E1-3E3C-2886-29AE-C1B832995E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7CED82-4C92-D61B-4C84-2294B6CF85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63" y="-40254"/>
            <a:ext cx="9271221" cy="52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77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3A04-6F65-084F-FBCB-E3B57876F6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23CD7-CB2E-DE39-E807-9A8BBF999D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865B84-E0E7-6AE6-652E-358233D452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63" y="-40254"/>
            <a:ext cx="9271221" cy="52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45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90401-81C3-E76A-8289-8DAA6E7963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98BC43-F381-B254-CA9B-CC64B783F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69035F-9D01-36A0-3239-AE2C8BDCF0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62" y="-40254"/>
            <a:ext cx="9287124" cy="522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7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5711-F5AF-1A48-AE17-D21E9F308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27140-C8ED-7FF4-0CF4-F529336770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Director’s Welcome</a:t>
            </a:r>
          </a:p>
          <a:p>
            <a:r>
              <a:rPr lang="en-CA" dirty="0"/>
              <a:t>Faculty Presentation – Transitioning to University</a:t>
            </a:r>
          </a:p>
          <a:p>
            <a:r>
              <a:rPr lang="en-CA" dirty="0"/>
              <a:t>Breakout Session Instructions</a:t>
            </a:r>
          </a:p>
          <a:p>
            <a:r>
              <a:rPr lang="en-CA" dirty="0">
                <a:solidFill>
                  <a:schemeClr val="accent1"/>
                </a:solidFill>
              </a:rPr>
              <a:t>Break</a:t>
            </a:r>
          </a:p>
          <a:p>
            <a:r>
              <a:rPr lang="en-CA" dirty="0"/>
              <a:t>Breakout Sessions (3 rounds)</a:t>
            </a:r>
          </a:p>
          <a:p>
            <a:r>
              <a:rPr lang="en-CA" dirty="0"/>
              <a:t>Announcements</a:t>
            </a:r>
          </a:p>
          <a:p>
            <a:r>
              <a:rPr lang="en-CA" dirty="0">
                <a:solidFill>
                  <a:schemeClr val="accent1"/>
                </a:solidFill>
              </a:rPr>
              <a:t>Break</a:t>
            </a:r>
          </a:p>
          <a:p>
            <a:r>
              <a:rPr lang="en-CA" dirty="0"/>
              <a:t>Student Panel</a:t>
            </a:r>
          </a:p>
          <a:p>
            <a:r>
              <a:rPr lang="en-CA" dirty="0"/>
              <a:t>Wrap-Up &amp; Mini-Fair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1640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3F1E7-2BDE-9BB8-E01A-84F135CD6C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2FF6A-E31A-C281-E4EB-09F74A8A78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856E3B-CE38-4597-58B0-57DCE086FA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59" y="-31308"/>
            <a:ext cx="9255318" cy="520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99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F62FC85-D7EF-6969-7E5C-62B356CE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Breakout Session Schedule</a:t>
            </a:r>
            <a:endParaRPr lang="en-CA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8A46DF12-F239-A2C1-99F0-4CB42DD39CA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72326642"/>
              </p:ext>
            </p:extLst>
          </p:nvPr>
        </p:nvGraphicFramePr>
        <p:xfrm>
          <a:off x="573087" y="1212119"/>
          <a:ext cx="8241992" cy="2002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0498">
                  <a:extLst>
                    <a:ext uri="{9D8B030D-6E8A-4147-A177-3AD203B41FA5}">
                      <a16:colId xmlns:a16="http://schemas.microsoft.com/office/drawing/2014/main" val="2514499181"/>
                    </a:ext>
                  </a:extLst>
                </a:gridCol>
                <a:gridCol w="2060498">
                  <a:extLst>
                    <a:ext uri="{9D8B030D-6E8A-4147-A177-3AD203B41FA5}">
                      <a16:colId xmlns:a16="http://schemas.microsoft.com/office/drawing/2014/main" val="4098478064"/>
                    </a:ext>
                  </a:extLst>
                </a:gridCol>
                <a:gridCol w="2060498">
                  <a:extLst>
                    <a:ext uri="{9D8B030D-6E8A-4147-A177-3AD203B41FA5}">
                      <a16:colId xmlns:a16="http://schemas.microsoft.com/office/drawing/2014/main" val="692379443"/>
                    </a:ext>
                  </a:extLst>
                </a:gridCol>
                <a:gridCol w="2060498">
                  <a:extLst>
                    <a:ext uri="{9D8B030D-6E8A-4147-A177-3AD203B41FA5}">
                      <a16:colId xmlns:a16="http://schemas.microsoft.com/office/drawing/2014/main" val="3547945003"/>
                    </a:ext>
                  </a:extLst>
                </a:gridCol>
              </a:tblGrid>
              <a:tr h="639902">
                <a:tc>
                  <a:txBody>
                    <a:bodyPr/>
                    <a:lstStyle/>
                    <a:p>
                      <a:r>
                        <a:rPr lang="en-US" dirty="0"/>
                        <a:t>Time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Tables: 1, 2, 3, 4 (Group A)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Tables: 5, 6, 7, 8 (Group B)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Tables: 9, 10, 11, 12 (Group C)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508096"/>
                  </a:ext>
                </a:extLst>
              </a:tr>
              <a:tr h="454124">
                <a:tc>
                  <a:txBody>
                    <a:bodyPr/>
                    <a:lstStyle/>
                    <a:p>
                      <a:r>
                        <a:rPr lang="en-US" dirty="0"/>
                        <a:t>9:43 – 10:06 AM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RB 2228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RB 2224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RB 2220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873044"/>
                  </a:ext>
                </a:extLst>
              </a:tr>
              <a:tr h="454124">
                <a:tc>
                  <a:txBody>
                    <a:bodyPr/>
                    <a:lstStyle/>
                    <a:p>
                      <a:r>
                        <a:rPr lang="en-US" dirty="0"/>
                        <a:t>10:11 – 10:34 AM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RB 2224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RB 2220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RB 2228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376659"/>
                  </a:ext>
                </a:extLst>
              </a:tr>
              <a:tr h="454124">
                <a:tc>
                  <a:txBody>
                    <a:bodyPr/>
                    <a:lstStyle/>
                    <a:p>
                      <a:r>
                        <a:rPr lang="en-US" dirty="0"/>
                        <a:t>10:39 – 11:02 AM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RB 2220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RB 2228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RB 2224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175205"/>
                  </a:ext>
                </a:extLst>
              </a:tr>
            </a:tbl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17F55C-B6F2-EDB2-9339-4BA15720DA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00" y="3712578"/>
            <a:ext cx="7026579" cy="12663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400" b="0" dirty="0"/>
              <a:t>Optional sessions for G</a:t>
            </a:r>
            <a:r>
              <a:rPr lang="en-US" sz="1400" dirty="0"/>
              <a:t>raduate Students (RB 3228) </a:t>
            </a:r>
            <a:r>
              <a:rPr lang="en-US" sz="1400" b="0" dirty="0"/>
              <a:t>and P</a:t>
            </a:r>
            <a:r>
              <a:rPr lang="en-US" sz="1400" dirty="0"/>
              <a:t>arents/Support Persons (RB 3224) </a:t>
            </a:r>
            <a:r>
              <a:rPr lang="en-US" sz="1400" b="0" dirty="0"/>
              <a:t>will take place during the </a:t>
            </a:r>
            <a:r>
              <a:rPr lang="en-US" sz="1400" b="0" u="sng" dirty="0"/>
              <a:t>first two rounds </a:t>
            </a:r>
            <a:r>
              <a:rPr lang="en-US" sz="1400" b="0" dirty="0"/>
              <a:t>of Breakout Sessions. </a:t>
            </a:r>
          </a:p>
        </p:txBody>
      </p:sp>
    </p:spTree>
    <p:extLst>
      <p:ext uri="{BB962C8B-B14F-4D97-AF65-F5344CB8AC3E}">
        <p14:creationId xmlns:p14="http://schemas.microsoft.com/office/powerpoint/2010/main" val="2149108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DCCB1E-006F-6168-1C94-9B5EBD2F3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</a:t>
            </a:r>
            <a:endParaRPr lang="en-CA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3CFDC02-788C-1199-0758-689BFE5039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Please return to your seat by 11:10 AM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3329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CE2AA6-B93E-3696-E72B-EF15305FB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816086"/>
            <a:ext cx="5712714" cy="1356959"/>
          </a:xfrm>
        </p:spPr>
        <p:txBody>
          <a:bodyPr/>
          <a:lstStyle/>
          <a:p>
            <a:r>
              <a:rPr lang="en-US" dirty="0"/>
              <a:t>Student Panel and Q&amp;A</a:t>
            </a:r>
            <a:endParaRPr lang="en-CA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A3DFA16-1F57-FA7B-825E-9FD0F91D7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Jasmina Molloy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Elliot Rizzo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Annie Loubier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58299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D0EB4-91E3-698A-5763-AEC4200EB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816086"/>
            <a:ext cx="5712714" cy="1241822"/>
          </a:xfrm>
        </p:spPr>
        <p:txBody>
          <a:bodyPr/>
          <a:lstStyle/>
          <a:p>
            <a:r>
              <a:rPr lang="en-US" dirty="0"/>
              <a:t>Thank you for attending PMC Orientation!</a:t>
            </a:r>
            <a:endParaRPr lang="en-CA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6DF7E68-1639-A8F8-BD57-A93F4232B5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Mini-Fair runs until 12:30 PM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290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E738EF-A70B-A8E9-5004-E757AD5BF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816086"/>
            <a:ext cx="5712714" cy="1136539"/>
          </a:xfrm>
        </p:spPr>
        <p:txBody>
          <a:bodyPr/>
          <a:lstStyle/>
          <a:p>
            <a:r>
              <a:rPr lang="en-US" dirty="0"/>
              <a:t>Welcome</a:t>
            </a:r>
            <a:endParaRPr lang="en-CA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781D00-A19F-A290-50D1-54BF3E5CF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00" y="2068950"/>
            <a:ext cx="5712714" cy="12418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Bruce Hamm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Director, Paul </a:t>
            </a:r>
            <a:r>
              <a:rPr lang="en-US" dirty="0" err="1"/>
              <a:t>Menton</a:t>
            </a:r>
            <a:r>
              <a:rPr lang="en-US" dirty="0"/>
              <a:t> Centre for Students with Disabilities</a:t>
            </a:r>
            <a:endParaRPr lang="en-C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BAC2F-312A-7696-6E4D-EDD86B093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DA8901-9C8A-C71C-C5AC-7D9C3CA36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816086"/>
            <a:ext cx="5712714" cy="1136539"/>
          </a:xfrm>
        </p:spPr>
        <p:txBody>
          <a:bodyPr/>
          <a:lstStyle/>
          <a:p>
            <a:r>
              <a:rPr lang="en-US" dirty="0"/>
              <a:t>Faculty Session</a:t>
            </a:r>
            <a:endParaRPr lang="en-CA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14BB2A-7F72-97DE-DA0B-982311E39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00" y="2476072"/>
            <a:ext cx="5712714" cy="834700"/>
          </a:xfrm>
        </p:spPr>
        <p:txBody>
          <a:bodyPr>
            <a:normAutofit/>
          </a:bodyPr>
          <a:lstStyle/>
          <a:p>
            <a:r>
              <a:rPr lang="en-US" b="1" dirty="0"/>
              <a:t>Rylee Oram</a:t>
            </a:r>
          </a:p>
          <a:p>
            <a:r>
              <a:rPr lang="en-US" dirty="0"/>
              <a:t>Assistant Professor (Psychology)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97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9DF5E-905E-7EAC-71A3-46E38DF2A6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AA721E-EE0E-FA2E-77B1-0773C3E1F6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060901-77E2-D5A6-D0C7-1493B0FE10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659" y="-47708"/>
            <a:ext cx="9228815" cy="519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0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697B3-49C8-E0EC-EDCF-BAE0589151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AFB942-CA75-CAF4-5859-32EE2C8447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A9A37A-55D8-A46E-8D43-4C685AF300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659" y="-31308"/>
            <a:ext cx="9255318" cy="520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05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F082F-0A17-E7CB-03CE-336DC8C7E6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B7EAD0-E267-6DAA-D46A-C69498BF43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4647F1-BA0B-C15B-FE08-FC2318ACED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59" y="-31308"/>
            <a:ext cx="9255318" cy="520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49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D0C99-32D1-56BF-C9DC-71A66A32B6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18A4D9-7942-2D0C-04E3-1983804794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9635FD-F99C-4B15-0BF4-A66ECE65AF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611" y="-35781"/>
            <a:ext cx="9263269" cy="52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15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CCC90-FCD3-88EF-C493-BF7EC2DA86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D20D2-45AB-D8D3-AB03-F050630CC4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A727F2-0A36-7CAF-7A40-E1B5C46C8D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611" y="-35781"/>
            <a:ext cx="9263269" cy="52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61142"/>
      </p:ext>
    </p:extLst>
  </p:cSld>
  <p:clrMapOvr>
    <a:masterClrMapping/>
  </p:clrMapOvr>
</p:sld>
</file>

<file path=ppt/theme/theme1.xml><?xml version="1.0" encoding="utf-8"?>
<a:theme xmlns:a="http://schemas.openxmlformats.org/drawingml/2006/main" name="CarletonU">
  <a:themeElements>
    <a:clrScheme name="Carleton Colours">
      <a:dk1>
        <a:srgbClr val="000000"/>
      </a:dk1>
      <a:lt1>
        <a:srgbClr val="FFFFFF"/>
      </a:lt1>
      <a:dk2>
        <a:srgbClr val="414141"/>
      </a:dk2>
      <a:lt2>
        <a:srgbClr val="E7E6E6"/>
      </a:lt2>
      <a:accent1>
        <a:srgbClr val="E91C24"/>
      </a:accent1>
      <a:accent2>
        <a:srgbClr val="A0A0A0"/>
      </a:accent2>
      <a:accent3>
        <a:srgbClr val="FBD2D3"/>
      </a:accent3>
      <a:accent4>
        <a:srgbClr val="D5D5D5"/>
      </a:accent4>
      <a:accent5>
        <a:srgbClr val="038044"/>
      </a:accent5>
      <a:accent6>
        <a:srgbClr val="1166AA"/>
      </a:accent6>
      <a:hlink>
        <a:srgbClr val="003C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CarletonU" id="{2B00C0B3-2EC4-284A-93CF-30C37DD62F9A}" vid="{D942AECA-9F62-C94E-A636-2FCF88DB33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A66EB76829D34FB3B76BCAC7DC632F" ma:contentTypeVersion="13" ma:contentTypeDescription="Create a new document." ma:contentTypeScope="" ma:versionID="0a82978f4d74dac53686195867cef818">
  <xsd:schema xmlns:xsd="http://www.w3.org/2001/XMLSchema" xmlns:xs="http://www.w3.org/2001/XMLSchema" xmlns:p="http://schemas.microsoft.com/office/2006/metadata/properties" xmlns:ns2="e7b193ac-ea41-4509-9747-953194e6ef68" xmlns:ns3="d3179429-d478-498a-b939-9081b8144ee9" targetNamespace="http://schemas.microsoft.com/office/2006/metadata/properties" ma:root="true" ma:fieldsID="b83c460c0fff4abcf76d6cec6512e851" ns2:_="" ns3:_="">
    <xsd:import namespace="e7b193ac-ea41-4509-9747-953194e6ef68"/>
    <xsd:import namespace="d3179429-d478-498a-b939-9081b8144e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b193ac-ea41-4509-9747-953194e6ef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179429-d478-498a-b939-9081b8144ee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3CD22F-9C57-4E07-B755-4A22E5B30C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3E414D-2C3E-4C6F-86D2-4340BBD4BED4}">
  <ds:schemaRefs>
    <ds:schemaRef ds:uri="d3179429-d478-498a-b939-9081b8144ee9"/>
    <ds:schemaRef ds:uri="e7b193ac-ea41-4509-9747-953194e6ef6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FA4971-E3BF-4588-95D7-14206BF726E2}">
  <ds:schemaRefs>
    <ds:schemaRef ds:uri="d3179429-d478-498a-b939-9081b8144ee9"/>
    <ds:schemaRef ds:uri="e7b193ac-ea41-4509-9747-953194e6ef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217</Words>
  <Application>Microsoft Office PowerPoint</Application>
  <PresentationFormat>On-screen Show (16:9)</PresentationFormat>
  <Paragraphs>55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CarletonU</vt:lpstr>
      <vt:lpstr>Welcome to  PMC Orientation!</vt:lpstr>
      <vt:lpstr>Agenda</vt:lpstr>
      <vt:lpstr>Welcome</vt:lpstr>
      <vt:lpstr>Faculty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Breakout Session Schedule</vt:lpstr>
      <vt:lpstr>Break</vt:lpstr>
      <vt:lpstr>Student Panel and Q&amp;A</vt:lpstr>
      <vt:lpstr>Thank you for attending PMC Orientation!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Ryan</dc:creator>
  <cp:lastModifiedBy>Synclair Calder</cp:lastModifiedBy>
  <cp:revision>38</cp:revision>
  <dcterms:created xsi:type="dcterms:W3CDTF">2021-06-22T15:43:15Z</dcterms:created>
  <dcterms:modified xsi:type="dcterms:W3CDTF">2026-09-03T19:17:24Z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0x01010098A66EB76829D34FB3B76BCAC7DC632F</vt:lpwstr>
  </property>
</Properties>
</file>