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2" r:id="rId13"/>
    <p:sldId id="271" r:id="rId14"/>
    <p:sldId id="269" r:id="rId15"/>
    <p:sldId id="270" r:id="rId16"/>
    <p:sldId id="274" r:id="rId17"/>
    <p:sldId id="27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212121"/>
    <a:srgbClr val="87200F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57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F91A1-93C7-4035-9A8F-B37A60D8FB9E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42CA-540D-4108-B55B-071BE845E4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4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Lena Biel,</a:t>
            </a:r>
            <a:r>
              <a:rPr lang="en-CA" baseline="0" dirty="0" smtClean="0"/>
              <a:t> </a:t>
            </a:r>
            <a:r>
              <a:rPr lang="en-CA" dirty="0" err="1" smtClean="0"/>
              <a:t>Örebro</a:t>
            </a:r>
            <a:r>
              <a:rPr lang="en-CA" dirty="0" smtClean="0"/>
              <a:t> University, </a:t>
            </a:r>
            <a:r>
              <a:rPr lang="en-CA" dirty="0" err="1" smtClean="0"/>
              <a:t>Örebro</a:t>
            </a:r>
            <a:r>
              <a:rPr lang="en-CA" dirty="0" smtClean="0"/>
              <a:t>, Sweden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42CA-540D-4108-B55B-071BE845E4D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90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68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65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13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70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49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4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66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26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98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45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C38B-6E25-4CD2-B11D-9FB222DE7D62}" type="datetimeFigureOut">
              <a:rPr lang="en-CA" smtClean="0"/>
              <a:t>2018-11-09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6992-0EDB-420C-B2BA-E3C2302EB9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2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89" y="0"/>
            <a:ext cx="12542778" cy="7055312"/>
          </a:xfrm>
        </p:spPr>
      </p:pic>
      <p:sp>
        <p:nvSpPr>
          <p:cNvPr id="5" name="TextBox 4"/>
          <p:cNvSpPr txBox="1"/>
          <p:nvPr/>
        </p:nvSpPr>
        <p:spPr>
          <a:xfrm>
            <a:off x="2283569" y="2180285"/>
            <a:ext cx="76248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Person Identification in the Digital World </a:t>
            </a:r>
          </a:p>
          <a:p>
            <a:pPr algn="ctr">
              <a:lnSpc>
                <a:spcPct val="200000"/>
              </a:lnSpc>
            </a:pPr>
            <a:r>
              <a:rPr lang="en-CA" sz="2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Mohamed Abdelazez</a:t>
            </a:r>
            <a:endParaRPr lang="en-CA" sz="4400" spc="-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45340" y="4867275"/>
            <a:ext cx="3727086" cy="1554114"/>
          </a:xfrm>
          <a:prstGeom prst="round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4858592" y="5119348"/>
            <a:ext cx="823440" cy="1106528"/>
          </a:xfrm>
          <a:prstGeom prst="round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ounded Rectangle 14"/>
          <p:cNvSpPr/>
          <p:nvPr/>
        </p:nvSpPr>
        <p:spPr>
          <a:xfrm>
            <a:off x="6566415" y="5119349"/>
            <a:ext cx="823440" cy="1106528"/>
          </a:xfrm>
          <a:prstGeom prst="round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524001" y="659639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00" dirty="0">
                <a:solidFill>
                  <a:schemeClr val="bg1"/>
                </a:solidFill>
              </a:rPr>
              <a:t>Icons from www.flaticon.com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17" y="2023400"/>
            <a:ext cx="2400424" cy="2400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52" y="2023963"/>
            <a:ext cx="2400424" cy="2400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1" y="2023400"/>
            <a:ext cx="2401550" cy="24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71157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8574" y="1162411"/>
            <a:ext cx="545391" cy="4837780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77412" y="1156463"/>
            <a:ext cx="485094" cy="770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4812" y="2134761"/>
            <a:ext cx="485094" cy="770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9396" y="5229939"/>
            <a:ext cx="485094" cy="770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0175" y="3113059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670175" y="3536435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8659875" y="3959811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7" name="Rectangle 16"/>
          <p:cNvSpPr/>
          <p:nvPr/>
        </p:nvSpPr>
        <p:spPr>
          <a:xfrm>
            <a:off x="8670175" y="4383187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8" name="Rectangle 17"/>
          <p:cNvSpPr/>
          <p:nvPr/>
        </p:nvSpPr>
        <p:spPr>
          <a:xfrm>
            <a:off x="8670175" y="4806563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3309396" y="2025695"/>
            <a:ext cx="1681704" cy="2670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2888" y="59743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Subjects</a:t>
            </a:r>
          </a:p>
        </p:txBody>
      </p:sp>
    </p:spTree>
    <p:extLst>
      <p:ext uri="{BB962C8B-B14F-4D97-AF65-F5344CB8AC3E}">
        <p14:creationId xmlns:p14="http://schemas.microsoft.com/office/powerpoint/2010/main" val="22804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8573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6218747" y="1156463"/>
            <a:ext cx="597774" cy="94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344" y="1249202"/>
            <a:ext cx="50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CA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8574" y="1162411"/>
            <a:ext cx="545391" cy="4837780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77412" y="1156463"/>
            <a:ext cx="485094" cy="770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4812" y="2134761"/>
            <a:ext cx="485094" cy="770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9396" y="5229939"/>
            <a:ext cx="485094" cy="7702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670175" y="3113059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8670175" y="3536435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8659875" y="3959811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6" name="Rectangle 25"/>
          <p:cNvSpPr/>
          <p:nvPr/>
        </p:nvSpPr>
        <p:spPr>
          <a:xfrm>
            <a:off x="8670175" y="4383187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7" name="Rectangle 26"/>
          <p:cNvSpPr/>
          <p:nvPr/>
        </p:nvSpPr>
        <p:spPr>
          <a:xfrm>
            <a:off x="8670175" y="4806563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32888" y="59743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Subjects</a:t>
            </a:r>
          </a:p>
        </p:txBody>
      </p:sp>
    </p:spTree>
    <p:extLst>
      <p:ext uri="{BB962C8B-B14F-4D97-AF65-F5344CB8AC3E}">
        <p14:creationId xmlns:p14="http://schemas.microsoft.com/office/powerpoint/2010/main" val="37790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3698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6228174" y="1955845"/>
            <a:ext cx="597774" cy="9491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16394" y="2227500"/>
            <a:ext cx="50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CA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48574" y="1162411"/>
            <a:ext cx="545391" cy="4837780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77412" y="1156463"/>
            <a:ext cx="485094" cy="770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4812" y="2134761"/>
            <a:ext cx="485094" cy="77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9396" y="5229939"/>
            <a:ext cx="485094" cy="7702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670175" y="3113059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8670175" y="3536435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8659875" y="3959811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8" name="Rectangle 27"/>
          <p:cNvSpPr/>
          <p:nvPr/>
        </p:nvSpPr>
        <p:spPr>
          <a:xfrm>
            <a:off x="8670175" y="4383187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29" name="Rectangle 28"/>
          <p:cNvSpPr/>
          <p:nvPr/>
        </p:nvSpPr>
        <p:spPr>
          <a:xfrm>
            <a:off x="8670175" y="4806563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32888" y="59743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Subjects</a:t>
            </a:r>
          </a:p>
        </p:txBody>
      </p:sp>
    </p:spTree>
    <p:extLst>
      <p:ext uri="{BB962C8B-B14F-4D97-AF65-F5344CB8AC3E}">
        <p14:creationId xmlns:p14="http://schemas.microsoft.com/office/powerpoint/2010/main" val="9868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8573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9244" y="5415416"/>
            <a:ext cx="50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CA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6212111" y="5051021"/>
            <a:ext cx="597774" cy="94917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48574" y="1162411"/>
            <a:ext cx="545391" cy="4837780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77412" y="1156463"/>
            <a:ext cx="485094" cy="7702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4812" y="2134761"/>
            <a:ext cx="485094" cy="7702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8499396" y="5229939"/>
            <a:ext cx="485094" cy="77025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670175" y="3113059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8670175" y="3536435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8659875" y="3959811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0" name="Rectangle 39"/>
          <p:cNvSpPr/>
          <p:nvPr/>
        </p:nvSpPr>
        <p:spPr>
          <a:xfrm>
            <a:off x="8670175" y="4383187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1" name="Rectangle 40"/>
          <p:cNvSpPr/>
          <p:nvPr/>
        </p:nvSpPr>
        <p:spPr>
          <a:xfrm>
            <a:off x="8670175" y="4806563"/>
            <a:ext cx="67184" cy="215332"/>
          </a:xfrm>
          <a:prstGeom prst="rect">
            <a:avLst/>
          </a:prstGeom>
          <a:solidFill>
            <a:srgbClr val="CDCDCD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32888" y="597433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Subjects</a:t>
            </a:r>
          </a:p>
        </p:txBody>
      </p:sp>
    </p:spTree>
    <p:extLst>
      <p:ext uri="{BB962C8B-B14F-4D97-AF65-F5344CB8AC3E}">
        <p14:creationId xmlns:p14="http://schemas.microsoft.com/office/powerpoint/2010/main" val="39168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338875" y="1422400"/>
            <a:ext cx="2129446" cy="175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779953" y="4055726"/>
            <a:ext cx="1277668" cy="1324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4708390" y="4055726"/>
            <a:ext cx="1260970" cy="1341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620129" y="4055726"/>
            <a:ext cx="1120358" cy="1324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8391256" y="4055726"/>
            <a:ext cx="1159834" cy="13248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89180" y="2112737"/>
            <a:ext cx="244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Wavelet Distance</a:t>
            </a:r>
          </a:p>
        </p:txBody>
      </p:sp>
    </p:spTree>
    <p:extLst>
      <p:ext uri="{BB962C8B-B14F-4D97-AF65-F5344CB8AC3E}">
        <p14:creationId xmlns:p14="http://schemas.microsoft.com/office/powerpoint/2010/main" val="2427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2145" y="208658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84.6%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2145" y="3524292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2145" y="4961998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74.2%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0025"/>
            <a:ext cx="1581796" cy="1581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33394"/>
            <a:ext cx="1581796" cy="1581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63488"/>
            <a:ext cx="1581796" cy="1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38" y="1778138"/>
            <a:ext cx="3301724" cy="33017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50936" y="1489435"/>
            <a:ext cx="3890128" cy="3879130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9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5865" y="728624"/>
            <a:ext cx="2943223" cy="832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59" y="2374617"/>
            <a:ext cx="1162589" cy="1619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6514059" y="4344771"/>
            <a:ext cx="1406837" cy="2233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32" y="214274"/>
            <a:ext cx="1516101" cy="151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82" y="2196697"/>
            <a:ext cx="1975767" cy="1975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00" y="4851818"/>
            <a:ext cx="1219733" cy="12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89" y="0"/>
            <a:ext cx="12542778" cy="7055312"/>
          </a:xfrm>
        </p:spPr>
      </p:pic>
      <p:sp>
        <p:nvSpPr>
          <p:cNvPr id="5" name="TextBox 4"/>
          <p:cNvSpPr txBox="1"/>
          <p:nvPr/>
        </p:nvSpPr>
        <p:spPr>
          <a:xfrm>
            <a:off x="2283569" y="2180285"/>
            <a:ext cx="76248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Person Identification in the Digital World </a:t>
            </a:r>
          </a:p>
          <a:p>
            <a:pPr algn="ctr">
              <a:lnSpc>
                <a:spcPct val="200000"/>
              </a:lnSpc>
            </a:pPr>
            <a:r>
              <a:rPr lang="en-CA" sz="28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Mohamed Abdelazez</a:t>
            </a:r>
            <a:endParaRPr lang="en-CA" sz="4400" spc="-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02" y="3037683"/>
            <a:ext cx="5537199" cy="782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6000" spc="300" dirty="0">
                <a:solidFill>
                  <a:schemeClr val="bg1"/>
                </a:solidFill>
              </a:rPr>
              <a:t>Who are you?</a:t>
            </a:r>
          </a:p>
        </p:txBody>
      </p:sp>
    </p:spTree>
    <p:extLst>
      <p:ext uri="{BB962C8B-B14F-4D97-AF65-F5344CB8AC3E}">
        <p14:creationId xmlns:p14="http://schemas.microsoft.com/office/powerpoint/2010/main" val="3027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38" y="2285666"/>
            <a:ext cx="2235534" cy="2235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10" y="2250796"/>
            <a:ext cx="2906518" cy="229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82" y="1882938"/>
            <a:ext cx="1851509" cy="29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45865" y="728624"/>
            <a:ext cx="2943223" cy="832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59" y="2374617"/>
            <a:ext cx="1162589" cy="1619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6514059" y="4344771"/>
            <a:ext cx="1406837" cy="2233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32" y="214274"/>
            <a:ext cx="1516101" cy="151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82" y="2196697"/>
            <a:ext cx="1975767" cy="1975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00" y="4851818"/>
            <a:ext cx="1219733" cy="12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22753" y="1428751"/>
            <a:ext cx="3568698" cy="76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0" y="679450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5"/>
          <a:stretch/>
        </p:blipFill>
        <p:spPr>
          <a:xfrm>
            <a:off x="1320296" y="3057525"/>
            <a:ext cx="9564110" cy="3429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0296" y="6595417"/>
            <a:ext cx="7585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CA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xkcd</a:t>
            </a:r>
            <a:endParaRPr lang="en-CA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6750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0325" y="1733550"/>
            <a:ext cx="7150100" cy="86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BBC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Nadine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Dorries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defends 'shared password' tweet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0325" y="1695450"/>
            <a:ext cx="7150100" cy="49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0600" y="3663950"/>
            <a:ext cx="7505700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Sure Looks Like Sean Spicer Tweeted a Secret Password to Something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0600" y="3168650"/>
            <a:ext cx="7505700" cy="4953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0325" y="5438775"/>
            <a:ext cx="7505700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Podesta got hacked: 'Password' email revealed in WikiLeaks dump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0325" y="4943475"/>
            <a:ext cx="7505700" cy="495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 News</a:t>
            </a:r>
          </a:p>
        </p:txBody>
      </p:sp>
    </p:spTree>
    <p:extLst>
      <p:ext uri="{BB962C8B-B14F-4D97-AF65-F5344CB8AC3E}">
        <p14:creationId xmlns:p14="http://schemas.microsoft.com/office/powerpoint/2010/main" val="10139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0D4CB"/>
              </a:clrFrom>
              <a:clrTo>
                <a:srgbClr val="00D4C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2931"/>
            <a:ext cx="2946604" cy="24555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56" y="1798979"/>
            <a:ext cx="1456498" cy="2029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8951" y="4402319"/>
            <a:ext cx="696255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		</a:t>
            </a:r>
            <a:r>
              <a:rPr lang="en-C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Uniqueness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C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Permanence	</a:t>
            </a:r>
            <a:r>
              <a:rPr lang="en-C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Collectability</a:t>
            </a:r>
            <a:endParaRPr lang="en-CA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Biometrics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675" y="2233465"/>
            <a:ext cx="7150100" cy="671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Politician's fingerprint 'cloned from photos' by hacker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3675" y="1736725"/>
            <a:ext cx="7150100" cy="49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6750" y="3821112"/>
            <a:ext cx="7505700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 Say They’ve Broken Face ID A Week After iPhone X Release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6750" y="3325812"/>
            <a:ext cx="7505700" cy="495300"/>
          </a:xfrm>
          <a:prstGeom prst="rect">
            <a:avLst/>
          </a:prstGeom>
          <a:solidFill>
            <a:srgbClr val="87200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3675" y="5410199"/>
            <a:ext cx="7505700" cy="71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fingerprint sensors could potentially be hacked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675" y="4914899"/>
            <a:ext cx="7505700" cy="495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News</a:t>
            </a:r>
          </a:p>
        </p:txBody>
      </p:sp>
    </p:spTree>
    <p:extLst>
      <p:ext uri="{BB962C8B-B14F-4D97-AF65-F5344CB8AC3E}">
        <p14:creationId xmlns:p14="http://schemas.microsoft.com/office/powerpoint/2010/main" val="3242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669925"/>
            <a:ext cx="2362200" cy="6096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7144337" y="1440102"/>
            <a:ext cx="1958814" cy="311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91335"/>
            <a:ext cx="2359256" cy="3007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552" r="74583" b="12170"/>
          <a:stretch/>
        </p:blipFill>
        <p:spPr>
          <a:xfrm>
            <a:off x="4923309" y="4788861"/>
            <a:ext cx="1120294" cy="1778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4436" r="42301" b="22355"/>
          <a:stretch/>
        </p:blipFill>
        <p:spPr>
          <a:xfrm>
            <a:off x="6536791" y="4788861"/>
            <a:ext cx="1215092" cy="17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</TotalTime>
  <Words>147</Words>
  <Application>Microsoft Office PowerPoint</Application>
  <PresentationFormat>Widescreen</PresentationFormat>
  <Paragraphs>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Hazem</dc:creator>
  <cp:lastModifiedBy>Mohamed Hazem</cp:lastModifiedBy>
  <cp:revision>44</cp:revision>
  <dcterms:created xsi:type="dcterms:W3CDTF">2018-08-10T19:12:51Z</dcterms:created>
  <dcterms:modified xsi:type="dcterms:W3CDTF">2018-11-09T14:37:00Z</dcterms:modified>
</cp:coreProperties>
</file>