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1"/>
  </p:sldMasterIdLst>
  <p:notesMasterIdLst>
    <p:notesMasterId r:id="rId20"/>
  </p:notesMasterIdLst>
  <p:handoutMasterIdLst>
    <p:handoutMasterId r:id="rId21"/>
  </p:handoutMasterIdLst>
  <p:sldIdLst>
    <p:sldId id="259" r:id="rId2"/>
    <p:sldId id="273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0" r:id="rId18"/>
    <p:sldId id="277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3DF12-F64A-4377-8AB8-42D75F542E10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200700-7AD2-4495-9B6A-C22BA6CF2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015DA8-A344-4C78-8B13-31410B551D0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5E8D37-E796-4F3E-94A5-FB688CCBD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3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3687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9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0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8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17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52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0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55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4CBFE0-0463-4CC6-B755-8223EA1C0FA8}" type="datetimeFigureOut">
              <a:rPr lang="en-US" smtClean="0"/>
              <a:t>10/24/2020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65803B-8FFB-4804-A44C-D0964869109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00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271" y="382964"/>
            <a:ext cx="9114529" cy="72420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Information Technology Services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39271" cy="1490133"/>
          </a:xfrm>
          <a:prstGeom prst="rect">
            <a:avLst/>
          </a:prstGeom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040324"/>
              </p:ext>
            </p:extLst>
          </p:nvPr>
        </p:nvGraphicFramePr>
        <p:xfrm>
          <a:off x="1096962" y="1846258"/>
          <a:ext cx="10256838" cy="400074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256838">
                  <a:extLst>
                    <a:ext uri="{9D8B030D-6E8A-4147-A177-3AD203B41FA5}">
                      <a16:colId xmlns:a16="http://schemas.microsoft.com/office/drawing/2014/main" val="748920929"/>
                    </a:ext>
                  </a:extLst>
                </a:gridCol>
              </a:tblGrid>
              <a:tr h="4000749">
                <a:tc>
                  <a:txBody>
                    <a:bodyPr/>
                    <a:lstStyle/>
                    <a:p>
                      <a:pPr algn="ctr"/>
                      <a:r>
                        <a:rPr lang="en-US" sz="7200" dirty="0" smtClean="0"/>
                        <a:t>Tips and</a:t>
                      </a:r>
                      <a:r>
                        <a:rPr lang="en-US" sz="7200" baseline="0" dirty="0" smtClean="0"/>
                        <a:t> Tricks</a:t>
                      </a:r>
                    </a:p>
                    <a:p>
                      <a:pPr algn="ctr"/>
                      <a:r>
                        <a:rPr lang="en-US" sz="7200" baseline="0" dirty="0" smtClean="0"/>
                        <a:t> on how to you can work</a:t>
                      </a:r>
                    </a:p>
                    <a:p>
                      <a:pPr algn="ctr"/>
                      <a:r>
                        <a:rPr lang="en-US" sz="7200" baseline="0" dirty="0" smtClean="0"/>
                        <a:t> effectively from Home</a:t>
                      </a:r>
                      <a:endParaRPr lang="en-US" sz="7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794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If you’re office happens to have a Konica Minolta Printer from The Print Shop with an installed FAX card…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couple of features we have recently uncovered that might be of interest to you: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FAX to email…. </a:t>
            </a:r>
            <a:r>
              <a:rPr lang="en-US" smtClean="0"/>
              <a:t>Incoming </a:t>
            </a:r>
            <a:r>
              <a:rPr lang="en-US" smtClean="0"/>
              <a:t>FAX’s </a:t>
            </a:r>
            <a:r>
              <a:rPr lang="en-US" dirty="0" smtClean="0"/>
              <a:t>can be sent to a departmental email address as a .pdf attachment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Print to FAX (still in testing stage) will allow you to send a document you have on your desktop via FAX.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Dropped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smtClean="0"/>
              <a:t>When we first started working from home I was experiencing a problem where either my remote desktop session would just seem to freeze or my </a:t>
            </a:r>
            <a:r>
              <a:rPr lang="en-US" dirty="0" err="1" smtClean="0"/>
              <a:t>vpn</a:t>
            </a:r>
            <a:r>
              <a:rPr lang="en-US" dirty="0" smtClean="0"/>
              <a:t> session would disconnect/reconnect.  In either case closing/opening remote desktop would get me reconnected and I could just pickup where I left off.  This however began to occur multiple times a day was getting to be a bit frustrating.</a:t>
            </a:r>
          </a:p>
          <a:p>
            <a:r>
              <a:rPr lang="en-US" dirty="0" smtClean="0"/>
              <a:t>I ended up getting a really long CAT6 network cable and running it directly from my home router to my laptop.  That virtually eliminated the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59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If you ever connect and see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Call the ITS Service Desk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They can send a command to your computer that will restart the computer which will restore the normal look and feel that you’re used to.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21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Microsoft Teams with Remote Desktop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600" dirty="0" smtClean="0"/>
              <a:t>There is a way to make it work using Remote Desktop so that you can have video and microphone and not have to toggle between your home computer and your Remote Session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85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and Mic access with Remote Desktop and Teams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3476" y="1947205"/>
            <a:ext cx="3534862" cy="402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6168" y="1947205"/>
            <a:ext cx="3457579" cy="3228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1577" y="1947205"/>
            <a:ext cx="38766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Settings needed to be changed in Teams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409" t="7217" r="16400" b="35376"/>
          <a:stretch/>
        </p:blipFill>
        <p:spPr>
          <a:xfrm>
            <a:off x="3566160" y="1954924"/>
            <a:ext cx="5120640" cy="392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Whatever you do… </a:t>
            </a:r>
            <a:br>
              <a:rPr lang="en-US" dirty="0" smtClean="0"/>
            </a:br>
            <a:r>
              <a:rPr lang="en-US" dirty="0" smtClean="0"/>
              <a:t>don’t shutdown</a:t>
            </a:r>
            <a:endParaRPr lang="en-US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157" y="2573383"/>
            <a:ext cx="3362645" cy="3259857"/>
          </a:xfrm>
        </p:spPr>
      </p:pic>
    </p:spTree>
    <p:extLst>
      <p:ext uri="{BB962C8B-B14F-4D97-AF65-F5344CB8AC3E}">
        <p14:creationId xmlns:p14="http://schemas.microsoft.com/office/powerpoint/2010/main" val="20070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It’s safe to do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b="1" dirty="0">
                <a:solidFill>
                  <a:schemeClr val="tx1"/>
                </a:solidFill>
              </a:rPr>
              <a:t>Disconnect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disconnects the Remote Desktop session, but leaves you logged on your office computer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chemeClr val="tx1"/>
                </a:solidFill>
              </a:rPr>
              <a:t>Sign 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Sign out will disconnect your from the Remote Desktop connection as well as logging you off your office computer</a:t>
            </a:r>
            <a:endParaRPr lang="en-CA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b="1" dirty="0" smtClean="0">
                <a:solidFill>
                  <a:schemeClr val="tx1"/>
                </a:solidFill>
              </a:rPr>
              <a:t>Restart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>
                <a:solidFill>
                  <a:schemeClr val="tx1"/>
                </a:solidFill>
              </a:rPr>
              <a:t>Restart will disconnect the Remote Desktop session, log you off and restart your office computer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b="1" u="sng" dirty="0" smtClean="0">
                <a:solidFill>
                  <a:schemeClr val="tx1"/>
                </a:solidFill>
              </a:rPr>
              <a:t>Do not “Shutdown”</a:t>
            </a:r>
            <a:r>
              <a:rPr lang="en-CA" dirty="0" smtClean="0">
                <a:solidFill>
                  <a:schemeClr val="tx1"/>
                </a:solidFill>
              </a:rPr>
              <a:t>, if you “Shutdown” it will power off your office PC, requiring someone to physically visit your office to turn it on.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53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Pajamas… Who would have thought, right?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76096"/>
            <a:ext cx="10058401" cy="433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0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Accessing IT Services from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What is the best way to access all the IT Services you once had from your office before </a:t>
            </a:r>
            <a:r>
              <a:rPr lang="en-US" sz="4000" dirty="0" err="1" smtClean="0"/>
              <a:t>Covid</a:t>
            </a:r>
            <a:r>
              <a:rPr lang="en-US" sz="4000" dirty="0" smtClean="0"/>
              <a:t> came into our lives?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99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With 100% 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using your home computer to Remote Desktop to your office computer is the best and easiest way to connect from home!!!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 smtClean="0"/>
              <a:t>giving you access to your network drives, Banner, network and local printers and more.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02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/>
              <a:t>Remote Desktop…  </a:t>
            </a:r>
            <a:r>
              <a:rPr lang="en-US" dirty="0" err="1" smtClean="0"/>
              <a:t>whaat</a:t>
            </a:r>
            <a:r>
              <a:rPr lang="en-US" dirty="0" smtClean="0"/>
              <a:t>!!!?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Remote desktop is simply an application that allows you to connect to another computer, essentially allowing your home computer to act as a remote control to your office computer.  Much like how the remote for your TV controls the TV itself.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Remote Desktop application typically comes installed on most Windows Computers.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Microsoft makes a version for Apple products that works on most </a:t>
            </a:r>
            <a:r>
              <a:rPr lang="en-US" sz="2800" dirty="0" err="1" smtClean="0"/>
              <a:t>i-Thingys</a:t>
            </a:r>
            <a:r>
              <a:rPr lang="en-US" sz="2800" dirty="0" smtClean="0"/>
              <a:t> that can be downloaded from the </a:t>
            </a:r>
            <a:r>
              <a:rPr lang="en-US" sz="2800" dirty="0" err="1" smtClean="0"/>
              <a:t>Appstore</a:t>
            </a:r>
            <a:r>
              <a:rPr lang="en-US" sz="2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451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what do I need to use 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 windows computer (desktop/laptop) or Apple iMac or MacBook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Remote Desktop Application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Admin </a:t>
            </a:r>
            <a:r>
              <a:rPr lang="en-US" sz="2800" dirty="0" err="1" smtClean="0"/>
              <a:t>Privledges</a:t>
            </a:r>
            <a:r>
              <a:rPr lang="en-US" sz="2800" dirty="0" smtClean="0"/>
              <a:t> on Remote Computer or User Account added to the Remote Desktop Users Group on the Remote Computer.  (ITS Service Desk can do this for you)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Cisco AnyConnect Secure Mobility Client (Fancy name for the VPN client… Fancy eh?)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441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CA" dirty="0" smtClean="0"/>
              <a:t>Two for the price of one!</a:t>
            </a:r>
            <a:endParaRPr lang="en-US" dirty="0"/>
          </a:p>
        </p:txBody>
      </p:sp>
      <p:pic>
        <p:nvPicPr>
          <p:cNvPr id="4" name="Content Placeholder 3" descr="Peripherals: Things needed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737" y="2103120"/>
            <a:ext cx="4256851" cy="3765868"/>
          </a:xfrm>
        </p:spPr>
      </p:pic>
    </p:spTree>
    <p:extLst>
      <p:ext uri="{BB962C8B-B14F-4D97-AF65-F5344CB8AC3E}">
        <p14:creationId xmlns:p14="http://schemas.microsoft.com/office/powerpoint/2010/main" val="249048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Yes!  If you have dual monitors at work you can have them at home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609" y="1952625"/>
            <a:ext cx="333375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623" y="1952625"/>
            <a:ext cx="333375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Hey now… what do we have here?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7641" y="1846263"/>
            <a:ext cx="3017043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FF0000"/>
      </a:accent1>
      <a:accent2>
        <a:srgbClr val="000000"/>
      </a:accent2>
      <a:accent3>
        <a:srgbClr val="000000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8626</TotalTime>
  <Words>646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Arial Black</vt:lpstr>
      <vt:lpstr>Calibri</vt:lpstr>
      <vt:lpstr>Retrospect</vt:lpstr>
      <vt:lpstr>Information Technology Services</vt:lpstr>
      <vt:lpstr>Pajamas… Who would have thought, right?</vt:lpstr>
      <vt:lpstr>Accessing IT Services from Home</vt:lpstr>
      <vt:lpstr>With 100% certainty</vt:lpstr>
      <vt:lpstr>Remote Desktop…  whaat!!!?</vt:lpstr>
      <vt:lpstr>So… what do I need to use RD</vt:lpstr>
      <vt:lpstr>Two for the price of one!</vt:lpstr>
      <vt:lpstr>Yes!  If you have dual monitors at work you can have them at home</vt:lpstr>
      <vt:lpstr>Hey now… what do we have here?</vt:lpstr>
      <vt:lpstr>If you’re office happens to have a Konica Minolta Printer from The Print Shop with an installed FAX card…</vt:lpstr>
      <vt:lpstr>Dropped Connections</vt:lpstr>
      <vt:lpstr>If you ever connect and see this:</vt:lpstr>
      <vt:lpstr>Call the ITS Service Desk</vt:lpstr>
      <vt:lpstr>Using Microsoft Teams with Remote Desktop</vt:lpstr>
      <vt:lpstr>Speaker and Mic access with Remote Desktop and Teams</vt:lpstr>
      <vt:lpstr>Settings needed to be changed in Teams</vt:lpstr>
      <vt:lpstr>Whatever you do…  don’t shutdown</vt:lpstr>
      <vt:lpstr>It’s safe to do the following</vt:lpstr>
    </vt:vector>
  </TitlesOfParts>
  <Company>Carleton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 Admin Conference</dc:title>
  <dc:creator>Julia Piatigorskaia-Teplit</dc:creator>
  <cp:lastModifiedBy>Dan Benoit</cp:lastModifiedBy>
  <cp:revision>493</cp:revision>
  <cp:lastPrinted>2019-10-18T16:24:16Z</cp:lastPrinted>
  <dcterms:created xsi:type="dcterms:W3CDTF">2019-10-09T16:31:26Z</dcterms:created>
  <dcterms:modified xsi:type="dcterms:W3CDTF">2020-10-24T05:29:39Z</dcterms:modified>
</cp:coreProperties>
</file>