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4"/>
  </p:sldMasterIdLst>
  <p:notesMasterIdLst>
    <p:notesMasterId r:id="rId44"/>
  </p:notesMasterIdLst>
  <p:handoutMasterIdLst>
    <p:handoutMasterId r:id="rId45"/>
  </p:handoutMasterIdLst>
  <p:sldIdLst>
    <p:sldId id="256" r:id="rId5"/>
    <p:sldId id="298" r:id="rId6"/>
    <p:sldId id="299" r:id="rId7"/>
    <p:sldId id="257" r:id="rId8"/>
    <p:sldId id="258" r:id="rId9"/>
    <p:sldId id="259" r:id="rId10"/>
    <p:sldId id="260" r:id="rId11"/>
    <p:sldId id="261" r:id="rId12"/>
    <p:sldId id="262" r:id="rId13"/>
    <p:sldId id="263" r:id="rId14"/>
    <p:sldId id="264" r:id="rId15"/>
    <p:sldId id="265" r:id="rId16"/>
    <p:sldId id="266"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3" r:id="rId31"/>
    <p:sldId id="284" r:id="rId32"/>
    <p:sldId id="285" r:id="rId33"/>
    <p:sldId id="286" r:id="rId34"/>
    <p:sldId id="288" r:id="rId35"/>
    <p:sldId id="289" r:id="rId36"/>
    <p:sldId id="290" r:id="rId37"/>
    <p:sldId id="292" r:id="rId38"/>
    <p:sldId id="293" r:id="rId39"/>
    <p:sldId id="294" r:id="rId40"/>
    <p:sldId id="295" r:id="rId41"/>
    <p:sldId id="296" r:id="rId42"/>
    <p:sldId id="297" r:id="rId43"/>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370"/>
    <p:restoredTop sz="94626"/>
  </p:normalViewPr>
  <p:slideViewPr>
    <p:cSldViewPr snapToGrid="0" snapToObjects="1">
      <p:cViewPr varScale="1">
        <p:scale>
          <a:sx n="138" d="100"/>
          <a:sy n="138" d="100"/>
        </p:scale>
        <p:origin x="1254" y="114"/>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71" d="100"/>
          <a:sy n="71" d="100"/>
        </p:scale>
        <p:origin x="2634"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849959D-3E7A-5FC7-10DE-E523819486B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a:extLst>
              <a:ext uri="{FF2B5EF4-FFF2-40B4-BE49-F238E27FC236}">
                <a16:creationId xmlns:a16="http://schemas.microsoft.com/office/drawing/2014/main" id="{01E71B6A-8B95-067F-E747-329B0685221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936F6FC-2FBC-484D-B3C4-924136A76BE2}" type="datetimeFigureOut">
              <a:rPr lang="en-CA" smtClean="0"/>
              <a:t>2026-09-22</a:t>
            </a:fld>
            <a:endParaRPr lang="en-CA"/>
          </a:p>
        </p:txBody>
      </p:sp>
      <p:sp>
        <p:nvSpPr>
          <p:cNvPr id="4" name="Footer Placeholder 3">
            <a:extLst>
              <a:ext uri="{FF2B5EF4-FFF2-40B4-BE49-F238E27FC236}">
                <a16:creationId xmlns:a16="http://schemas.microsoft.com/office/drawing/2014/main" id="{B839882B-01C6-93E6-C1DA-51FFED2F063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a:extLst>
              <a:ext uri="{FF2B5EF4-FFF2-40B4-BE49-F238E27FC236}">
                <a16:creationId xmlns:a16="http://schemas.microsoft.com/office/drawing/2014/main" id="{633D6A36-08B4-C4B9-2F95-6AFC7DB7592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3CE213B-0876-48BF-8E80-99D16EAE6BEB}" type="slidenum">
              <a:rPr lang="en-CA" smtClean="0"/>
              <a:t>‹#›</a:t>
            </a:fld>
            <a:endParaRPr lang="en-CA"/>
          </a:p>
        </p:txBody>
      </p:sp>
    </p:spTree>
    <p:extLst>
      <p:ext uri="{BB962C8B-B14F-4D97-AF65-F5344CB8AC3E}">
        <p14:creationId xmlns:p14="http://schemas.microsoft.com/office/powerpoint/2010/main" val="269054682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E3B830-33D4-4302-9BDF-470E077E2D78}" type="datetimeFigureOut">
              <a:rPr lang="en-CA" smtClean="0"/>
              <a:t>2026-09-22</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1AA209-16B9-482D-A84F-3F0D942CB977}" type="slidenum">
              <a:rPr lang="en-CA" smtClean="0"/>
              <a:t>‹#›</a:t>
            </a:fld>
            <a:endParaRPr lang="en-CA"/>
          </a:p>
        </p:txBody>
      </p:sp>
    </p:spTree>
    <p:extLst>
      <p:ext uri="{BB962C8B-B14F-4D97-AF65-F5344CB8AC3E}">
        <p14:creationId xmlns:p14="http://schemas.microsoft.com/office/powerpoint/2010/main" val="213321000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F1AA209-16B9-482D-A84F-3F0D942CB977}" type="slidenum">
              <a:rPr lang="en-CA" smtClean="0"/>
              <a:t>1</a:t>
            </a:fld>
            <a:endParaRPr lang="en-CA"/>
          </a:p>
        </p:txBody>
      </p:sp>
    </p:spTree>
    <p:extLst>
      <p:ext uri="{BB962C8B-B14F-4D97-AF65-F5344CB8AC3E}">
        <p14:creationId xmlns:p14="http://schemas.microsoft.com/office/powerpoint/2010/main" val="2974154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0"/>
              </a:spcBef>
            </a:pPr>
            <a:fld id="{0F46F8B4-F4DE-435A-90A5-9EFDF1A483F6}" type="slidenum">
              <a:rPr kumimoji="0" lang="en-US" altLang="en-US" smtClean="0"/>
              <a:pPr>
                <a:spcBef>
                  <a:spcPct val="0"/>
                </a:spcBef>
              </a:pPr>
              <a:t>2</a:t>
            </a:fld>
            <a:endParaRPr kumimoji="0" lang="en-US" alt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cs typeface="Times New Roman" panose="02020603050405020304" pitchFamily="18" charset="0"/>
              </a:rPr>
              <a:t>The project shall be an example of good engineering analysis and design that demonstrates your skill in the practice of engineering. The project shall tackle a problem for which there may be several different solutions.  The end-product will vary widely, with some projects focused more heavily on design, analysis, implementation or experimentation. Each student, however, is expected to produce a contribution that is beyond the background material provided.</a:t>
            </a:r>
          </a:p>
          <a:p>
            <a:pPr eaLnBrk="1" hangingPunct="1"/>
            <a:r>
              <a:rPr lang="en-US" altLang="en-US">
                <a:latin typeface="Times New Roman" panose="02020603050405020304" pitchFamily="18" charset="0"/>
                <a:cs typeface="Times New Roman" panose="02020603050405020304" pitchFamily="18" charset="0"/>
              </a:rPr>
              <a:t> </a:t>
            </a:r>
          </a:p>
          <a:p>
            <a:pPr eaLnBrk="1" hangingPunct="1"/>
            <a:r>
              <a:rPr lang="en-US" altLang="en-US">
                <a:latin typeface="Times New Roman" panose="02020603050405020304" pitchFamily="18" charset="0"/>
                <a:cs typeface="Times New Roman" panose="02020603050405020304" pitchFamily="18" charset="0"/>
              </a:rPr>
              <a:t>A project must be selected by the beginning of fall term.  You must review the list of available projects, solicit discussions with possible supervisors and team members, and in some cases demonstrate that you have the necessary background (or will be taking relevant courses in the same year). You are encouraged to use initiative to find a project that match your interests and background, even proposing modifications to existing project outlines.</a:t>
            </a:r>
          </a:p>
          <a:p>
            <a:pPr eaLnBrk="1" hangingPunct="1"/>
            <a:r>
              <a:rPr lang="en-US" altLang="en-US">
                <a:latin typeface="Times New Roman" panose="02020603050405020304" pitchFamily="18" charset="0"/>
                <a:cs typeface="Times New Roman" panose="02020603050405020304" pitchFamily="18" charset="0"/>
              </a:rPr>
              <a:t> </a:t>
            </a:r>
          </a:p>
          <a:p>
            <a:pPr eaLnBrk="1" hangingPunct="1"/>
            <a:r>
              <a:rPr lang="en-US" altLang="en-US">
                <a:latin typeface="Times New Roman" panose="02020603050405020304" pitchFamily="18" charset="0"/>
                <a:cs typeface="Times New Roman" panose="02020603050405020304" pitchFamily="18" charset="0"/>
              </a:rPr>
              <a:t>It is expected that at least two hundred hours be devoted to your project, normally an average of eight hours per week. With the help of a faculty supervisor, you and the team will identify the project requirements, break it down to identifiable tasks, assign individual responsibilities, and set a schedule for the work progress with milestones.  The execution of the project plan is largely the responsibility of the students.  It is imperative that you schedule your time so that you progress at a reasonably uniform rate rather than leaving the bulk of the work until close to the specified deadlines.  The initiative for keeping your project on schedule must come from you.  </a:t>
            </a:r>
          </a:p>
          <a:p>
            <a:pPr eaLnBrk="1" hangingPunct="1"/>
            <a:r>
              <a:rPr lang="en-US" altLang="en-US">
                <a:latin typeface="Times New Roman" panose="02020603050405020304" pitchFamily="18" charset="0"/>
                <a:cs typeface="Times New Roman" panose="02020603050405020304" pitchFamily="18" charset="0"/>
              </a:rPr>
              <a:t> </a:t>
            </a:r>
          </a:p>
          <a:p>
            <a:pPr eaLnBrk="1" hangingPunct="1"/>
            <a:r>
              <a:rPr lang="en-US" altLang="en-US">
                <a:latin typeface="Times New Roman" panose="02020603050405020304" pitchFamily="18" charset="0"/>
                <a:cs typeface="Times New Roman" panose="02020603050405020304" pitchFamily="18" charset="0"/>
              </a:rPr>
              <a:t>Documentation and communication are key factors for success in engineering team projects. You and the team are required to write progress reports, give oral presentations to your colleagues and faculty members, and write a comprehensive final report documenting the project design, analysis, execution and conclusions.  These deliverables are standard across the department, but do not exclude additional requirements imposed by your supervisor as part of the group.</a:t>
            </a:r>
          </a:p>
          <a:p>
            <a:pPr eaLnBrk="1" hangingPunct="1"/>
            <a:r>
              <a:rPr lang="en-US" altLang="en-US">
                <a:latin typeface="Times New Roman" panose="02020603050405020304" pitchFamily="18" charset="0"/>
                <a:cs typeface="Times New Roman" panose="02020603050405020304" pitchFamily="18" charset="0"/>
              </a:rPr>
              <a:t> </a:t>
            </a:r>
          </a:p>
          <a:p>
            <a:pPr eaLnBrk="1" hangingPunct="1"/>
            <a:r>
              <a:rPr lang="en-US" altLang="en-US">
                <a:latin typeface="Times New Roman" panose="02020603050405020304" pitchFamily="18" charset="0"/>
                <a:cs typeface="Times New Roman" panose="02020603050405020304" pitchFamily="18" charset="0"/>
              </a:rPr>
              <a:t>During the course of the project, all students are expected to conduct themselves in a manner consistent with professional engineering practice and ethics. Of particular note, plagiarism is the use of another person’s ideas or work without proper acknowledgement, thereby passing it off as your own.  When incorporating the work of others in your project or report, you must clearly identify the source.  Incidents of plagiarism will be dealt with severely by the department.  In addition to this, students are expected to participate fully in the project, attending meetings as required, being prepared for meetings/presentations, and reporting to the supervisor on the actual progress towards project goals.  Students are expected to be proactive in their work, especially in identifying and reporting potential difficulties that may impact the schedule and/or results. Interaction between team members during the conduct of the work must be professional; any personal conflicts must be set aside and not enter into team dynamics.</a:t>
            </a:r>
          </a:p>
          <a:p>
            <a:pPr eaLnBrk="1" hangingPunct="1"/>
            <a:r>
              <a:rPr lang="en-US" altLang="en-US">
                <a:latin typeface="Times New Roman" panose="02020603050405020304" pitchFamily="18" charset="0"/>
                <a:cs typeface="Times New Roman" panose="02020603050405020304" pitchFamily="18" charset="0"/>
              </a:rPr>
              <a:t> </a:t>
            </a:r>
          </a:p>
          <a:p>
            <a:pPr eaLnBrk="1" hangingPunct="1"/>
            <a:r>
              <a:rPr lang="en-US" altLang="en-US">
                <a:latin typeface="Times New Roman" panose="02020603050405020304" pitchFamily="18" charset="0"/>
                <a:cs typeface="Times New Roman" panose="02020603050405020304" pitchFamily="18" charset="0"/>
              </a:rPr>
              <a:t> </a:t>
            </a:r>
          </a:p>
          <a:p>
            <a:pPr eaLnBrk="1" hangingPunct="1"/>
            <a:r>
              <a:rPr lang="en-US" altLang="en-US">
                <a:latin typeface="Times New Roman" panose="02020603050405020304" pitchFamily="18" charset="0"/>
                <a:cs typeface="Times New Roman" panose="02020603050405020304" pitchFamily="18" charset="0"/>
              </a:rPr>
              <a:t>Your fourth-year project is a valuable experience and, as such, will require a significant portion of your time throughout the whole year.</a:t>
            </a:r>
          </a:p>
          <a:p>
            <a:pPr eaLnBrk="1" hangingPunct="1"/>
            <a:r>
              <a:rPr lang="en-US" altLang="en-US">
                <a:latin typeface="Times New Roman" panose="02020603050405020304" pitchFamily="18" charset="0"/>
                <a:cs typeface="Times New Roman" panose="02020603050405020304" pitchFamily="18" charset="0"/>
              </a:rPr>
              <a:t> </a:t>
            </a:r>
          </a:p>
          <a:p>
            <a:pPr algn="just" eaLnBrk="1" hangingPunct="1"/>
            <a:r>
              <a:rPr lang="en-US" altLang="en-US">
                <a:latin typeface="Times New Roman" panose="02020603050405020304" pitchFamily="18" charset="0"/>
                <a:cs typeface="Times New Roman" panose="02020603050405020304" pitchFamily="18" charset="0"/>
              </a:rPr>
              <a:t> </a:t>
            </a:r>
          </a:p>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30927291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F1AA209-16B9-482D-A84F-3F0D942CB977}" type="slidenum">
              <a:rPr lang="en-CA" smtClean="0"/>
              <a:t>3</a:t>
            </a:fld>
            <a:endParaRPr lang="en-CA"/>
          </a:p>
        </p:txBody>
      </p:sp>
    </p:spTree>
    <p:extLst>
      <p:ext uri="{BB962C8B-B14F-4D97-AF65-F5344CB8AC3E}">
        <p14:creationId xmlns:p14="http://schemas.microsoft.com/office/powerpoint/2010/main" val="40146617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F1AA209-16B9-482D-A84F-3F0D942CB977}" type="slidenum">
              <a:rPr lang="en-CA" smtClean="0"/>
              <a:t>4</a:t>
            </a:fld>
            <a:endParaRPr lang="en-CA"/>
          </a:p>
        </p:txBody>
      </p:sp>
    </p:spTree>
    <p:extLst>
      <p:ext uri="{BB962C8B-B14F-4D97-AF65-F5344CB8AC3E}">
        <p14:creationId xmlns:p14="http://schemas.microsoft.com/office/powerpoint/2010/main" val="10443357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a:ln/>
        </p:spPr>
      </p:sp>
      <p:sp>
        <p:nvSpPr>
          <p:cNvPr id="81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81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2FC7257-6DC4-45DB-8C04-C1147DFF350C}" type="slidenum">
              <a:rPr lang="en-US" altLang="en-US" sz="1200" smtClean="0"/>
              <a:pPr/>
              <a:t>5</a:t>
            </a:fld>
            <a:endParaRPr lang="en-US" altLang="en-US" sz="1200"/>
          </a:p>
        </p:txBody>
      </p:sp>
    </p:spTree>
    <p:extLst>
      <p:ext uri="{BB962C8B-B14F-4D97-AF65-F5344CB8AC3E}">
        <p14:creationId xmlns:p14="http://schemas.microsoft.com/office/powerpoint/2010/main" val="21989338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a:ln/>
        </p:spPr>
      </p:sp>
      <p:sp>
        <p:nvSpPr>
          <p:cNvPr id="102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Last day to register for classes.</a:t>
            </a:r>
          </a:p>
          <a:p>
            <a:pPr eaLnBrk="1" hangingPunct="1"/>
            <a:endParaRPr lang="en-US" altLang="en-US"/>
          </a:p>
        </p:txBody>
      </p:sp>
      <p:sp>
        <p:nvSpPr>
          <p:cNvPr id="102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0"/>
              </a:spcBef>
            </a:pPr>
            <a:fld id="{731E21B1-6AD6-42FB-8F88-19C3DC5DBA38}" type="slidenum">
              <a:rPr kumimoji="0" lang="en-US" altLang="en-US" smtClean="0"/>
              <a:pPr>
                <a:spcBef>
                  <a:spcPct val="0"/>
                </a:spcBef>
              </a:pPr>
              <a:t>6</a:t>
            </a:fld>
            <a:endParaRPr kumimoji="0" lang="en-US" altLang="en-US"/>
          </a:p>
        </p:txBody>
      </p:sp>
    </p:spTree>
    <p:extLst>
      <p:ext uri="{BB962C8B-B14F-4D97-AF65-F5344CB8AC3E}">
        <p14:creationId xmlns:p14="http://schemas.microsoft.com/office/powerpoint/2010/main" val="29336648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F1AA209-16B9-482D-A84F-3F0D942CB977}" type="slidenum">
              <a:rPr lang="en-CA" smtClean="0"/>
              <a:t>7</a:t>
            </a:fld>
            <a:endParaRPr lang="en-CA"/>
          </a:p>
        </p:txBody>
      </p:sp>
    </p:spTree>
    <p:extLst>
      <p:ext uri="{BB962C8B-B14F-4D97-AF65-F5344CB8AC3E}">
        <p14:creationId xmlns:p14="http://schemas.microsoft.com/office/powerpoint/2010/main" val="28115556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F1AA209-16B9-482D-A84F-3F0D942CB977}" type="slidenum">
              <a:rPr lang="en-CA" smtClean="0"/>
              <a:t>8</a:t>
            </a:fld>
            <a:endParaRPr lang="en-CA"/>
          </a:p>
        </p:txBody>
      </p:sp>
    </p:spTree>
    <p:extLst>
      <p:ext uri="{BB962C8B-B14F-4D97-AF65-F5344CB8AC3E}">
        <p14:creationId xmlns:p14="http://schemas.microsoft.com/office/powerpoint/2010/main" val="40698674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0"/>
              </a:spcBef>
            </a:pPr>
            <a:fld id="{4E4587A0-3E5B-435C-9EA4-11925B214677}" type="slidenum">
              <a:rPr kumimoji="0" lang="en-US" altLang="en-US" smtClean="0"/>
              <a:pPr>
                <a:spcBef>
                  <a:spcPct val="0"/>
                </a:spcBef>
              </a:pPr>
              <a:t>9</a:t>
            </a:fld>
            <a:endParaRPr kumimoji="0" lang="en-US" alt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Project Selection	</a:t>
            </a:r>
            <a:r>
              <a:rPr lang="en-US" altLang="en-US">
                <a:sym typeface="Wingdings" panose="05000000000000000000" pitchFamily="2" charset="2"/>
              </a:rPr>
              <a:t> The Department</a:t>
            </a:r>
            <a:endParaRPr lang="en-US" altLang="en-US"/>
          </a:p>
          <a:p>
            <a:pPr eaLnBrk="1" hangingPunct="1"/>
            <a:r>
              <a:rPr lang="en-US" altLang="en-US"/>
              <a:t>Project Registration 	</a:t>
            </a:r>
            <a:r>
              <a:rPr lang="en-US" altLang="en-US">
                <a:sym typeface="Wingdings" panose="05000000000000000000" pitchFamily="2" charset="2"/>
              </a:rPr>
              <a:t> The Registrar</a:t>
            </a:r>
          </a:p>
          <a:p>
            <a:pPr eaLnBrk="1" hangingPunct="1"/>
            <a:r>
              <a:rPr lang="en-US" altLang="en-US"/>
              <a:t>Like any other course, you register via touchtone </a:t>
            </a:r>
            <a:r>
              <a:rPr lang="en-US" altLang="en-US" u="sng"/>
              <a:t>if you have the prerequisites</a:t>
            </a:r>
            <a:r>
              <a:rPr lang="en-US" altLang="en-US"/>
              <a:t> </a:t>
            </a:r>
          </a:p>
          <a:p>
            <a:pPr eaLnBrk="1" hangingPunct="1"/>
            <a:endParaRPr lang="en-US" altLang="en-US"/>
          </a:p>
          <a:p>
            <a:pPr eaLnBrk="1" hangingPunct="1"/>
            <a:endParaRPr lang="en-US" altLang="en-US"/>
          </a:p>
        </p:txBody>
      </p:sp>
    </p:spTree>
    <p:extLst>
      <p:ext uri="{BB962C8B-B14F-4D97-AF65-F5344CB8AC3E}">
        <p14:creationId xmlns:p14="http://schemas.microsoft.com/office/powerpoint/2010/main" val="1963295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F1AA209-16B9-482D-A84F-3F0D942CB977}" type="slidenum">
              <a:rPr lang="en-CA" smtClean="0"/>
              <a:t>10</a:t>
            </a:fld>
            <a:endParaRPr lang="en-CA"/>
          </a:p>
        </p:txBody>
      </p:sp>
    </p:spTree>
    <p:extLst>
      <p:ext uri="{BB962C8B-B14F-4D97-AF65-F5344CB8AC3E}">
        <p14:creationId xmlns:p14="http://schemas.microsoft.com/office/powerpoint/2010/main" val="30412478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ln/>
        </p:spPr>
      </p:sp>
      <p:sp>
        <p:nvSpPr>
          <p:cNvPr id="174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a:p>
        </p:txBody>
      </p:sp>
      <p:sp>
        <p:nvSpPr>
          <p:cNvPr id="174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0"/>
              </a:spcBef>
            </a:pPr>
            <a:fld id="{64AA69DF-E494-4FD5-93DC-A225FA1F3B18}" type="slidenum">
              <a:rPr kumimoji="0" lang="en-US" altLang="en-US" smtClean="0"/>
              <a:pPr>
                <a:spcBef>
                  <a:spcPct val="0"/>
                </a:spcBef>
              </a:pPr>
              <a:t>11</a:t>
            </a:fld>
            <a:endParaRPr kumimoji="0" lang="en-US" altLang="en-US"/>
          </a:p>
        </p:txBody>
      </p:sp>
    </p:spTree>
    <p:extLst>
      <p:ext uri="{BB962C8B-B14F-4D97-AF65-F5344CB8AC3E}">
        <p14:creationId xmlns:p14="http://schemas.microsoft.com/office/powerpoint/2010/main" val="25533495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a:p>
        </p:txBody>
      </p:sp>
      <p:sp>
        <p:nvSpPr>
          <p:cNvPr id="194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1453963-ECC6-47B9-98BB-D64761170BF5}" type="slidenum">
              <a:rPr lang="en-US" altLang="en-US" sz="1200" smtClean="0"/>
              <a:pPr/>
              <a:t>12</a:t>
            </a:fld>
            <a:endParaRPr lang="en-US" altLang="en-US" sz="1200"/>
          </a:p>
        </p:txBody>
      </p:sp>
    </p:spTree>
    <p:extLst>
      <p:ext uri="{BB962C8B-B14F-4D97-AF65-F5344CB8AC3E}">
        <p14:creationId xmlns:p14="http://schemas.microsoft.com/office/powerpoint/2010/main" val="30259946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F1AA209-16B9-482D-A84F-3F0D942CB977}" type="slidenum">
              <a:rPr lang="en-CA" smtClean="0"/>
              <a:t>13</a:t>
            </a:fld>
            <a:endParaRPr lang="en-CA"/>
          </a:p>
        </p:txBody>
      </p:sp>
    </p:spTree>
    <p:extLst>
      <p:ext uri="{BB962C8B-B14F-4D97-AF65-F5344CB8AC3E}">
        <p14:creationId xmlns:p14="http://schemas.microsoft.com/office/powerpoint/2010/main" val="10093622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F1AA209-16B9-482D-A84F-3F0D942CB977}" type="slidenum">
              <a:rPr lang="en-CA" smtClean="0"/>
              <a:t>14</a:t>
            </a:fld>
            <a:endParaRPr lang="en-CA"/>
          </a:p>
        </p:txBody>
      </p:sp>
    </p:spTree>
    <p:extLst>
      <p:ext uri="{BB962C8B-B14F-4D97-AF65-F5344CB8AC3E}">
        <p14:creationId xmlns:p14="http://schemas.microsoft.com/office/powerpoint/2010/main" val="30955879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F1AA209-16B9-482D-A84F-3F0D942CB977}" type="slidenum">
              <a:rPr lang="en-CA" smtClean="0"/>
              <a:t>15</a:t>
            </a:fld>
            <a:endParaRPr lang="en-CA"/>
          </a:p>
        </p:txBody>
      </p:sp>
    </p:spTree>
    <p:extLst>
      <p:ext uri="{BB962C8B-B14F-4D97-AF65-F5344CB8AC3E}">
        <p14:creationId xmlns:p14="http://schemas.microsoft.com/office/powerpoint/2010/main" val="16289461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F1AA209-16B9-482D-A84F-3F0D942CB977}" type="slidenum">
              <a:rPr lang="en-CA" smtClean="0"/>
              <a:t>16</a:t>
            </a:fld>
            <a:endParaRPr lang="en-CA"/>
          </a:p>
        </p:txBody>
      </p:sp>
    </p:spTree>
    <p:extLst>
      <p:ext uri="{BB962C8B-B14F-4D97-AF65-F5344CB8AC3E}">
        <p14:creationId xmlns:p14="http://schemas.microsoft.com/office/powerpoint/2010/main" val="20754721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F1AA209-16B9-482D-A84F-3F0D942CB977}" type="slidenum">
              <a:rPr lang="en-CA" smtClean="0"/>
              <a:t>17</a:t>
            </a:fld>
            <a:endParaRPr lang="en-CA"/>
          </a:p>
        </p:txBody>
      </p:sp>
    </p:spTree>
    <p:extLst>
      <p:ext uri="{BB962C8B-B14F-4D97-AF65-F5344CB8AC3E}">
        <p14:creationId xmlns:p14="http://schemas.microsoft.com/office/powerpoint/2010/main" val="6180331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F1AA209-16B9-482D-A84F-3F0D942CB977}" type="slidenum">
              <a:rPr lang="en-CA" smtClean="0"/>
              <a:t>18</a:t>
            </a:fld>
            <a:endParaRPr lang="en-CA"/>
          </a:p>
        </p:txBody>
      </p:sp>
    </p:spTree>
    <p:extLst>
      <p:ext uri="{BB962C8B-B14F-4D97-AF65-F5344CB8AC3E}">
        <p14:creationId xmlns:p14="http://schemas.microsoft.com/office/powerpoint/2010/main" val="18049696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F1AA209-16B9-482D-A84F-3F0D942CB977}" type="slidenum">
              <a:rPr lang="en-CA" smtClean="0"/>
              <a:t>19</a:t>
            </a:fld>
            <a:endParaRPr lang="en-CA"/>
          </a:p>
        </p:txBody>
      </p:sp>
    </p:spTree>
    <p:extLst>
      <p:ext uri="{BB962C8B-B14F-4D97-AF65-F5344CB8AC3E}">
        <p14:creationId xmlns:p14="http://schemas.microsoft.com/office/powerpoint/2010/main" val="225938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F1AA209-16B9-482D-A84F-3F0D942CB977}" type="slidenum">
              <a:rPr lang="en-CA" smtClean="0"/>
              <a:t>20</a:t>
            </a:fld>
            <a:endParaRPr lang="en-CA"/>
          </a:p>
        </p:txBody>
      </p:sp>
    </p:spTree>
    <p:extLst>
      <p:ext uri="{BB962C8B-B14F-4D97-AF65-F5344CB8AC3E}">
        <p14:creationId xmlns:p14="http://schemas.microsoft.com/office/powerpoint/2010/main" val="16059874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0"/>
              </a:spcBef>
            </a:pPr>
            <a:fld id="{C59C6872-A311-44A2-847B-909094BC1830}" type="slidenum">
              <a:rPr kumimoji="0" lang="en-US" altLang="en-US" smtClean="0"/>
              <a:pPr>
                <a:spcBef>
                  <a:spcPct val="0"/>
                </a:spcBef>
              </a:pPr>
              <a:t>21</a:t>
            </a:fld>
            <a:endParaRPr kumimoji="0" lang="en-US" altLang="en-US"/>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 typeface="Wingdings" panose="05000000000000000000" pitchFamily="2" charset="2"/>
              <a:buNone/>
            </a:pPr>
            <a:r>
              <a:rPr lang="en-US" altLang="en-US"/>
              <a:t>A:</a:t>
            </a:r>
          </a:p>
          <a:p>
            <a:pPr eaLnBrk="1" hangingPunct="1">
              <a:buFont typeface="Wingdings" panose="05000000000000000000" pitchFamily="2" charset="2"/>
              <a:buNone/>
            </a:pPr>
            <a:r>
              <a:rPr lang="en-US" altLang="en-US"/>
              <a:t>The student demonstrated exceptional ability and complete mastery of the subject material.</a:t>
            </a:r>
          </a:p>
          <a:p>
            <a:pPr eaLnBrk="1" hangingPunct="1">
              <a:buFont typeface="Wingdings" panose="05000000000000000000" pitchFamily="2" charset="2"/>
              <a:buNone/>
            </a:pPr>
            <a:r>
              <a:rPr lang="en-US" altLang="en-US"/>
              <a:t>The student has exceeded original expectations; there is nothing more that could be asked.</a:t>
            </a:r>
          </a:p>
          <a:p>
            <a:pPr eaLnBrk="1" hangingPunct="1">
              <a:buFont typeface="Wingdings" panose="05000000000000000000" pitchFamily="2" charset="2"/>
              <a:buNone/>
            </a:pPr>
            <a:r>
              <a:rPr lang="en-US" altLang="en-US"/>
              <a:t>The student has begun to take ownership of the project, demonstrating independence, initiative and confidence.</a:t>
            </a:r>
          </a:p>
          <a:p>
            <a:pPr eaLnBrk="1" hangingPunct="1">
              <a:buFont typeface="Wingdings" panose="05000000000000000000" pitchFamily="2" charset="2"/>
              <a:buNone/>
            </a:pPr>
            <a:r>
              <a:rPr lang="en-US" altLang="en-US"/>
              <a:t>The student has made a contribution on which others can build.</a:t>
            </a:r>
          </a:p>
          <a:p>
            <a:pPr eaLnBrk="1" hangingPunct="1"/>
            <a:r>
              <a:rPr lang="en-US" altLang="en-US"/>
              <a:t>B:</a:t>
            </a:r>
          </a:p>
          <a:p>
            <a:pPr eaLnBrk="1" hangingPunct="1"/>
            <a:r>
              <a:rPr lang="en-US" altLang="en-US"/>
              <a:t>The student has met the original objectives in a timely, competent manner.</a:t>
            </a:r>
          </a:p>
          <a:p>
            <a:pPr eaLnBrk="1" hangingPunct="1">
              <a:buFont typeface="Wingdings" panose="05000000000000000000" pitchFamily="2" charset="2"/>
              <a:buNone/>
            </a:pPr>
            <a:r>
              <a:rPr lang="en-US" altLang="en-US"/>
              <a:t>The student is fluent in the subject matter, yet is still dependent on the supervisor’s technical advice and requires intervention/supervision to identify steps in the work.</a:t>
            </a:r>
          </a:p>
          <a:p>
            <a:pPr eaLnBrk="1" hangingPunct="1">
              <a:buFont typeface="Wingdings" panose="05000000000000000000" pitchFamily="2" charset="2"/>
              <a:buNone/>
            </a:pPr>
            <a:r>
              <a:rPr lang="en-US" altLang="en-US"/>
              <a:t>C:</a:t>
            </a:r>
          </a:p>
          <a:p>
            <a:pPr eaLnBrk="1" hangingPunct="1">
              <a:buFont typeface="Wingdings" panose="05000000000000000000" pitchFamily="2" charset="2"/>
              <a:buNone/>
            </a:pPr>
            <a:r>
              <a:rPr lang="en-US" altLang="en-US"/>
              <a:t>The student has an imperfect understanding of the concepts, and poorly developed ability to solve problems.</a:t>
            </a:r>
          </a:p>
          <a:p>
            <a:pPr eaLnBrk="1" hangingPunct="1">
              <a:buFont typeface="Wingdings" panose="05000000000000000000" pitchFamily="2" charset="2"/>
              <a:buNone/>
            </a:pPr>
            <a:r>
              <a:rPr lang="en-US" altLang="en-US"/>
              <a:t>The student has met some of the original objectives, but was unable to finish due to a lack of effort or insight on his/her part.</a:t>
            </a:r>
          </a:p>
          <a:p>
            <a:pPr eaLnBrk="1" hangingPunct="1">
              <a:buFont typeface="Wingdings" panose="05000000000000000000" pitchFamily="2" charset="2"/>
              <a:buNone/>
            </a:pPr>
            <a:r>
              <a:rPr lang="en-US" altLang="en-US"/>
              <a:t>The student often required direct involvement by the supervisor, not only to identify steps in the work but also to teach how to achieve each step.</a:t>
            </a:r>
          </a:p>
          <a:p>
            <a:pPr eaLnBrk="1" hangingPunct="1"/>
            <a:r>
              <a:rPr lang="en-US" altLang="en-US"/>
              <a:t> </a:t>
            </a:r>
          </a:p>
          <a:p>
            <a:pPr eaLnBrk="1" hangingPunct="1">
              <a:buFont typeface="Wingdings" panose="05000000000000000000" pitchFamily="2" charset="2"/>
              <a:buNone/>
            </a:pPr>
            <a:endParaRPr lang="en-US" altLang="en-US"/>
          </a:p>
        </p:txBody>
      </p:sp>
    </p:spTree>
    <p:extLst>
      <p:ext uri="{BB962C8B-B14F-4D97-AF65-F5344CB8AC3E}">
        <p14:creationId xmlns:p14="http://schemas.microsoft.com/office/powerpoint/2010/main" val="11089832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0"/>
              </a:spcBef>
            </a:pPr>
            <a:fld id="{37FA7C39-6FA2-46C6-B133-EE2F3A12A702}" type="slidenum">
              <a:rPr kumimoji="0" lang="en-US" altLang="en-US" smtClean="0"/>
              <a:pPr>
                <a:spcBef>
                  <a:spcPct val="0"/>
                </a:spcBef>
              </a:pPr>
              <a:t>22</a:t>
            </a:fld>
            <a:endParaRPr kumimoji="0" lang="en-US" altLang="en-US"/>
          </a:p>
        </p:txBody>
      </p:sp>
    </p:spTree>
    <p:extLst>
      <p:ext uri="{BB962C8B-B14F-4D97-AF65-F5344CB8AC3E}">
        <p14:creationId xmlns:p14="http://schemas.microsoft.com/office/powerpoint/2010/main" val="12827128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F1AA209-16B9-482D-A84F-3F0D942CB977}" type="slidenum">
              <a:rPr lang="en-CA" smtClean="0"/>
              <a:t>23</a:t>
            </a:fld>
            <a:endParaRPr lang="en-CA"/>
          </a:p>
        </p:txBody>
      </p:sp>
    </p:spTree>
    <p:extLst>
      <p:ext uri="{BB962C8B-B14F-4D97-AF65-F5344CB8AC3E}">
        <p14:creationId xmlns:p14="http://schemas.microsoft.com/office/powerpoint/2010/main" val="10002908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F1AA209-16B9-482D-A84F-3F0D942CB977}" type="slidenum">
              <a:rPr lang="en-CA" smtClean="0"/>
              <a:t>24</a:t>
            </a:fld>
            <a:endParaRPr lang="en-CA"/>
          </a:p>
        </p:txBody>
      </p:sp>
    </p:spTree>
    <p:extLst>
      <p:ext uri="{BB962C8B-B14F-4D97-AF65-F5344CB8AC3E}">
        <p14:creationId xmlns:p14="http://schemas.microsoft.com/office/powerpoint/2010/main" val="27008352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F1AA209-16B9-482D-A84F-3F0D942CB977}" type="slidenum">
              <a:rPr lang="en-CA" smtClean="0"/>
              <a:t>25</a:t>
            </a:fld>
            <a:endParaRPr lang="en-CA"/>
          </a:p>
        </p:txBody>
      </p:sp>
    </p:spTree>
    <p:extLst>
      <p:ext uri="{BB962C8B-B14F-4D97-AF65-F5344CB8AC3E}">
        <p14:creationId xmlns:p14="http://schemas.microsoft.com/office/powerpoint/2010/main" val="13330922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F1AA209-16B9-482D-A84F-3F0D942CB977}" type="slidenum">
              <a:rPr lang="en-CA" smtClean="0"/>
              <a:t>26</a:t>
            </a:fld>
            <a:endParaRPr lang="en-CA"/>
          </a:p>
        </p:txBody>
      </p:sp>
    </p:spTree>
    <p:extLst>
      <p:ext uri="{BB962C8B-B14F-4D97-AF65-F5344CB8AC3E}">
        <p14:creationId xmlns:p14="http://schemas.microsoft.com/office/powerpoint/2010/main" val="39954455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F1AA209-16B9-482D-A84F-3F0D942CB977}" type="slidenum">
              <a:rPr lang="en-CA" smtClean="0"/>
              <a:t>27</a:t>
            </a:fld>
            <a:endParaRPr lang="en-CA"/>
          </a:p>
        </p:txBody>
      </p:sp>
    </p:spTree>
    <p:extLst>
      <p:ext uri="{BB962C8B-B14F-4D97-AF65-F5344CB8AC3E}">
        <p14:creationId xmlns:p14="http://schemas.microsoft.com/office/powerpoint/2010/main" val="1422329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r>
              <a:rPr lang="en-US" altLang="en-US"/>
              <a:t>There needs to be some more details about what you plan to complete in the project. Sometimes it is easiest to work backwards:</a:t>
            </a:r>
          </a:p>
          <a:p>
            <a:r>
              <a:rPr lang="en-US" altLang="en-US"/>
              <a:t> </a:t>
            </a:r>
          </a:p>
          <a:p>
            <a:r>
              <a:rPr lang="en-US" altLang="en-US"/>
              <a:t>Step 1:  What would you like to demonstrate at the end of the project? What are the details of this demonstration? (Be specific!) The details of the demonstration effectively establish the requirements for the project! You are going to build something capable of doing exactly that demonstration. </a:t>
            </a:r>
          </a:p>
          <a:p>
            <a:r>
              <a:rPr lang="en-US" altLang="en-US"/>
              <a:t> </a:t>
            </a:r>
          </a:p>
          <a:p>
            <a:r>
              <a:rPr lang="en-US" altLang="en-US"/>
              <a:t>Step 2: Select a few intermediate steps that will _</a:t>
            </a:r>
            <a:r>
              <a:rPr lang="en-US" altLang="en-US" i="1"/>
              <a:t>have</a:t>
            </a:r>
            <a:r>
              <a:rPr lang="en-US" altLang="en-US"/>
              <a:t>_ to be taken to get to the final demo … these form the intermediate milestones. Again … be specific!</a:t>
            </a:r>
          </a:p>
          <a:p>
            <a:r>
              <a:rPr lang="en-US" altLang="en-US"/>
              <a:t> </a:t>
            </a:r>
          </a:p>
          <a:p>
            <a:r>
              <a:rPr lang="en-US" altLang="en-US"/>
              <a:t>If you pick realistic and believable milestones, then you have the requirements for the project and a “plan” that will help you stay focused and make progress.</a:t>
            </a:r>
          </a:p>
          <a:p>
            <a:endParaRPr lang="en-US" altLang="en-US"/>
          </a:p>
        </p:txBody>
      </p:sp>
      <p:sp>
        <p:nvSpPr>
          <p:cNvPr id="419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0"/>
              </a:spcBef>
            </a:pPr>
            <a:fld id="{2FF82A04-8545-44CE-80AE-8F740B212CDD}" type="slidenum">
              <a:rPr kumimoji="0" lang="en-US" altLang="en-US" smtClean="0"/>
              <a:pPr>
                <a:spcBef>
                  <a:spcPct val="0"/>
                </a:spcBef>
              </a:pPr>
              <a:t>28</a:t>
            </a:fld>
            <a:endParaRPr kumimoji="0" lang="en-US" altLang="en-US"/>
          </a:p>
        </p:txBody>
      </p:sp>
    </p:spTree>
    <p:extLst>
      <p:ext uri="{BB962C8B-B14F-4D97-AF65-F5344CB8AC3E}">
        <p14:creationId xmlns:p14="http://schemas.microsoft.com/office/powerpoint/2010/main" val="23359507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0"/>
              </a:spcBef>
            </a:pPr>
            <a:fld id="{EA2CF761-520A-46C1-82E8-565BFAC262E6}" type="slidenum">
              <a:rPr kumimoji="0" lang="en-US" altLang="en-US" smtClean="0"/>
              <a:pPr>
                <a:spcBef>
                  <a:spcPct val="0"/>
                </a:spcBef>
              </a:pPr>
              <a:t>29</a:t>
            </a:fld>
            <a:endParaRPr kumimoji="0" lang="en-US" altLang="en-US"/>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6809887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F1AA209-16B9-482D-A84F-3F0D942CB977}" type="slidenum">
              <a:rPr lang="en-CA" smtClean="0"/>
              <a:t>30</a:t>
            </a:fld>
            <a:endParaRPr lang="en-CA"/>
          </a:p>
        </p:txBody>
      </p:sp>
    </p:spTree>
    <p:extLst>
      <p:ext uri="{BB962C8B-B14F-4D97-AF65-F5344CB8AC3E}">
        <p14:creationId xmlns:p14="http://schemas.microsoft.com/office/powerpoint/2010/main" val="17287872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F1AA209-16B9-482D-A84F-3F0D942CB977}" type="slidenum">
              <a:rPr lang="en-CA" smtClean="0"/>
              <a:t>31</a:t>
            </a:fld>
            <a:endParaRPr lang="en-CA"/>
          </a:p>
        </p:txBody>
      </p:sp>
    </p:spTree>
    <p:extLst>
      <p:ext uri="{BB962C8B-B14F-4D97-AF65-F5344CB8AC3E}">
        <p14:creationId xmlns:p14="http://schemas.microsoft.com/office/powerpoint/2010/main" val="16545003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F1AA209-16B9-482D-A84F-3F0D942CB977}" type="slidenum">
              <a:rPr lang="en-CA" smtClean="0"/>
              <a:t>32</a:t>
            </a:fld>
            <a:endParaRPr lang="en-CA"/>
          </a:p>
        </p:txBody>
      </p:sp>
    </p:spTree>
    <p:extLst>
      <p:ext uri="{BB962C8B-B14F-4D97-AF65-F5344CB8AC3E}">
        <p14:creationId xmlns:p14="http://schemas.microsoft.com/office/powerpoint/2010/main" val="6735862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F1AA209-16B9-482D-A84F-3F0D942CB977}" type="slidenum">
              <a:rPr lang="en-CA" smtClean="0"/>
              <a:t>33</a:t>
            </a:fld>
            <a:endParaRPr lang="en-CA"/>
          </a:p>
        </p:txBody>
      </p:sp>
    </p:spTree>
    <p:extLst>
      <p:ext uri="{BB962C8B-B14F-4D97-AF65-F5344CB8AC3E}">
        <p14:creationId xmlns:p14="http://schemas.microsoft.com/office/powerpoint/2010/main" val="2024274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F1AA209-16B9-482D-A84F-3F0D942CB977}" type="slidenum">
              <a:rPr lang="en-CA" smtClean="0"/>
              <a:t>34</a:t>
            </a:fld>
            <a:endParaRPr lang="en-CA"/>
          </a:p>
        </p:txBody>
      </p:sp>
    </p:spTree>
    <p:extLst>
      <p:ext uri="{BB962C8B-B14F-4D97-AF65-F5344CB8AC3E}">
        <p14:creationId xmlns:p14="http://schemas.microsoft.com/office/powerpoint/2010/main" val="33429624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532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0"/>
              </a:spcBef>
            </a:pPr>
            <a:fld id="{D5344F0F-B663-4359-BA15-945279308CDB}" type="slidenum">
              <a:rPr kumimoji="0" lang="en-US" altLang="en-US" smtClean="0"/>
              <a:pPr>
                <a:spcBef>
                  <a:spcPct val="0"/>
                </a:spcBef>
              </a:pPr>
              <a:t>35</a:t>
            </a:fld>
            <a:endParaRPr kumimoji="0" lang="en-US" altLang="en-US"/>
          </a:p>
        </p:txBody>
      </p:sp>
    </p:spTree>
    <p:extLst>
      <p:ext uri="{BB962C8B-B14F-4D97-AF65-F5344CB8AC3E}">
        <p14:creationId xmlns:p14="http://schemas.microsoft.com/office/powerpoint/2010/main" val="24391721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F1AA209-16B9-482D-A84F-3F0D942CB977}" type="slidenum">
              <a:rPr lang="en-CA" smtClean="0"/>
              <a:t>36</a:t>
            </a:fld>
            <a:endParaRPr lang="en-CA"/>
          </a:p>
        </p:txBody>
      </p:sp>
    </p:spTree>
    <p:extLst>
      <p:ext uri="{BB962C8B-B14F-4D97-AF65-F5344CB8AC3E}">
        <p14:creationId xmlns:p14="http://schemas.microsoft.com/office/powerpoint/2010/main" val="30403378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F1AA209-16B9-482D-A84F-3F0D942CB977}" type="slidenum">
              <a:rPr lang="en-CA" smtClean="0"/>
              <a:t>37</a:t>
            </a:fld>
            <a:endParaRPr lang="en-CA"/>
          </a:p>
        </p:txBody>
      </p:sp>
    </p:spTree>
    <p:extLst>
      <p:ext uri="{BB962C8B-B14F-4D97-AF65-F5344CB8AC3E}">
        <p14:creationId xmlns:p14="http://schemas.microsoft.com/office/powerpoint/2010/main" val="136367344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F1AA209-16B9-482D-A84F-3F0D942CB977}" type="slidenum">
              <a:rPr lang="en-CA" smtClean="0"/>
              <a:t>38</a:t>
            </a:fld>
            <a:endParaRPr lang="en-CA"/>
          </a:p>
        </p:txBody>
      </p:sp>
    </p:spTree>
    <p:extLst>
      <p:ext uri="{BB962C8B-B14F-4D97-AF65-F5344CB8AC3E}">
        <p14:creationId xmlns:p14="http://schemas.microsoft.com/office/powerpoint/2010/main" val="19540061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F1AA209-16B9-482D-A84F-3F0D942CB977}" type="slidenum">
              <a:rPr lang="en-CA" smtClean="0"/>
              <a:t>39</a:t>
            </a:fld>
            <a:endParaRPr lang="en-CA"/>
          </a:p>
        </p:txBody>
      </p:sp>
    </p:spTree>
    <p:extLst>
      <p:ext uri="{BB962C8B-B14F-4D97-AF65-F5344CB8AC3E}">
        <p14:creationId xmlns:p14="http://schemas.microsoft.com/office/powerpoint/2010/main" val="18304187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2.emf"/><Relationship Id="rId4" Type="http://schemas.openxmlformats.org/officeDocument/2006/relationships/image" Target="../media/image13.emf"/></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E9318D61-AA28-884F-8603-88CE9AA11362}"/>
              </a:ext>
            </a:extLst>
          </p:cNvPr>
          <p:cNvPicPr>
            <a:picLocks noChangeAspect="1"/>
          </p:cNvPicPr>
          <p:nvPr userDrawn="1"/>
        </p:nvPicPr>
        <p:blipFill>
          <a:blip r:embed="rId2"/>
          <a:srcRect/>
          <a:stretch/>
        </p:blipFill>
        <p:spPr>
          <a:xfrm>
            <a:off x="0" y="0"/>
            <a:ext cx="9144000" cy="5143500"/>
          </a:xfrm>
          <a:prstGeom prst="rect">
            <a:avLst/>
          </a:prstGeom>
        </p:spPr>
      </p:pic>
      <p:sp>
        <p:nvSpPr>
          <p:cNvPr id="2" name="Title 1"/>
          <p:cNvSpPr>
            <a:spLocks noGrp="1"/>
          </p:cNvSpPr>
          <p:nvPr>
            <p:ph type="ctrTitle"/>
          </p:nvPr>
        </p:nvSpPr>
        <p:spPr>
          <a:xfrm>
            <a:off x="402336" y="421148"/>
            <a:ext cx="5712714" cy="1790700"/>
          </a:xfrm>
        </p:spPr>
        <p:txBody>
          <a:bodyPr lIns="0" tIns="0" rIns="0" bIns="0" anchor="b">
            <a:normAutofit/>
          </a:bodyPr>
          <a:lstStyle>
            <a:lvl1pPr algn="l">
              <a:defRPr sz="3200" b="1"/>
            </a:lvl1pPr>
          </a:lstStyle>
          <a:p>
            <a:r>
              <a:rPr lang="en-US" dirty="0"/>
              <a:t>Click to edit Master title style</a:t>
            </a:r>
          </a:p>
        </p:txBody>
      </p:sp>
      <p:sp>
        <p:nvSpPr>
          <p:cNvPr id="3" name="Subtitle 2"/>
          <p:cNvSpPr>
            <a:spLocks noGrp="1"/>
          </p:cNvSpPr>
          <p:nvPr>
            <p:ph type="subTitle" idx="1"/>
          </p:nvPr>
        </p:nvSpPr>
        <p:spPr>
          <a:xfrm>
            <a:off x="402336" y="2280904"/>
            <a:ext cx="5712714" cy="1241822"/>
          </a:xfrm>
        </p:spPr>
        <p:txBody>
          <a:bodyPr lIns="0" tIns="0" rIns="0" bIns="0"/>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7" name="Picture 6">
            <a:extLst>
              <a:ext uri="{FF2B5EF4-FFF2-40B4-BE49-F238E27FC236}">
                <a16:creationId xmlns:a16="http://schemas.microsoft.com/office/drawing/2014/main" id="{963EF1BD-8D0B-7F4B-AD8D-5355F779ED2A}"/>
              </a:ext>
            </a:extLst>
          </p:cNvPr>
          <p:cNvPicPr>
            <a:picLocks noChangeAspect="1"/>
          </p:cNvPicPr>
          <p:nvPr userDrawn="1"/>
        </p:nvPicPr>
        <p:blipFill>
          <a:blip r:embed="rId3"/>
          <a:stretch>
            <a:fillRect/>
          </a:stretch>
        </p:blipFill>
        <p:spPr>
          <a:xfrm>
            <a:off x="7028030" y="4108174"/>
            <a:ext cx="2115970" cy="1035326"/>
          </a:xfrm>
          <a:prstGeom prst="rect">
            <a:avLst/>
          </a:prstGeom>
        </p:spPr>
      </p:pic>
      <p:sp>
        <p:nvSpPr>
          <p:cNvPr id="4" name="Slide Number Placeholder 3">
            <a:extLst>
              <a:ext uri="{FF2B5EF4-FFF2-40B4-BE49-F238E27FC236}">
                <a16:creationId xmlns:a16="http://schemas.microsoft.com/office/drawing/2014/main" id="{4963727E-A3B6-16AB-F39B-5E13A03E6A47}"/>
              </a:ext>
            </a:extLst>
          </p:cNvPr>
          <p:cNvSpPr>
            <a:spLocks noGrp="1"/>
          </p:cNvSpPr>
          <p:nvPr>
            <p:ph type="sldNum" sz="quarter" idx="10"/>
          </p:nvPr>
        </p:nvSpPr>
        <p:spPr/>
        <p:txBody>
          <a:bodyPr/>
          <a:lstStyle/>
          <a:p>
            <a:fld id="{BCF4604A-211E-40AA-B2F8-3979047E9A96}" type="slidenum">
              <a:rPr lang="en-CA" smtClean="0"/>
              <a:t>‹#›</a:t>
            </a:fld>
            <a:endParaRPr lang="en-CA"/>
          </a:p>
        </p:txBody>
      </p:sp>
    </p:spTree>
    <p:extLst>
      <p:ext uri="{BB962C8B-B14F-4D97-AF65-F5344CB8AC3E}">
        <p14:creationId xmlns:p14="http://schemas.microsoft.com/office/powerpoint/2010/main" val="9324417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35CD1AF-403C-F744-9D58-F0FC7A331924}"/>
              </a:ext>
            </a:extLst>
          </p:cNvPr>
          <p:cNvPicPr>
            <a:picLocks noChangeAspect="1"/>
          </p:cNvPicPr>
          <p:nvPr userDrawn="1"/>
        </p:nvPicPr>
        <p:blipFill>
          <a:blip r:embed="rId2"/>
          <a:srcRect/>
          <a:stretch/>
        </p:blipFill>
        <p:spPr>
          <a:xfrm>
            <a:off x="0" y="0"/>
            <a:ext cx="9144000" cy="5143500"/>
          </a:xfrm>
          <a:prstGeom prst="rect">
            <a:avLst/>
          </a:prstGeom>
        </p:spPr>
      </p:pic>
      <p:sp>
        <p:nvSpPr>
          <p:cNvPr id="12" name="Title 1">
            <a:extLst>
              <a:ext uri="{FF2B5EF4-FFF2-40B4-BE49-F238E27FC236}">
                <a16:creationId xmlns:a16="http://schemas.microsoft.com/office/drawing/2014/main" id="{82D04D02-F846-0C4B-99A6-45E417F5EFD7}"/>
              </a:ext>
            </a:extLst>
          </p:cNvPr>
          <p:cNvSpPr>
            <a:spLocks noGrp="1"/>
          </p:cNvSpPr>
          <p:nvPr>
            <p:ph type="ctrTitle"/>
          </p:nvPr>
        </p:nvSpPr>
        <p:spPr>
          <a:xfrm>
            <a:off x="402336" y="421148"/>
            <a:ext cx="5712714" cy="1790700"/>
          </a:xfrm>
        </p:spPr>
        <p:txBody>
          <a:bodyPr lIns="0" tIns="0" rIns="0" bIns="0" anchor="b">
            <a:normAutofit/>
          </a:bodyPr>
          <a:lstStyle>
            <a:lvl1pPr algn="l">
              <a:defRPr sz="3200" b="1"/>
            </a:lvl1pPr>
          </a:lstStyle>
          <a:p>
            <a:r>
              <a:rPr lang="en-US" dirty="0"/>
              <a:t>Click to edit Master title style</a:t>
            </a:r>
          </a:p>
        </p:txBody>
      </p:sp>
      <p:sp>
        <p:nvSpPr>
          <p:cNvPr id="13" name="Subtitle 2">
            <a:extLst>
              <a:ext uri="{FF2B5EF4-FFF2-40B4-BE49-F238E27FC236}">
                <a16:creationId xmlns:a16="http://schemas.microsoft.com/office/drawing/2014/main" id="{2E489BDA-58A5-9D48-933E-BB1CDC1953A8}"/>
              </a:ext>
            </a:extLst>
          </p:cNvPr>
          <p:cNvSpPr>
            <a:spLocks noGrp="1"/>
          </p:cNvSpPr>
          <p:nvPr>
            <p:ph type="subTitle" idx="1"/>
          </p:nvPr>
        </p:nvSpPr>
        <p:spPr>
          <a:xfrm>
            <a:off x="402336" y="2280904"/>
            <a:ext cx="5712714" cy="1241822"/>
          </a:xfrm>
        </p:spPr>
        <p:txBody>
          <a:bodyPr lIns="0" tIns="0" rIns="0" bIns="0"/>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8" name="Picture 7">
            <a:extLst>
              <a:ext uri="{FF2B5EF4-FFF2-40B4-BE49-F238E27FC236}">
                <a16:creationId xmlns:a16="http://schemas.microsoft.com/office/drawing/2014/main" id="{5071D47B-9083-3A40-8AF8-99EB385752C1}"/>
              </a:ext>
            </a:extLst>
          </p:cNvPr>
          <p:cNvPicPr>
            <a:picLocks noChangeAspect="1"/>
          </p:cNvPicPr>
          <p:nvPr userDrawn="1"/>
        </p:nvPicPr>
        <p:blipFill>
          <a:blip r:embed="rId3"/>
          <a:stretch>
            <a:fillRect/>
          </a:stretch>
        </p:blipFill>
        <p:spPr>
          <a:xfrm>
            <a:off x="7028030" y="4108174"/>
            <a:ext cx="2115970" cy="1035326"/>
          </a:xfrm>
          <a:prstGeom prst="rect">
            <a:avLst/>
          </a:prstGeom>
        </p:spPr>
      </p:pic>
    </p:spTree>
    <p:extLst>
      <p:ext uri="{BB962C8B-B14F-4D97-AF65-F5344CB8AC3E}">
        <p14:creationId xmlns:p14="http://schemas.microsoft.com/office/powerpoint/2010/main" val="24437481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35CD1AF-403C-F744-9D58-F0FC7A331924}"/>
              </a:ext>
            </a:extLst>
          </p:cNvPr>
          <p:cNvPicPr>
            <a:picLocks noChangeAspect="1"/>
          </p:cNvPicPr>
          <p:nvPr userDrawn="1"/>
        </p:nvPicPr>
        <p:blipFill>
          <a:blip r:embed="rId2"/>
          <a:srcRect/>
          <a:stretch/>
        </p:blipFill>
        <p:spPr>
          <a:xfrm>
            <a:off x="0" y="0"/>
            <a:ext cx="9144000" cy="5143500"/>
          </a:xfrm>
          <a:prstGeom prst="rect">
            <a:avLst/>
          </a:prstGeom>
        </p:spPr>
      </p:pic>
      <p:sp>
        <p:nvSpPr>
          <p:cNvPr id="12" name="Title 1">
            <a:extLst>
              <a:ext uri="{FF2B5EF4-FFF2-40B4-BE49-F238E27FC236}">
                <a16:creationId xmlns:a16="http://schemas.microsoft.com/office/drawing/2014/main" id="{82D04D02-F846-0C4B-99A6-45E417F5EFD7}"/>
              </a:ext>
            </a:extLst>
          </p:cNvPr>
          <p:cNvSpPr>
            <a:spLocks noGrp="1"/>
          </p:cNvSpPr>
          <p:nvPr>
            <p:ph type="ctrTitle"/>
          </p:nvPr>
        </p:nvSpPr>
        <p:spPr>
          <a:xfrm>
            <a:off x="402336" y="1325216"/>
            <a:ext cx="5712714" cy="740857"/>
          </a:xfrm>
        </p:spPr>
        <p:txBody>
          <a:bodyPr lIns="0" tIns="0" rIns="0" bIns="0" anchor="b">
            <a:normAutofit/>
          </a:bodyPr>
          <a:lstStyle>
            <a:lvl1pPr algn="l">
              <a:defRPr sz="3200" b="1"/>
            </a:lvl1pPr>
          </a:lstStyle>
          <a:p>
            <a:r>
              <a:rPr lang="en-US" dirty="0"/>
              <a:t>Click to edit Master title style</a:t>
            </a:r>
          </a:p>
        </p:txBody>
      </p:sp>
      <p:sp>
        <p:nvSpPr>
          <p:cNvPr id="13" name="Subtitle 2">
            <a:extLst>
              <a:ext uri="{FF2B5EF4-FFF2-40B4-BE49-F238E27FC236}">
                <a16:creationId xmlns:a16="http://schemas.microsoft.com/office/drawing/2014/main" id="{2E489BDA-58A5-9D48-933E-BB1CDC1953A8}"/>
              </a:ext>
            </a:extLst>
          </p:cNvPr>
          <p:cNvSpPr>
            <a:spLocks noGrp="1"/>
          </p:cNvSpPr>
          <p:nvPr>
            <p:ph type="subTitle" idx="1"/>
          </p:nvPr>
        </p:nvSpPr>
        <p:spPr>
          <a:xfrm>
            <a:off x="402336" y="2135129"/>
            <a:ext cx="5712714" cy="1469461"/>
          </a:xfrm>
        </p:spPr>
        <p:txBody>
          <a:bodyPr lIns="0" tIns="0" rIns="0" bIns="0"/>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9" name="Picture 8">
            <a:extLst>
              <a:ext uri="{FF2B5EF4-FFF2-40B4-BE49-F238E27FC236}">
                <a16:creationId xmlns:a16="http://schemas.microsoft.com/office/drawing/2014/main" id="{259FD060-1D9F-3942-9D31-B3D158FBB29D}"/>
              </a:ext>
            </a:extLst>
          </p:cNvPr>
          <p:cNvPicPr>
            <a:picLocks noChangeAspect="1"/>
          </p:cNvPicPr>
          <p:nvPr userDrawn="1"/>
        </p:nvPicPr>
        <p:blipFill>
          <a:blip r:embed="rId3"/>
          <a:stretch>
            <a:fillRect/>
          </a:stretch>
        </p:blipFill>
        <p:spPr>
          <a:xfrm>
            <a:off x="7466306" y="4322619"/>
            <a:ext cx="1677694" cy="820882"/>
          </a:xfrm>
          <a:prstGeom prst="rect">
            <a:avLst/>
          </a:prstGeom>
        </p:spPr>
      </p:pic>
      <p:sp>
        <p:nvSpPr>
          <p:cNvPr id="2" name="Slide Number Placeholder 1">
            <a:extLst>
              <a:ext uri="{FF2B5EF4-FFF2-40B4-BE49-F238E27FC236}">
                <a16:creationId xmlns:a16="http://schemas.microsoft.com/office/drawing/2014/main" id="{5AD5341A-CB48-ABE2-2988-00E20EDC643E}"/>
              </a:ext>
            </a:extLst>
          </p:cNvPr>
          <p:cNvSpPr>
            <a:spLocks noGrp="1"/>
          </p:cNvSpPr>
          <p:nvPr>
            <p:ph type="sldNum" sz="quarter" idx="10"/>
          </p:nvPr>
        </p:nvSpPr>
        <p:spPr>
          <a:xfrm>
            <a:off x="6457950" y="4866006"/>
            <a:ext cx="2057400" cy="274637"/>
          </a:xfrm>
        </p:spPr>
        <p:txBody>
          <a:bodyPr/>
          <a:lstStyle/>
          <a:p>
            <a:fld id="{BCF4604A-211E-40AA-B2F8-3979047E9A96}" type="slidenum">
              <a:rPr lang="en-CA" smtClean="0"/>
              <a:t>‹#›</a:t>
            </a:fld>
            <a:endParaRPr lang="en-CA"/>
          </a:p>
        </p:txBody>
      </p:sp>
    </p:spTree>
    <p:extLst>
      <p:ext uri="{BB962C8B-B14F-4D97-AF65-F5344CB8AC3E}">
        <p14:creationId xmlns:p14="http://schemas.microsoft.com/office/powerpoint/2010/main" val="5901452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35CD1AF-403C-F744-9D58-F0FC7A331924}"/>
              </a:ext>
            </a:extLst>
          </p:cNvPr>
          <p:cNvPicPr>
            <a:picLocks noChangeAspect="1"/>
          </p:cNvPicPr>
          <p:nvPr userDrawn="1"/>
        </p:nvPicPr>
        <p:blipFill>
          <a:blip r:embed="rId2"/>
          <a:srcRect/>
          <a:stretch/>
        </p:blipFill>
        <p:spPr>
          <a:xfrm>
            <a:off x="0" y="0"/>
            <a:ext cx="9144000" cy="5143500"/>
          </a:xfrm>
          <a:prstGeom prst="rect">
            <a:avLst/>
          </a:prstGeom>
        </p:spPr>
      </p:pic>
      <p:sp>
        <p:nvSpPr>
          <p:cNvPr id="12" name="Title 1">
            <a:extLst>
              <a:ext uri="{FF2B5EF4-FFF2-40B4-BE49-F238E27FC236}">
                <a16:creationId xmlns:a16="http://schemas.microsoft.com/office/drawing/2014/main" id="{82D04D02-F846-0C4B-99A6-45E417F5EFD7}"/>
              </a:ext>
            </a:extLst>
          </p:cNvPr>
          <p:cNvSpPr>
            <a:spLocks noGrp="1"/>
          </p:cNvSpPr>
          <p:nvPr>
            <p:ph type="ctrTitle"/>
          </p:nvPr>
        </p:nvSpPr>
        <p:spPr>
          <a:xfrm>
            <a:off x="402336" y="1325216"/>
            <a:ext cx="5712714" cy="740857"/>
          </a:xfrm>
        </p:spPr>
        <p:txBody>
          <a:bodyPr lIns="0" tIns="0" rIns="0" bIns="0" anchor="b">
            <a:normAutofit/>
          </a:bodyPr>
          <a:lstStyle>
            <a:lvl1pPr algn="l">
              <a:defRPr sz="3200" b="1"/>
            </a:lvl1pPr>
          </a:lstStyle>
          <a:p>
            <a:r>
              <a:rPr lang="en-US" dirty="0"/>
              <a:t>Click to edit Master title style</a:t>
            </a:r>
          </a:p>
        </p:txBody>
      </p:sp>
      <p:sp>
        <p:nvSpPr>
          <p:cNvPr id="13" name="Subtitle 2">
            <a:extLst>
              <a:ext uri="{FF2B5EF4-FFF2-40B4-BE49-F238E27FC236}">
                <a16:creationId xmlns:a16="http://schemas.microsoft.com/office/drawing/2014/main" id="{2E489BDA-58A5-9D48-933E-BB1CDC1953A8}"/>
              </a:ext>
            </a:extLst>
          </p:cNvPr>
          <p:cNvSpPr>
            <a:spLocks noGrp="1"/>
          </p:cNvSpPr>
          <p:nvPr>
            <p:ph type="subTitle" idx="1"/>
          </p:nvPr>
        </p:nvSpPr>
        <p:spPr>
          <a:xfrm>
            <a:off x="402336" y="2135129"/>
            <a:ext cx="5712714" cy="1469461"/>
          </a:xfrm>
        </p:spPr>
        <p:txBody>
          <a:bodyPr lIns="0" tIns="0" rIns="0" bIns="0"/>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7" name="Picture 6">
            <a:extLst>
              <a:ext uri="{FF2B5EF4-FFF2-40B4-BE49-F238E27FC236}">
                <a16:creationId xmlns:a16="http://schemas.microsoft.com/office/drawing/2014/main" id="{9916087F-C34C-7B46-B072-8517C3528239}"/>
              </a:ext>
            </a:extLst>
          </p:cNvPr>
          <p:cNvPicPr>
            <a:picLocks noChangeAspect="1"/>
          </p:cNvPicPr>
          <p:nvPr userDrawn="1"/>
        </p:nvPicPr>
        <p:blipFill>
          <a:blip r:embed="rId3"/>
          <a:stretch>
            <a:fillRect/>
          </a:stretch>
        </p:blipFill>
        <p:spPr>
          <a:xfrm>
            <a:off x="0" y="4322619"/>
            <a:ext cx="1677694" cy="820882"/>
          </a:xfrm>
          <a:prstGeom prst="rect">
            <a:avLst/>
          </a:prstGeom>
        </p:spPr>
      </p:pic>
      <p:sp>
        <p:nvSpPr>
          <p:cNvPr id="2" name="Slide Number Placeholder 1">
            <a:extLst>
              <a:ext uri="{FF2B5EF4-FFF2-40B4-BE49-F238E27FC236}">
                <a16:creationId xmlns:a16="http://schemas.microsoft.com/office/drawing/2014/main" id="{19748C99-B2AA-0B2B-B9EB-6C9CF65E4F72}"/>
              </a:ext>
            </a:extLst>
          </p:cNvPr>
          <p:cNvSpPr>
            <a:spLocks noGrp="1"/>
          </p:cNvSpPr>
          <p:nvPr>
            <p:ph type="sldNum" sz="quarter" idx="10"/>
          </p:nvPr>
        </p:nvSpPr>
        <p:spPr>
          <a:xfrm>
            <a:off x="6457950" y="4851083"/>
            <a:ext cx="2057400" cy="274637"/>
          </a:xfrm>
        </p:spPr>
        <p:txBody>
          <a:bodyPr/>
          <a:lstStyle/>
          <a:p>
            <a:fld id="{BCF4604A-211E-40AA-B2F8-3979047E9A96}" type="slidenum">
              <a:rPr lang="en-CA" smtClean="0"/>
              <a:t>‹#›</a:t>
            </a:fld>
            <a:endParaRPr lang="en-CA"/>
          </a:p>
        </p:txBody>
      </p:sp>
    </p:spTree>
    <p:extLst>
      <p:ext uri="{BB962C8B-B14F-4D97-AF65-F5344CB8AC3E}">
        <p14:creationId xmlns:p14="http://schemas.microsoft.com/office/powerpoint/2010/main" val="31304327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9" name="Picture 8" descr="A red surface with a black background&#10;&#10;Description automatically generated with medium confidence">
            <a:extLst>
              <a:ext uri="{FF2B5EF4-FFF2-40B4-BE49-F238E27FC236}">
                <a16:creationId xmlns:a16="http://schemas.microsoft.com/office/drawing/2014/main" id="{778A259C-A74C-A449-BDC3-B062934C3B9F}"/>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6" name="Title 1">
            <a:extLst>
              <a:ext uri="{FF2B5EF4-FFF2-40B4-BE49-F238E27FC236}">
                <a16:creationId xmlns:a16="http://schemas.microsoft.com/office/drawing/2014/main" id="{365D4138-D0D5-DF4C-A625-0594155B20D3}"/>
              </a:ext>
            </a:extLst>
          </p:cNvPr>
          <p:cNvSpPr>
            <a:spLocks noGrp="1"/>
          </p:cNvSpPr>
          <p:nvPr>
            <p:ph type="ctrTitle"/>
          </p:nvPr>
        </p:nvSpPr>
        <p:spPr>
          <a:xfrm>
            <a:off x="402336" y="1103635"/>
            <a:ext cx="5712714" cy="1790700"/>
          </a:xfrm>
        </p:spPr>
        <p:txBody>
          <a:bodyPr lIns="0" tIns="0" rIns="0" bIns="0" anchor="b">
            <a:normAutofit/>
          </a:bodyPr>
          <a:lstStyle>
            <a:lvl1pPr algn="l">
              <a:defRPr sz="3200" b="1"/>
            </a:lvl1pPr>
          </a:lstStyle>
          <a:p>
            <a:r>
              <a:rPr lang="en-US" dirty="0"/>
              <a:t>Click to edit Master title style</a:t>
            </a:r>
          </a:p>
        </p:txBody>
      </p:sp>
      <p:sp>
        <p:nvSpPr>
          <p:cNvPr id="7" name="Subtitle 2">
            <a:extLst>
              <a:ext uri="{FF2B5EF4-FFF2-40B4-BE49-F238E27FC236}">
                <a16:creationId xmlns:a16="http://schemas.microsoft.com/office/drawing/2014/main" id="{B52650F7-944A-5147-A640-7D611AFFC141}"/>
              </a:ext>
            </a:extLst>
          </p:cNvPr>
          <p:cNvSpPr>
            <a:spLocks noGrp="1"/>
          </p:cNvSpPr>
          <p:nvPr>
            <p:ph type="subTitle" idx="1"/>
          </p:nvPr>
        </p:nvSpPr>
        <p:spPr>
          <a:xfrm>
            <a:off x="402336" y="2963391"/>
            <a:ext cx="5712714" cy="1241822"/>
          </a:xfrm>
        </p:spPr>
        <p:txBody>
          <a:bodyPr lIns="0" tIns="0" rIns="0" bIns="0"/>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11" name="Picture 10">
            <a:extLst>
              <a:ext uri="{FF2B5EF4-FFF2-40B4-BE49-F238E27FC236}">
                <a16:creationId xmlns:a16="http://schemas.microsoft.com/office/drawing/2014/main" id="{A0AF1A61-6DD9-2B45-93DC-9A901A85E42B}"/>
              </a:ext>
            </a:extLst>
          </p:cNvPr>
          <p:cNvPicPr>
            <a:picLocks noChangeAspect="1"/>
          </p:cNvPicPr>
          <p:nvPr userDrawn="1"/>
        </p:nvPicPr>
        <p:blipFill>
          <a:blip r:embed="rId3"/>
          <a:stretch>
            <a:fillRect/>
          </a:stretch>
        </p:blipFill>
        <p:spPr>
          <a:xfrm>
            <a:off x="7466306" y="4322619"/>
            <a:ext cx="1677694" cy="820882"/>
          </a:xfrm>
          <a:prstGeom prst="rect">
            <a:avLst/>
          </a:prstGeom>
        </p:spPr>
      </p:pic>
      <p:sp>
        <p:nvSpPr>
          <p:cNvPr id="2" name="Slide Number Placeholder 1">
            <a:extLst>
              <a:ext uri="{FF2B5EF4-FFF2-40B4-BE49-F238E27FC236}">
                <a16:creationId xmlns:a16="http://schemas.microsoft.com/office/drawing/2014/main" id="{AD233F9F-956F-C828-6412-93F74AA879EC}"/>
              </a:ext>
            </a:extLst>
          </p:cNvPr>
          <p:cNvSpPr>
            <a:spLocks noGrp="1"/>
          </p:cNvSpPr>
          <p:nvPr>
            <p:ph type="sldNum" sz="quarter" idx="10"/>
          </p:nvPr>
        </p:nvSpPr>
        <p:spPr>
          <a:xfrm>
            <a:off x="6457950" y="4843463"/>
            <a:ext cx="2057400" cy="274637"/>
          </a:xfrm>
        </p:spPr>
        <p:txBody>
          <a:bodyPr/>
          <a:lstStyle/>
          <a:p>
            <a:fld id="{BCF4604A-211E-40AA-B2F8-3979047E9A96}" type="slidenum">
              <a:rPr lang="en-CA" smtClean="0"/>
              <a:t>‹#›</a:t>
            </a:fld>
            <a:endParaRPr lang="en-CA"/>
          </a:p>
        </p:txBody>
      </p:sp>
    </p:spTree>
    <p:extLst>
      <p:ext uri="{BB962C8B-B14F-4D97-AF65-F5344CB8AC3E}">
        <p14:creationId xmlns:p14="http://schemas.microsoft.com/office/powerpoint/2010/main" val="247342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78A259C-A74C-A449-BDC3-B062934C3B9F}"/>
              </a:ext>
            </a:extLst>
          </p:cNvPr>
          <p:cNvPicPr>
            <a:picLocks noChangeAspect="1"/>
          </p:cNvPicPr>
          <p:nvPr userDrawn="1"/>
        </p:nvPicPr>
        <p:blipFill>
          <a:blip r:embed="rId2"/>
          <a:srcRect/>
          <a:stretch/>
        </p:blipFill>
        <p:spPr>
          <a:xfrm>
            <a:off x="0" y="0"/>
            <a:ext cx="9144000" cy="5143500"/>
          </a:xfrm>
          <a:prstGeom prst="rect">
            <a:avLst/>
          </a:prstGeom>
        </p:spPr>
      </p:pic>
      <p:sp>
        <p:nvSpPr>
          <p:cNvPr id="6" name="Title 1">
            <a:extLst>
              <a:ext uri="{FF2B5EF4-FFF2-40B4-BE49-F238E27FC236}">
                <a16:creationId xmlns:a16="http://schemas.microsoft.com/office/drawing/2014/main" id="{365D4138-D0D5-DF4C-A625-0594155B20D3}"/>
              </a:ext>
            </a:extLst>
          </p:cNvPr>
          <p:cNvSpPr>
            <a:spLocks noGrp="1"/>
          </p:cNvSpPr>
          <p:nvPr>
            <p:ph type="ctrTitle"/>
          </p:nvPr>
        </p:nvSpPr>
        <p:spPr>
          <a:xfrm>
            <a:off x="402336" y="1103635"/>
            <a:ext cx="5712714" cy="1790700"/>
          </a:xfrm>
        </p:spPr>
        <p:txBody>
          <a:bodyPr lIns="0" tIns="0" rIns="0" bIns="0" anchor="b">
            <a:normAutofit/>
          </a:bodyPr>
          <a:lstStyle>
            <a:lvl1pPr algn="l">
              <a:defRPr sz="3200" b="1"/>
            </a:lvl1pPr>
          </a:lstStyle>
          <a:p>
            <a:r>
              <a:rPr lang="en-US" dirty="0"/>
              <a:t>Click to edit Master title style</a:t>
            </a:r>
          </a:p>
        </p:txBody>
      </p:sp>
      <p:sp>
        <p:nvSpPr>
          <p:cNvPr id="7" name="Subtitle 2">
            <a:extLst>
              <a:ext uri="{FF2B5EF4-FFF2-40B4-BE49-F238E27FC236}">
                <a16:creationId xmlns:a16="http://schemas.microsoft.com/office/drawing/2014/main" id="{B52650F7-944A-5147-A640-7D611AFFC141}"/>
              </a:ext>
            </a:extLst>
          </p:cNvPr>
          <p:cNvSpPr>
            <a:spLocks noGrp="1"/>
          </p:cNvSpPr>
          <p:nvPr>
            <p:ph type="subTitle" idx="1"/>
          </p:nvPr>
        </p:nvSpPr>
        <p:spPr>
          <a:xfrm>
            <a:off x="402336" y="2963391"/>
            <a:ext cx="5712714" cy="1241822"/>
          </a:xfrm>
        </p:spPr>
        <p:txBody>
          <a:bodyPr lIns="0" tIns="0" rIns="0" bIns="0"/>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8" name="Picture 7">
            <a:extLst>
              <a:ext uri="{FF2B5EF4-FFF2-40B4-BE49-F238E27FC236}">
                <a16:creationId xmlns:a16="http://schemas.microsoft.com/office/drawing/2014/main" id="{F318BC96-06DD-2E4F-8948-4A6134F95435}"/>
              </a:ext>
            </a:extLst>
          </p:cNvPr>
          <p:cNvPicPr>
            <a:picLocks noChangeAspect="1"/>
          </p:cNvPicPr>
          <p:nvPr userDrawn="1"/>
        </p:nvPicPr>
        <p:blipFill>
          <a:blip r:embed="rId3"/>
          <a:stretch>
            <a:fillRect/>
          </a:stretch>
        </p:blipFill>
        <p:spPr>
          <a:xfrm>
            <a:off x="0" y="4322619"/>
            <a:ext cx="1677694" cy="820882"/>
          </a:xfrm>
          <a:prstGeom prst="rect">
            <a:avLst/>
          </a:prstGeom>
        </p:spPr>
      </p:pic>
      <p:sp>
        <p:nvSpPr>
          <p:cNvPr id="2" name="Slide Number Placeholder 1">
            <a:extLst>
              <a:ext uri="{FF2B5EF4-FFF2-40B4-BE49-F238E27FC236}">
                <a16:creationId xmlns:a16="http://schemas.microsoft.com/office/drawing/2014/main" id="{E78C2944-D003-AD33-198A-7195A0ADED6A}"/>
              </a:ext>
            </a:extLst>
          </p:cNvPr>
          <p:cNvSpPr>
            <a:spLocks noGrp="1"/>
          </p:cNvSpPr>
          <p:nvPr>
            <p:ph type="sldNum" sz="quarter" idx="10"/>
          </p:nvPr>
        </p:nvSpPr>
        <p:spPr>
          <a:xfrm>
            <a:off x="6457950" y="4858703"/>
            <a:ext cx="2057400" cy="274637"/>
          </a:xfrm>
        </p:spPr>
        <p:txBody>
          <a:bodyPr/>
          <a:lstStyle/>
          <a:p>
            <a:fld id="{BCF4604A-211E-40AA-B2F8-3979047E9A96}" type="slidenum">
              <a:rPr lang="en-CA" smtClean="0"/>
              <a:t>‹#›</a:t>
            </a:fld>
            <a:endParaRPr lang="en-CA"/>
          </a:p>
        </p:txBody>
      </p:sp>
    </p:spTree>
    <p:extLst>
      <p:ext uri="{BB962C8B-B14F-4D97-AF65-F5344CB8AC3E}">
        <p14:creationId xmlns:p14="http://schemas.microsoft.com/office/powerpoint/2010/main" val="31768619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New Title Content Slide">
    <p:spTree>
      <p:nvGrpSpPr>
        <p:cNvPr id="1" name=""/>
        <p:cNvGrpSpPr/>
        <p:nvPr/>
      </p:nvGrpSpPr>
      <p:grpSpPr>
        <a:xfrm>
          <a:off x="0" y="0"/>
          <a:ext cx="0" cy="0"/>
          <a:chOff x="0" y="0"/>
          <a:chExt cx="0" cy="0"/>
        </a:xfrm>
      </p:grpSpPr>
      <p:pic>
        <p:nvPicPr>
          <p:cNvPr id="13" name="Picture 12" descr="A red surface with a black background&#10;&#10;Description automatically generated with medium confidence">
            <a:extLst>
              <a:ext uri="{FF2B5EF4-FFF2-40B4-BE49-F238E27FC236}">
                <a16:creationId xmlns:a16="http://schemas.microsoft.com/office/drawing/2014/main" id="{1CCE42D8-5361-9940-B797-FFC03759880E}"/>
              </a:ext>
            </a:extLst>
          </p:cNvPr>
          <p:cNvPicPr>
            <a:picLocks noChangeAspect="1"/>
          </p:cNvPicPr>
          <p:nvPr userDrawn="1"/>
        </p:nvPicPr>
        <p:blipFill>
          <a:blip r:embed="rId2"/>
          <a:stretch>
            <a:fillRect/>
          </a:stretch>
        </p:blipFill>
        <p:spPr>
          <a:xfrm>
            <a:off x="0" y="1"/>
            <a:ext cx="9144000" cy="5143500"/>
          </a:xfrm>
          <a:prstGeom prst="rect">
            <a:avLst/>
          </a:prstGeom>
        </p:spPr>
      </p:pic>
      <p:pic>
        <p:nvPicPr>
          <p:cNvPr id="14" name="Picture 13">
            <a:extLst>
              <a:ext uri="{FF2B5EF4-FFF2-40B4-BE49-F238E27FC236}">
                <a16:creationId xmlns:a16="http://schemas.microsoft.com/office/drawing/2014/main" id="{AB64294A-0EB7-ED44-A3E5-F1EF59B87ADA}"/>
              </a:ext>
            </a:extLst>
          </p:cNvPr>
          <p:cNvPicPr>
            <a:picLocks noChangeAspect="1"/>
          </p:cNvPicPr>
          <p:nvPr userDrawn="1"/>
        </p:nvPicPr>
        <p:blipFill>
          <a:blip r:embed="rId3"/>
          <a:stretch>
            <a:fillRect/>
          </a:stretch>
        </p:blipFill>
        <p:spPr>
          <a:xfrm>
            <a:off x="7466306" y="4322619"/>
            <a:ext cx="1677694" cy="820882"/>
          </a:xfrm>
          <a:prstGeom prst="rect">
            <a:avLst/>
          </a:prstGeom>
        </p:spPr>
      </p:pic>
      <p:sp>
        <p:nvSpPr>
          <p:cNvPr id="2" name="Title 1"/>
          <p:cNvSpPr>
            <a:spLocks noGrp="1"/>
          </p:cNvSpPr>
          <p:nvPr>
            <p:ph type="title"/>
          </p:nvPr>
        </p:nvSpPr>
        <p:spPr>
          <a:xfrm>
            <a:off x="317324" y="273844"/>
            <a:ext cx="8509349" cy="994172"/>
          </a:xfrm>
        </p:spPr>
        <p:txBody>
          <a:bodyPr lIns="0" tIns="0" rIns="0" bIns="0" anchor="t">
            <a:normAutofit/>
          </a:bodyPr>
          <a:lstStyle>
            <a:lvl1pPr>
              <a:defRPr sz="2400"/>
            </a:lvl1pPr>
          </a:lstStyle>
          <a:p>
            <a:r>
              <a:rPr lang="en-US" dirty="0"/>
              <a:t>Click to edit Master title style</a:t>
            </a:r>
          </a:p>
        </p:txBody>
      </p:sp>
      <p:sp>
        <p:nvSpPr>
          <p:cNvPr id="3" name="Text Placeholder 2"/>
          <p:cNvSpPr>
            <a:spLocks noGrp="1"/>
          </p:cNvSpPr>
          <p:nvPr>
            <p:ph type="body" idx="1"/>
          </p:nvPr>
        </p:nvSpPr>
        <p:spPr>
          <a:xfrm>
            <a:off x="317325" y="1260872"/>
            <a:ext cx="8509348" cy="617934"/>
          </a:xfrm>
        </p:spPr>
        <p:txBody>
          <a:bodyPr lIns="0" tIns="0" rIns="0" bIns="0" anchor="t">
            <a:normAutofit/>
          </a:bodyPr>
          <a:lstStyle>
            <a:lvl1pPr marL="0" indent="0">
              <a:buNone/>
              <a:defRPr sz="16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4" name="Content Placeholder 3"/>
          <p:cNvSpPr>
            <a:spLocks noGrp="1"/>
          </p:cNvSpPr>
          <p:nvPr>
            <p:ph sz="half" idx="2"/>
          </p:nvPr>
        </p:nvSpPr>
        <p:spPr>
          <a:xfrm>
            <a:off x="317325" y="1923393"/>
            <a:ext cx="8509348" cy="2399226"/>
          </a:xfrm>
        </p:spPr>
        <p:txBody>
          <a:bodyPr lIns="0" tIns="0" rIns="0" bIns="0">
            <a:normAutofit/>
          </a:bodyPr>
          <a:lstStyle>
            <a:lvl1pPr marL="171450" indent="-171450">
              <a:buClr>
                <a:schemeClr val="accent1"/>
              </a:buClr>
              <a:buFont typeface="Arial" panose="020B0604020202020204" pitchFamily="34" charset="0"/>
              <a:buChar char="•"/>
              <a:defRPr sz="1400"/>
            </a:lvl1pPr>
            <a:lvl2pPr marL="514350" indent="-171450">
              <a:buClr>
                <a:schemeClr val="accent1"/>
              </a:buClr>
              <a:buFont typeface="Arial" panose="020B0604020202020204" pitchFamily="34" charset="0"/>
              <a:buChar char="•"/>
              <a:defRPr sz="1400"/>
            </a:lvl2pPr>
            <a:lvl3pPr marL="857250" indent="-171450">
              <a:buClr>
                <a:schemeClr val="accent1"/>
              </a:buClr>
              <a:buFont typeface="Arial" panose="020B0604020202020204" pitchFamily="34" charset="0"/>
              <a:buChar char="•"/>
              <a:defRPr sz="1400"/>
            </a:lvl3pPr>
            <a:lvl4pPr marL="1200150" indent="-171450">
              <a:buClr>
                <a:schemeClr val="accent1"/>
              </a:buClr>
              <a:buFont typeface="Arial" panose="020B0604020202020204" pitchFamily="34" charset="0"/>
              <a:buChar char="•"/>
              <a:defRPr sz="1400"/>
            </a:lvl4pPr>
            <a:lvl5pPr marL="1543050" indent="-171450">
              <a:buClr>
                <a:schemeClr val="accent1"/>
              </a:buClr>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a:extLst>
              <a:ext uri="{FF2B5EF4-FFF2-40B4-BE49-F238E27FC236}">
                <a16:creationId xmlns:a16="http://schemas.microsoft.com/office/drawing/2014/main" id="{627D7235-A92E-621B-ADAA-3962E70FF91E}"/>
              </a:ext>
            </a:extLst>
          </p:cNvPr>
          <p:cNvSpPr>
            <a:spLocks noGrp="1"/>
          </p:cNvSpPr>
          <p:nvPr>
            <p:ph type="sldNum" sz="quarter" idx="10"/>
          </p:nvPr>
        </p:nvSpPr>
        <p:spPr>
          <a:xfrm>
            <a:off x="6457950" y="4843463"/>
            <a:ext cx="2057400" cy="274637"/>
          </a:xfrm>
        </p:spPr>
        <p:txBody>
          <a:bodyPr/>
          <a:lstStyle/>
          <a:p>
            <a:fld id="{BCF4604A-211E-40AA-B2F8-3979047E9A96}" type="slidenum">
              <a:rPr lang="en-CA" smtClean="0"/>
              <a:t>‹#›</a:t>
            </a:fld>
            <a:endParaRPr lang="en-CA"/>
          </a:p>
        </p:txBody>
      </p:sp>
    </p:spTree>
    <p:extLst>
      <p:ext uri="{BB962C8B-B14F-4D97-AF65-F5344CB8AC3E}">
        <p14:creationId xmlns:p14="http://schemas.microsoft.com/office/powerpoint/2010/main" val="293393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New Title Content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1CCE42D8-5361-9940-B797-FFC03759880E}"/>
              </a:ext>
            </a:extLst>
          </p:cNvPr>
          <p:cNvPicPr>
            <a:picLocks noChangeAspect="1"/>
          </p:cNvPicPr>
          <p:nvPr userDrawn="1"/>
        </p:nvPicPr>
        <p:blipFill>
          <a:blip r:embed="rId2"/>
          <a:srcRect/>
          <a:stretch/>
        </p:blipFill>
        <p:spPr>
          <a:xfrm rot="10800000">
            <a:off x="-2" y="0"/>
            <a:ext cx="9144000" cy="5143500"/>
          </a:xfrm>
          <a:prstGeom prst="rect">
            <a:avLst/>
          </a:prstGeom>
        </p:spPr>
      </p:pic>
      <p:sp>
        <p:nvSpPr>
          <p:cNvPr id="2" name="Title 1"/>
          <p:cNvSpPr>
            <a:spLocks noGrp="1"/>
          </p:cNvSpPr>
          <p:nvPr>
            <p:ph type="title"/>
          </p:nvPr>
        </p:nvSpPr>
        <p:spPr>
          <a:xfrm>
            <a:off x="317324" y="986363"/>
            <a:ext cx="8509349" cy="994172"/>
          </a:xfrm>
        </p:spPr>
        <p:txBody>
          <a:bodyPr lIns="0" tIns="0" rIns="0" bIns="0" anchor="t">
            <a:normAutofit/>
          </a:bodyPr>
          <a:lstStyle>
            <a:lvl1pPr>
              <a:defRPr sz="2400"/>
            </a:lvl1pPr>
          </a:lstStyle>
          <a:p>
            <a:r>
              <a:rPr lang="en-US" dirty="0"/>
              <a:t>Click to edit Master title style</a:t>
            </a:r>
          </a:p>
        </p:txBody>
      </p:sp>
      <p:sp>
        <p:nvSpPr>
          <p:cNvPr id="3" name="Text Placeholder 2"/>
          <p:cNvSpPr>
            <a:spLocks noGrp="1"/>
          </p:cNvSpPr>
          <p:nvPr>
            <p:ph type="body" idx="1"/>
          </p:nvPr>
        </p:nvSpPr>
        <p:spPr>
          <a:xfrm>
            <a:off x="317325" y="1973391"/>
            <a:ext cx="8509348" cy="617934"/>
          </a:xfrm>
        </p:spPr>
        <p:txBody>
          <a:bodyPr lIns="0" tIns="0" rIns="0" bIns="0" anchor="t">
            <a:normAutofit/>
          </a:bodyPr>
          <a:lstStyle>
            <a:lvl1pPr marL="0" indent="0">
              <a:buNone/>
              <a:defRPr sz="16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4" name="Content Placeholder 3"/>
          <p:cNvSpPr>
            <a:spLocks noGrp="1"/>
          </p:cNvSpPr>
          <p:nvPr>
            <p:ph sz="half" idx="2"/>
          </p:nvPr>
        </p:nvSpPr>
        <p:spPr>
          <a:xfrm>
            <a:off x="317325" y="2635912"/>
            <a:ext cx="8509348" cy="2399226"/>
          </a:xfrm>
        </p:spPr>
        <p:txBody>
          <a:bodyPr lIns="0" tIns="0" rIns="0" bIns="0">
            <a:normAutofit/>
          </a:bodyPr>
          <a:lstStyle>
            <a:lvl1pPr marL="171450" indent="-171450">
              <a:buClr>
                <a:schemeClr val="accent1"/>
              </a:buClr>
              <a:buFont typeface="Arial" panose="020B0604020202020204" pitchFamily="34" charset="0"/>
              <a:buChar char="•"/>
              <a:defRPr sz="1400"/>
            </a:lvl1pPr>
            <a:lvl2pPr marL="514350" indent="-171450">
              <a:buClr>
                <a:schemeClr val="accent1"/>
              </a:buClr>
              <a:buFont typeface="Arial" panose="020B0604020202020204" pitchFamily="34" charset="0"/>
              <a:buChar char="•"/>
              <a:defRPr sz="1400"/>
            </a:lvl2pPr>
            <a:lvl3pPr marL="857250" indent="-171450">
              <a:buClr>
                <a:schemeClr val="accent1"/>
              </a:buClr>
              <a:buFont typeface="Arial" panose="020B0604020202020204" pitchFamily="34" charset="0"/>
              <a:buChar char="•"/>
              <a:defRPr sz="1400"/>
            </a:lvl3pPr>
            <a:lvl4pPr marL="1200150" indent="-171450">
              <a:buClr>
                <a:schemeClr val="accent1"/>
              </a:buClr>
              <a:buFont typeface="Arial" panose="020B0604020202020204" pitchFamily="34" charset="0"/>
              <a:buChar char="•"/>
              <a:defRPr sz="1400"/>
            </a:lvl4pPr>
            <a:lvl5pPr marL="1543050" indent="-171450">
              <a:buClr>
                <a:schemeClr val="accent1"/>
              </a:buClr>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a:extLst>
              <a:ext uri="{FF2B5EF4-FFF2-40B4-BE49-F238E27FC236}">
                <a16:creationId xmlns:a16="http://schemas.microsoft.com/office/drawing/2014/main" id="{20C660B7-1FE8-3945-BBAA-6084BA6E5EED}"/>
              </a:ext>
            </a:extLst>
          </p:cNvPr>
          <p:cNvPicPr>
            <a:picLocks noChangeAspect="1"/>
          </p:cNvPicPr>
          <p:nvPr userDrawn="1"/>
        </p:nvPicPr>
        <p:blipFill>
          <a:blip r:embed="rId3"/>
          <a:stretch>
            <a:fillRect/>
          </a:stretch>
        </p:blipFill>
        <p:spPr>
          <a:xfrm>
            <a:off x="7466306" y="4322618"/>
            <a:ext cx="1677694" cy="820882"/>
          </a:xfrm>
          <a:prstGeom prst="rect">
            <a:avLst/>
          </a:prstGeom>
        </p:spPr>
      </p:pic>
      <p:sp>
        <p:nvSpPr>
          <p:cNvPr id="5" name="Slide Number Placeholder 4">
            <a:extLst>
              <a:ext uri="{FF2B5EF4-FFF2-40B4-BE49-F238E27FC236}">
                <a16:creationId xmlns:a16="http://schemas.microsoft.com/office/drawing/2014/main" id="{84C616B8-F9E9-9BD4-463E-BF85B0E4B30E}"/>
              </a:ext>
            </a:extLst>
          </p:cNvPr>
          <p:cNvSpPr>
            <a:spLocks noGrp="1"/>
          </p:cNvSpPr>
          <p:nvPr>
            <p:ph type="sldNum" sz="quarter" idx="10"/>
          </p:nvPr>
        </p:nvSpPr>
        <p:spPr>
          <a:xfrm>
            <a:off x="6457950" y="4851083"/>
            <a:ext cx="2057400" cy="274637"/>
          </a:xfrm>
        </p:spPr>
        <p:txBody>
          <a:bodyPr/>
          <a:lstStyle/>
          <a:p>
            <a:fld id="{BCF4604A-211E-40AA-B2F8-3979047E9A96}" type="slidenum">
              <a:rPr lang="en-CA" smtClean="0"/>
              <a:t>‹#›</a:t>
            </a:fld>
            <a:endParaRPr lang="en-CA"/>
          </a:p>
        </p:txBody>
      </p:sp>
    </p:spTree>
    <p:extLst>
      <p:ext uri="{BB962C8B-B14F-4D97-AF65-F5344CB8AC3E}">
        <p14:creationId xmlns:p14="http://schemas.microsoft.com/office/powerpoint/2010/main" val="619330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18B6336-F657-744C-A4FC-6471C335AF66}"/>
              </a:ext>
            </a:extLst>
          </p:cNvPr>
          <p:cNvPicPr>
            <a:picLocks noChangeAspect="1"/>
          </p:cNvPicPr>
          <p:nvPr userDrawn="1"/>
        </p:nvPicPr>
        <p:blipFill>
          <a:blip r:embed="rId2"/>
          <a:srcRect/>
          <a:stretch/>
        </p:blipFill>
        <p:spPr>
          <a:xfrm>
            <a:off x="0" y="0"/>
            <a:ext cx="9144000" cy="5143500"/>
          </a:xfrm>
          <a:prstGeom prst="rect">
            <a:avLst/>
          </a:prstGeom>
        </p:spPr>
      </p:pic>
      <p:pic>
        <p:nvPicPr>
          <p:cNvPr id="9" name="Picture 8">
            <a:extLst>
              <a:ext uri="{FF2B5EF4-FFF2-40B4-BE49-F238E27FC236}">
                <a16:creationId xmlns:a16="http://schemas.microsoft.com/office/drawing/2014/main" id="{3CDDC454-CEBE-BF44-9F5E-79A5F5000B72}"/>
              </a:ext>
            </a:extLst>
          </p:cNvPr>
          <p:cNvPicPr>
            <a:picLocks noChangeAspect="1"/>
          </p:cNvPicPr>
          <p:nvPr userDrawn="1"/>
        </p:nvPicPr>
        <p:blipFill>
          <a:blip r:embed="rId3"/>
          <a:stretch>
            <a:fillRect/>
          </a:stretch>
        </p:blipFill>
        <p:spPr>
          <a:xfrm>
            <a:off x="7028030" y="4108174"/>
            <a:ext cx="2115970" cy="1035326"/>
          </a:xfrm>
          <a:prstGeom prst="rect">
            <a:avLst/>
          </a:prstGeom>
        </p:spPr>
      </p:pic>
      <p:sp>
        <p:nvSpPr>
          <p:cNvPr id="10" name="Title 1">
            <a:extLst>
              <a:ext uri="{FF2B5EF4-FFF2-40B4-BE49-F238E27FC236}">
                <a16:creationId xmlns:a16="http://schemas.microsoft.com/office/drawing/2014/main" id="{D3DF195C-0123-544A-9FE1-F77D58D7798E}"/>
              </a:ext>
            </a:extLst>
          </p:cNvPr>
          <p:cNvSpPr>
            <a:spLocks noGrp="1"/>
          </p:cNvSpPr>
          <p:nvPr>
            <p:ph type="ctrTitle"/>
          </p:nvPr>
        </p:nvSpPr>
        <p:spPr>
          <a:xfrm>
            <a:off x="402336" y="421148"/>
            <a:ext cx="5712714" cy="1790700"/>
          </a:xfrm>
        </p:spPr>
        <p:txBody>
          <a:bodyPr lIns="0" tIns="0" rIns="0" bIns="0" anchor="b">
            <a:normAutofit/>
          </a:bodyPr>
          <a:lstStyle>
            <a:lvl1pPr algn="l">
              <a:defRPr sz="3200" b="1">
                <a:solidFill>
                  <a:schemeClr val="bg1"/>
                </a:solidFill>
              </a:defRPr>
            </a:lvl1pPr>
          </a:lstStyle>
          <a:p>
            <a:r>
              <a:rPr lang="en-US" dirty="0"/>
              <a:t>Click to edit Master title style</a:t>
            </a:r>
          </a:p>
        </p:txBody>
      </p:sp>
      <p:sp>
        <p:nvSpPr>
          <p:cNvPr id="11" name="Subtitle 2">
            <a:extLst>
              <a:ext uri="{FF2B5EF4-FFF2-40B4-BE49-F238E27FC236}">
                <a16:creationId xmlns:a16="http://schemas.microsoft.com/office/drawing/2014/main" id="{669D0CE7-454F-8B45-AFE8-72DC7B79C1DC}"/>
              </a:ext>
            </a:extLst>
          </p:cNvPr>
          <p:cNvSpPr>
            <a:spLocks noGrp="1"/>
          </p:cNvSpPr>
          <p:nvPr>
            <p:ph type="subTitle" idx="1"/>
          </p:nvPr>
        </p:nvSpPr>
        <p:spPr>
          <a:xfrm>
            <a:off x="402336" y="2280904"/>
            <a:ext cx="5712714" cy="1241822"/>
          </a:xfrm>
        </p:spPr>
        <p:txBody>
          <a:bodyPr lIns="0" tIns="0" rIns="0" bIns="0"/>
          <a:lstStyle>
            <a:lvl1pPr marL="0" indent="0" algn="l">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2" name="Slide Number Placeholder 1">
            <a:extLst>
              <a:ext uri="{FF2B5EF4-FFF2-40B4-BE49-F238E27FC236}">
                <a16:creationId xmlns:a16="http://schemas.microsoft.com/office/drawing/2014/main" id="{F0BD16C6-F473-877F-8427-65E4CE939692}"/>
              </a:ext>
            </a:extLst>
          </p:cNvPr>
          <p:cNvSpPr>
            <a:spLocks noGrp="1"/>
          </p:cNvSpPr>
          <p:nvPr>
            <p:ph type="sldNum" sz="quarter" idx="10"/>
          </p:nvPr>
        </p:nvSpPr>
        <p:spPr>
          <a:xfrm>
            <a:off x="6457950" y="4828223"/>
            <a:ext cx="2057400" cy="274637"/>
          </a:xfrm>
        </p:spPr>
        <p:txBody>
          <a:bodyPr/>
          <a:lstStyle/>
          <a:p>
            <a:fld id="{BCF4604A-211E-40AA-B2F8-3979047E9A96}" type="slidenum">
              <a:rPr lang="en-CA" smtClean="0"/>
              <a:t>‹#›</a:t>
            </a:fld>
            <a:endParaRPr lang="en-CA"/>
          </a:p>
        </p:txBody>
      </p:sp>
    </p:spTree>
    <p:extLst>
      <p:ext uri="{BB962C8B-B14F-4D97-AF65-F5344CB8AC3E}">
        <p14:creationId xmlns:p14="http://schemas.microsoft.com/office/powerpoint/2010/main" val="30067578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977A851-3FA5-3E49-A8C9-477469ED45BE}"/>
              </a:ext>
            </a:extLst>
          </p:cNvPr>
          <p:cNvPicPr>
            <a:picLocks noChangeAspect="1"/>
          </p:cNvPicPr>
          <p:nvPr userDrawn="1"/>
        </p:nvPicPr>
        <p:blipFill>
          <a:blip r:embed="rId2"/>
          <a:srcRect/>
          <a:stretch/>
        </p:blipFill>
        <p:spPr>
          <a:xfrm>
            <a:off x="0" y="0"/>
            <a:ext cx="9144000" cy="5143500"/>
          </a:xfrm>
          <a:prstGeom prst="rect">
            <a:avLst/>
          </a:prstGeom>
        </p:spPr>
      </p:pic>
      <p:sp>
        <p:nvSpPr>
          <p:cNvPr id="10" name="Title 1">
            <a:extLst>
              <a:ext uri="{FF2B5EF4-FFF2-40B4-BE49-F238E27FC236}">
                <a16:creationId xmlns:a16="http://schemas.microsoft.com/office/drawing/2014/main" id="{010B0C93-FD51-3A4E-857B-7D636927F282}"/>
              </a:ext>
            </a:extLst>
          </p:cNvPr>
          <p:cNvSpPr>
            <a:spLocks noGrp="1"/>
          </p:cNvSpPr>
          <p:nvPr>
            <p:ph type="ctrTitle"/>
          </p:nvPr>
        </p:nvSpPr>
        <p:spPr>
          <a:xfrm>
            <a:off x="402336" y="421148"/>
            <a:ext cx="5712714" cy="1790700"/>
          </a:xfrm>
        </p:spPr>
        <p:txBody>
          <a:bodyPr lIns="0" tIns="0" rIns="0" bIns="0" anchor="b">
            <a:normAutofit/>
          </a:bodyPr>
          <a:lstStyle>
            <a:lvl1pPr algn="l">
              <a:defRPr sz="3200" b="1">
                <a:solidFill>
                  <a:schemeClr val="bg1"/>
                </a:solidFill>
              </a:defRPr>
            </a:lvl1pPr>
          </a:lstStyle>
          <a:p>
            <a:r>
              <a:rPr lang="en-US" dirty="0"/>
              <a:t>Click to edit Master title style</a:t>
            </a:r>
          </a:p>
        </p:txBody>
      </p:sp>
      <p:sp>
        <p:nvSpPr>
          <p:cNvPr id="11" name="Subtitle 2">
            <a:extLst>
              <a:ext uri="{FF2B5EF4-FFF2-40B4-BE49-F238E27FC236}">
                <a16:creationId xmlns:a16="http://schemas.microsoft.com/office/drawing/2014/main" id="{AA900B0B-5519-B742-BA4D-9FD1125EAACF}"/>
              </a:ext>
            </a:extLst>
          </p:cNvPr>
          <p:cNvSpPr>
            <a:spLocks noGrp="1"/>
          </p:cNvSpPr>
          <p:nvPr>
            <p:ph type="subTitle" idx="1"/>
          </p:nvPr>
        </p:nvSpPr>
        <p:spPr>
          <a:xfrm>
            <a:off x="402336" y="2280904"/>
            <a:ext cx="5712714" cy="1241822"/>
          </a:xfrm>
        </p:spPr>
        <p:txBody>
          <a:bodyPr lIns="0" tIns="0" rIns="0" bIns="0"/>
          <a:lstStyle>
            <a:lvl1pPr marL="0" indent="0" algn="l">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6" name="Picture 5">
            <a:extLst>
              <a:ext uri="{FF2B5EF4-FFF2-40B4-BE49-F238E27FC236}">
                <a16:creationId xmlns:a16="http://schemas.microsoft.com/office/drawing/2014/main" id="{F11690E5-33BD-B648-A36E-4CF380D48FA1}"/>
              </a:ext>
            </a:extLst>
          </p:cNvPr>
          <p:cNvPicPr>
            <a:picLocks noChangeAspect="1"/>
          </p:cNvPicPr>
          <p:nvPr userDrawn="1"/>
        </p:nvPicPr>
        <p:blipFill>
          <a:blip r:embed="rId3"/>
          <a:stretch>
            <a:fillRect/>
          </a:stretch>
        </p:blipFill>
        <p:spPr>
          <a:xfrm>
            <a:off x="7028030" y="4108174"/>
            <a:ext cx="2115970" cy="1035326"/>
          </a:xfrm>
          <a:prstGeom prst="rect">
            <a:avLst/>
          </a:prstGeom>
        </p:spPr>
      </p:pic>
      <p:sp>
        <p:nvSpPr>
          <p:cNvPr id="2" name="Slide Number Placeholder 1">
            <a:extLst>
              <a:ext uri="{FF2B5EF4-FFF2-40B4-BE49-F238E27FC236}">
                <a16:creationId xmlns:a16="http://schemas.microsoft.com/office/drawing/2014/main" id="{0FD4FD42-989F-14E7-0E55-3A0E4BFCB749}"/>
              </a:ext>
            </a:extLst>
          </p:cNvPr>
          <p:cNvSpPr>
            <a:spLocks noGrp="1"/>
          </p:cNvSpPr>
          <p:nvPr>
            <p:ph type="sldNum" sz="quarter" idx="10"/>
          </p:nvPr>
        </p:nvSpPr>
        <p:spPr>
          <a:xfrm>
            <a:off x="6457950" y="4835843"/>
            <a:ext cx="2057400" cy="274637"/>
          </a:xfrm>
        </p:spPr>
        <p:txBody>
          <a:bodyPr/>
          <a:lstStyle/>
          <a:p>
            <a:fld id="{BCF4604A-211E-40AA-B2F8-3979047E9A96}" type="slidenum">
              <a:rPr lang="en-CA" smtClean="0"/>
              <a:t>‹#›</a:t>
            </a:fld>
            <a:endParaRPr lang="en-CA"/>
          </a:p>
        </p:txBody>
      </p:sp>
    </p:spTree>
    <p:extLst>
      <p:ext uri="{BB962C8B-B14F-4D97-AF65-F5344CB8AC3E}">
        <p14:creationId xmlns:p14="http://schemas.microsoft.com/office/powerpoint/2010/main" val="39080045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11" name="Picture 10" descr="A red surface with a black background&#10;&#10;Description automatically generated with medium confidence">
            <a:extLst>
              <a:ext uri="{FF2B5EF4-FFF2-40B4-BE49-F238E27FC236}">
                <a16:creationId xmlns:a16="http://schemas.microsoft.com/office/drawing/2014/main" id="{71DAD6E7-F2BA-1747-9462-F567163DF419}"/>
              </a:ext>
            </a:extLst>
          </p:cNvPr>
          <p:cNvPicPr>
            <a:picLocks noChangeAspect="1"/>
          </p:cNvPicPr>
          <p:nvPr userDrawn="1"/>
        </p:nvPicPr>
        <p:blipFill>
          <a:blip r:embed="rId2"/>
          <a:stretch>
            <a:fillRect/>
          </a:stretch>
        </p:blipFill>
        <p:spPr>
          <a:xfrm>
            <a:off x="0" y="0"/>
            <a:ext cx="9144000" cy="5143500"/>
          </a:xfrm>
          <a:prstGeom prst="rect">
            <a:avLst/>
          </a:prstGeom>
        </p:spPr>
      </p:pic>
      <p:pic>
        <p:nvPicPr>
          <p:cNvPr id="12" name="Picture 11">
            <a:extLst>
              <a:ext uri="{FF2B5EF4-FFF2-40B4-BE49-F238E27FC236}">
                <a16:creationId xmlns:a16="http://schemas.microsoft.com/office/drawing/2014/main" id="{A1A77C94-F7E3-3E47-A799-43D7A9072E55}"/>
              </a:ext>
            </a:extLst>
          </p:cNvPr>
          <p:cNvPicPr>
            <a:picLocks noChangeAspect="1"/>
          </p:cNvPicPr>
          <p:nvPr userDrawn="1"/>
        </p:nvPicPr>
        <p:blipFill>
          <a:blip r:embed="rId3"/>
          <a:stretch>
            <a:fillRect/>
          </a:stretch>
        </p:blipFill>
        <p:spPr>
          <a:xfrm>
            <a:off x="7466306" y="4322619"/>
            <a:ext cx="1677694" cy="820882"/>
          </a:xfrm>
          <a:prstGeom prst="rect">
            <a:avLst/>
          </a:prstGeom>
        </p:spPr>
      </p:pic>
      <p:sp>
        <p:nvSpPr>
          <p:cNvPr id="2" name="Title 1"/>
          <p:cNvSpPr>
            <a:spLocks noGrp="1"/>
          </p:cNvSpPr>
          <p:nvPr>
            <p:ph type="title"/>
          </p:nvPr>
        </p:nvSpPr>
        <p:spPr>
          <a:xfrm>
            <a:off x="317324" y="273844"/>
            <a:ext cx="8509349" cy="994172"/>
          </a:xfrm>
        </p:spPr>
        <p:txBody>
          <a:bodyPr lIns="0" tIns="0" rIns="0" bIns="0" anchor="t">
            <a:normAutofit/>
          </a:bodyPr>
          <a:lstStyle>
            <a:lvl1pPr>
              <a:defRPr sz="2400"/>
            </a:lvl1pPr>
          </a:lstStyle>
          <a:p>
            <a:r>
              <a:rPr lang="en-US" dirty="0"/>
              <a:t>Click to edit Master title style</a:t>
            </a:r>
          </a:p>
        </p:txBody>
      </p:sp>
      <p:sp>
        <p:nvSpPr>
          <p:cNvPr id="3" name="Text Placeholder 2"/>
          <p:cNvSpPr>
            <a:spLocks noGrp="1"/>
          </p:cNvSpPr>
          <p:nvPr>
            <p:ph type="body" idx="1"/>
          </p:nvPr>
        </p:nvSpPr>
        <p:spPr>
          <a:xfrm>
            <a:off x="317325" y="1260872"/>
            <a:ext cx="4828579" cy="617934"/>
          </a:xfrm>
        </p:spPr>
        <p:txBody>
          <a:bodyPr lIns="0" tIns="0" rIns="0" bIns="0" anchor="t"/>
          <a:lstStyle>
            <a:lvl1pPr marL="0" indent="0">
              <a:buNone/>
              <a:defRPr sz="18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4" name="Content Placeholder 3"/>
          <p:cNvSpPr>
            <a:spLocks noGrp="1"/>
          </p:cNvSpPr>
          <p:nvPr>
            <p:ph sz="half" idx="2"/>
          </p:nvPr>
        </p:nvSpPr>
        <p:spPr>
          <a:xfrm>
            <a:off x="317325" y="2003822"/>
            <a:ext cx="4828579" cy="2763441"/>
          </a:xfrm>
        </p:spPr>
        <p:txBody>
          <a:bodyPr lIns="0" tIns="0" rIns="0" bIns="0">
            <a:normAutofit/>
          </a:bodyPr>
          <a:lstStyle>
            <a:lvl1pPr marL="0" indent="0">
              <a:buFontTx/>
              <a:buNone/>
              <a:defRPr sz="1600"/>
            </a:lvl1pPr>
            <a:lvl2pPr marL="342900" indent="0">
              <a:buFontTx/>
              <a:buNone/>
              <a:defRPr sz="1800"/>
            </a:lvl2pPr>
            <a:lvl3pPr marL="685800" indent="0">
              <a:buFontTx/>
              <a:buNone/>
              <a:defRPr sz="1800"/>
            </a:lvl3pPr>
            <a:lvl4pPr marL="1028700" indent="0">
              <a:buFontTx/>
              <a:buNone/>
              <a:defRPr sz="1800"/>
            </a:lvl4pPr>
            <a:lvl5pPr marL="1371600" indent="0">
              <a:buFontTx/>
              <a:buNone/>
              <a:defRPr sz="1800"/>
            </a:lvl5pPr>
          </a:lstStyle>
          <a:p>
            <a:pPr lvl="0"/>
            <a:r>
              <a:rPr lang="en-US" dirty="0"/>
              <a:t>Click to edit Master text styles</a:t>
            </a:r>
          </a:p>
        </p:txBody>
      </p:sp>
      <p:sp>
        <p:nvSpPr>
          <p:cNvPr id="6" name="Content Placeholder 5"/>
          <p:cNvSpPr>
            <a:spLocks noGrp="1"/>
          </p:cNvSpPr>
          <p:nvPr>
            <p:ph sz="quarter" idx="4"/>
          </p:nvPr>
        </p:nvSpPr>
        <p:spPr>
          <a:xfrm>
            <a:off x="5474825" y="1292568"/>
            <a:ext cx="3340254" cy="2376608"/>
          </a:xfrm>
          <a:solidFill>
            <a:schemeClr val="accent1"/>
          </a:solidFill>
        </p:spPr>
        <p:txBody>
          <a:bodyPr lIns="360000" tIns="360000" rIns="360000" bIns="360000" anchor="ctr"/>
          <a:lstStyle>
            <a:lvl1pPr marL="0" indent="0" algn="l">
              <a:buFontTx/>
              <a:buNone/>
              <a:defRPr sz="1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a:extLst>
              <a:ext uri="{FF2B5EF4-FFF2-40B4-BE49-F238E27FC236}">
                <a16:creationId xmlns:a16="http://schemas.microsoft.com/office/drawing/2014/main" id="{0C665C0C-E238-77AC-265E-4C23822140D2}"/>
              </a:ext>
            </a:extLst>
          </p:cNvPr>
          <p:cNvSpPr>
            <a:spLocks noGrp="1"/>
          </p:cNvSpPr>
          <p:nvPr>
            <p:ph type="sldNum" sz="quarter" idx="10"/>
          </p:nvPr>
        </p:nvSpPr>
        <p:spPr>
          <a:xfrm>
            <a:off x="6457950" y="4835843"/>
            <a:ext cx="2057400" cy="274637"/>
          </a:xfrm>
        </p:spPr>
        <p:txBody>
          <a:bodyPr/>
          <a:lstStyle/>
          <a:p>
            <a:fld id="{BCF4604A-211E-40AA-B2F8-3979047E9A96}" type="slidenum">
              <a:rPr lang="en-CA" smtClean="0"/>
              <a:t>‹#›</a:t>
            </a:fld>
            <a:endParaRPr lang="en-CA"/>
          </a:p>
        </p:txBody>
      </p:sp>
    </p:spTree>
    <p:extLst>
      <p:ext uri="{BB962C8B-B14F-4D97-AF65-F5344CB8AC3E}">
        <p14:creationId xmlns:p14="http://schemas.microsoft.com/office/powerpoint/2010/main" val="27701234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Comparis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14B3C94-C8CA-FE49-8346-EBB50F515136}"/>
              </a:ext>
            </a:extLst>
          </p:cNvPr>
          <p:cNvPicPr>
            <a:picLocks noChangeAspect="1"/>
          </p:cNvPicPr>
          <p:nvPr userDrawn="1"/>
        </p:nvPicPr>
        <p:blipFill>
          <a:blip r:embed="rId2"/>
          <a:srcRect/>
          <a:stretch/>
        </p:blipFill>
        <p:spPr>
          <a:xfrm rot="10800000">
            <a:off x="-2" y="0"/>
            <a:ext cx="9144000" cy="5143500"/>
          </a:xfrm>
          <a:prstGeom prst="rect">
            <a:avLst/>
          </a:prstGeom>
        </p:spPr>
      </p:pic>
      <p:pic>
        <p:nvPicPr>
          <p:cNvPr id="12" name="Picture 11">
            <a:extLst>
              <a:ext uri="{FF2B5EF4-FFF2-40B4-BE49-F238E27FC236}">
                <a16:creationId xmlns:a16="http://schemas.microsoft.com/office/drawing/2014/main" id="{A1A77C94-F7E3-3E47-A799-43D7A9072E55}"/>
              </a:ext>
            </a:extLst>
          </p:cNvPr>
          <p:cNvPicPr>
            <a:picLocks noChangeAspect="1"/>
          </p:cNvPicPr>
          <p:nvPr userDrawn="1"/>
        </p:nvPicPr>
        <p:blipFill>
          <a:blip r:embed="rId3"/>
          <a:stretch>
            <a:fillRect/>
          </a:stretch>
        </p:blipFill>
        <p:spPr>
          <a:xfrm>
            <a:off x="7466306" y="4322619"/>
            <a:ext cx="1677694" cy="820882"/>
          </a:xfrm>
          <a:prstGeom prst="rect">
            <a:avLst/>
          </a:prstGeom>
        </p:spPr>
      </p:pic>
      <p:sp>
        <p:nvSpPr>
          <p:cNvPr id="2" name="Title 1"/>
          <p:cNvSpPr>
            <a:spLocks noGrp="1"/>
          </p:cNvSpPr>
          <p:nvPr>
            <p:ph type="title"/>
          </p:nvPr>
        </p:nvSpPr>
        <p:spPr>
          <a:xfrm>
            <a:off x="317324" y="748857"/>
            <a:ext cx="8509349" cy="994172"/>
          </a:xfrm>
        </p:spPr>
        <p:txBody>
          <a:bodyPr lIns="0" tIns="0" rIns="0" bIns="0" anchor="t">
            <a:normAutofit/>
          </a:bodyPr>
          <a:lstStyle>
            <a:lvl1pPr>
              <a:defRPr sz="2400"/>
            </a:lvl1pPr>
          </a:lstStyle>
          <a:p>
            <a:r>
              <a:rPr lang="en-US" dirty="0"/>
              <a:t>Click to edit Master title style</a:t>
            </a:r>
          </a:p>
        </p:txBody>
      </p:sp>
      <p:sp>
        <p:nvSpPr>
          <p:cNvPr id="3" name="Text Placeholder 2"/>
          <p:cNvSpPr>
            <a:spLocks noGrp="1"/>
          </p:cNvSpPr>
          <p:nvPr>
            <p:ph type="body" idx="1"/>
          </p:nvPr>
        </p:nvSpPr>
        <p:spPr>
          <a:xfrm>
            <a:off x="317325" y="1735885"/>
            <a:ext cx="4828579" cy="617934"/>
          </a:xfrm>
        </p:spPr>
        <p:txBody>
          <a:bodyPr lIns="0" tIns="0" rIns="0" bIns="0" anchor="t"/>
          <a:lstStyle>
            <a:lvl1pPr marL="0" indent="0">
              <a:buNone/>
              <a:defRPr sz="18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4" name="Content Placeholder 3"/>
          <p:cNvSpPr>
            <a:spLocks noGrp="1"/>
          </p:cNvSpPr>
          <p:nvPr>
            <p:ph sz="half" idx="2"/>
          </p:nvPr>
        </p:nvSpPr>
        <p:spPr>
          <a:xfrm>
            <a:off x="317325" y="2478836"/>
            <a:ext cx="4828579" cy="2467238"/>
          </a:xfrm>
        </p:spPr>
        <p:txBody>
          <a:bodyPr lIns="0" tIns="0" rIns="0" bIns="0">
            <a:normAutofit/>
          </a:bodyPr>
          <a:lstStyle>
            <a:lvl1pPr marL="0" indent="0">
              <a:buFontTx/>
              <a:buNone/>
              <a:defRPr sz="1600"/>
            </a:lvl1pPr>
            <a:lvl2pPr marL="342900" indent="0">
              <a:buFontTx/>
              <a:buNone/>
              <a:defRPr sz="1800"/>
            </a:lvl2pPr>
            <a:lvl3pPr marL="685800" indent="0">
              <a:buFontTx/>
              <a:buNone/>
              <a:defRPr sz="1800"/>
            </a:lvl3pPr>
            <a:lvl4pPr marL="1028700" indent="0">
              <a:buFontTx/>
              <a:buNone/>
              <a:defRPr sz="1800"/>
            </a:lvl4pPr>
            <a:lvl5pPr marL="1371600" indent="0">
              <a:buFontTx/>
              <a:buNone/>
              <a:defRPr sz="1800"/>
            </a:lvl5pPr>
          </a:lstStyle>
          <a:p>
            <a:pPr lvl="0"/>
            <a:r>
              <a:rPr lang="en-US" dirty="0"/>
              <a:t>Click to edit Master text styles</a:t>
            </a:r>
          </a:p>
        </p:txBody>
      </p:sp>
      <p:sp>
        <p:nvSpPr>
          <p:cNvPr id="6" name="Content Placeholder 5"/>
          <p:cNvSpPr>
            <a:spLocks noGrp="1"/>
          </p:cNvSpPr>
          <p:nvPr>
            <p:ph sz="quarter" idx="4"/>
          </p:nvPr>
        </p:nvSpPr>
        <p:spPr>
          <a:xfrm>
            <a:off x="5474825" y="1767581"/>
            <a:ext cx="3340254" cy="2376608"/>
          </a:xfrm>
          <a:solidFill>
            <a:schemeClr val="accent1"/>
          </a:solidFill>
        </p:spPr>
        <p:txBody>
          <a:bodyPr lIns="360000" tIns="360000" rIns="360000" bIns="360000" anchor="ctr"/>
          <a:lstStyle>
            <a:lvl1pPr marL="0" indent="0" algn="l">
              <a:buFontTx/>
              <a:buNone/>
              <a:defRPr sz="1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a:extLst>
              <a:ext uri="{FF2B5EF4-FFF2-40B4-BE49-F238E27FC236}">
                <a16:creationId xmlns:a16="http://schemas.microsoft.com/office/drawing/2014/main" id="{EEDD9692-972B-71A2-EF9B-4B870C845A72}"/>
              </a:ext>
            </a:extLst>
          </p:cNvPr>
          <p:cNvSpPr>
            <a:spLocks noGrp="1"/>
          </p:cNvSpPr>
          <p:nvPr>
            <p:ph type="sldNum" sz="quarter" idx="10"/>
          </p:nvPr>
        </p:nvSpPr>
        <p:spPr>
          <a:xfrm>
            <a:off x="6457950" y="4843463"/>
            <a:ext cx="2057400" cy="274637"/>
          </a:xfrm>
        </p:spPr>
        <p:txBody>
          <a:bodyPr/>
          <a:lstStyle/>
          <a:p>
            <a:fld id="{BCF4604A-211E-40AA-B2F8-3979047E9A96}" type="slidenum">
              <a:rPr lang="en-CA" smtClean="0"/>
              <a:t>‹#›</a:t>
            </a:fld>
            <a:endParaRPr lang="en-CA"/>
          </a:p>
        </p:txBody>
      </p:sp>
    </p:spTree>
    <p:extLst>
      <p:ext uri="{BB962C8B-B14F-4D97-AF65-F5344CB8AC3E}">
        <p14:creationId xmlns:p14="http://schemas.microsoft.com/office/powerpoint/2010/main" val="32238834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2" name="Title 1"/>
          <p:cNvSpPr>
            <a:spLocks noGrp="1"/>
          </p:cNvSpPr>
          <p:nvPr>
            <p:ph type="title"/>
          </p:nvPr>
        </p:nvSpPr>
        <p:spPr>
          <a:xfrm>
            <a:off x="317324" y="273844"/>
            <a:ext cx="8509349" cy="994172"/>
          </a:xfrm>
        </p:spPr>
        <p:txBody>
          <a:bodyPr lIns="0" tIns="0" rIns="0" bIns="0" anchor="t">
            <a:normAutofit/>
          </a:bodyPr>
          <a:lstStyle>
            <a:lvl1pPr>
              <a:defRPr sz="2400"/>
            </a:lvl1pPr>
          </a:lstStyle>
          <a:p>
            <a:r>
              <a:rPr lang="en-US" dirty="0"/>
              <a:t>Click to edit Master title style</a:t>
            </a:r>
          </a:p>
        </p:txBody>
      </p:sp>
      <p:sp>
        <p:nvSpPr>
          <p:cNvPr id="3" name="Text Placeholder 2"/>
          <p:cNvSpPr>
            <a:spLocks noGrp="1"/>
          </p:cNvSpPr>
          <p:nvPr>
            <p:ph type="body" idx="1"/>
          </p:nvPr>
        </p:nvSpPr>
        <p:spPr>
          <a:xfrm>
            <a:off x="317325" y="1260872"/>
            <a:ext cx="4828579" cy="617934"/>
          </a:xfrm>
        </p:spPr>
        <p:txBody>
          <a:bodyPr lIns="0" tIns="0" rIns="0" bIns="0" anchor="t"/>
          <a:lstStyle>
            <a:lvl1pPr marL="0" indent="0">
              <a:buNone/>
              <a:defRPr sz="18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4" name="Content Placeholder 3"/>
          <p:cNvSpPr>
            <a:spLocks noGrp="1"/>
          </p:cNvSpPr>
          <p:nvPr>
            <p:ph sz="half" idx="2"/>
          </p:nvPr>
        </p:nvSpPr>
        <p:spPr>
          <a:xfrm>
            <a:off x="317325" y="2003822"/>
            <a:ext cx="4828579" cy="2763441"/>
          </a:xfrm>
        </p:spPr>
        <p:txBody>
          <a:bodyPr lIns="0" tIns="0" rIns="0" bIns="0">
            <a:normAutofit/>
          </a:bodyPr>
          <a:lstStyle>
            <a:lvl1pPr marL="0" indent="0">
              <a:buFontTx/>
              <a:buNone/>
              <a:defRPr sz="1600"/>
            </a:lvl1pPr>
            <a:lvl2pPr marL="342900" indent="0">
              <a:buFontTx/>
              <a:buNone/>
              <a:defRPr sz="1800"/>
            </a:lvl2pPr>
            <a:lvl3pPr marL="685800" indent="0">
              <a:buFontTx/>
              <a:buNone/>
              <a:defRPr sz="1800"/>
            </a:lvl3pPr>
            <a:lvl4pPr marL="1028700" indent="0">
              <a:buFontTx/>
              <a:buNone/>
              <a:defRPr sz="1800"/>
            </a:lvl4pPr>
            <a:lvl5pPr marL="1371600" indent="0">
              <a:buFontTx/>
              <a:buNone/>
              <a:defRPr sz="1800"/>
            </a:lvl5pPr>
          </a:lstStyle>
          <a:p>
            <a:pPr lvl="0"/>
            <a:r>
              <a:rPr lang="en-US" dirty="0"/>
              <a:t>Click to edit Master text styles</a:t>
            </a:r>
          </a:p>
        </p:txBody>
      </p:sp>
      <p:sp>
        <p:nvSpPr>
          <p:cNvPr id="6" name="Content Placeholder 5"/>
          <p:cNvSpPr>
            <a:spLocks noGrp="1"/>
          </p:cNvSpPr>
          <p:nvPr>
            <p:ph sz="quarter" idx="4"/>
          </p:nvPr>
        </p:nvSpPr>
        <p:spPr>
          <a:xfrm>
            <a:off x="5474825" y="1292568"/>
            <a:ext cx="3340254" cy="2376608"/>
          </a:xfrm>
          <a:solidFill>
            <a:schemeClr val="accent1"/>
          </a:solidFill>
        </p:spPr>
        <p:txBody>
          <a:bodyPr lIns="360000" tIns="360000" rIns="360000" bIns="360000" anchor="ctr"/>
          <a:lstStyle>
            <a:lvl1pPr marL="0" indent="0" algn="l">
              <a:buFontTx/>
              <a:buNone/>
              <a:defRPr sz="1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3543685E-F2D2-CD43-B04A-672CD168BC27}"/>
              </a:ext>
            </a:extLst>
          </p:cNvPr>
          <p:cNvPicPr>
            <a:picLocks noChangeAspect="1"/>
          </p:cNvPicPr>
          <p:nvPr userDrawn="1"/>
        </p:nvPicPr>
        <p:blipFill>
          <a:blip r:embed="rId2"/>
          <a:stretch>
            <a:fillRect/>
          </a:stretch>
        </p:blipFill>
        <p:spPr>
          <a:xfrm>
            <a:off x="7466306" y="4322618"/>
            <a:ext cx="1677694" cy="820882"/>
          </a:xfrm>
          <a:prstGeom prst="rect">
            <a:avLst/>
          </a:prstGeom>
        </p:spPr>
      </p:pic>
      <p:sp>
        <p:nvSpPr>
          <p:cNvPr id="5" name="Slide Number Placeholder 4">
            <a:extLst>
              <a:ext uri="{FF2B5EF4-FFF2-40B4-BE49-F238E27FC236}">
                <a16:creationId xmlns:a16="http://schemas.microsoft.com/office/drawing/2014/main" id="{245F9C70-A54B-FF28-ED07-520BB46580C8}"/>
              </a:ext>
            </a:extLst>
          </p:cNvPr>
          <p:cNvSpPr>
            <a:spLocks noGrp="1"/>
          </p:cNvSpPr>
          <p:nvPr>
            <p:ph type="sldNum" sz="quarter" idx="10"/>
          </p:nvPr>
        </p:nvSpPr>
        <p:spPr>
          <a:xfrm>
            <a:off x="6457950" y="4843463"/>
            <a:ext cx="2057400" cy="274637"/>
          </a:xfrm>
        </p:spPr>
        <p:txBody>
          <a:bodyPr/>
          <a:lstStyle/>
          <a:p>
            <a:fld id="{BCF4604A-211E-40AA-B2F8-3979047E9A96}" type="slidenum">
              <a:rPr lang="en-CA" smtClean="0"/>
              <a:t>‹#›</a:t>
            </a:fld>
            <a:endParaRPr lang="en-CA"/>
          </a:p>
        </p:txBody>
      </p:sp>
    </p:spTree>
    <p:extLst>
      <p:ext uri="{BB962C8B-B14F-4D97-AF65-F5344CB8AC3E}">
        <p14:creationId xmlns:p14="http://schemas.microsoft.com/office/powerpoint/2010/main" val="21940887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pic>
        <p:nvPicPr>
          <p:cNvPr id="13" name="Picture 12" descr="A red surface with a black background&#10;&#10;Description automatically generated with medium confidence">
            <a:extLst>
              <a:ext uri="{FF2B5EF4-FFF2-40B4-BE49-F238E27FC236}">
                <a16:creationId xmlns:a16="http://schemas.microsoft.com/office/drawing/2014/main" id="{1CCE42D8-5361-9940-B797-FFC03759880E}"/>
              </a:ext>
            </a:extLst>
          </p:cNvPr>
          <p:cNvPicPr>
            <a:picLocks noChangeAspect="1"/>
          </p:cNvPicPr>
          <p:nvPr userDrawn="1"/>
        </p:nvPicPr>
        <p:blipFill>
          <a:blip r:embed="rId2"/>
          <a:stretch>
            <a:fillRect/>
          </a:stretch>
        </p:blipFill>
        <p:spPr>
          <a:xfrm>
            <a:off x="0" y="0"/>
            <a:ext cx="9144000" cy="5143500"/>
          </a:xfrm>
          <a:prstGeom prst="rect">
            <a:avLst/>
          </a:prstGeom>
        </p:spPr>
      </p:pic>
      <p:pic>
        <p:nvPicPr>
          <p:cNvPr id="14" name="Picture 13">
            <a:extLst>
              <a:ext uri="{FF2B5EF4-FFF2-40B4-BE49-F238E27FC236}">
                <a16:creationId xmlns:a16="http://schemas.microsoft.com/office/drawing/2014/main" id="{AB64294A-0EB7-ED44-A3E5-F1EF59B87ADA}"/>
              </a:ext>
            </a:extLst>
          </p:cNvPr>
          <p:cNvPicPr>
            <a:picLocks noChangeAspect="1"/>
          </p:cNvPicPr>
          <p:nvPr userDrawn="1"/>
        </p:nvPicPr>
        <p:blipFill>
          <a:blip r:embed="rId3"/>
          <a:stretch>
            <a:fillRect/>
          </a:stretch>
        </p:blipFill>
        <p:spPr>
          <a:xfrm>
            <a:off x="7466306" y="4322619"/>
            <a:ext cx="1677694" cy="820882"/>
          </a:xfrm>
          <a:prstGeom prst="rect">
            <a:avLst/>
          </a:prstGeom>
        </p:spPr>
      </p:pic>
      <p:sp>
        <p:nvSpPr>
          <p:cNvPr id="2" name="Title 1"/>
          <p:cNvSpPr>
            <a:spLocks noGrp="1"/>
          </p:cNvSpPr>
          <p:nvPr>
            <p:ph type="title"/>
          </p:nvPr>
        </p:nvSpPr>
        <p:spPr>
          <a:xfrm>
            <a:off x="317324" y="273844"/>
            <a:ext cx="8509349" cy="994172"/>
          </a:xfrm>
        </p:spPr>
        <p:txBody>
          <a:bodyPr lIns="0" tIns="0" rIns="0" bIns="0" anchor="t">
            <a:normAutofit/>
          </a:bodyPr>
          <a:lstStyle>
            <a:lvl1pPr>
              <a:defRPr sz="2400"/>
            </a:lvl1pPr>
          </a:lstStyle>
          <a:p>
            <a:r>
              <a:rPr lang="en-US" dirty="0"/>
              <a:t>Click to edit Master title style</a:t>
            </a:r>
          </a:p>
        </p:txBody>
      </p:sp>
      <p:sp>
        <p:nvSpPr>
          <p:cNvPr id="3" name="Text Placeholder 2"/>
          <p:cNvSpPr>
            <a:spLocks noGrp="1"/>
          </p:cNvSpPr>
          <p:nvPr>
            <p:ph type="body" idx="1"/>
          </p:nvPr>
        </p:nvSpPr>
        <p:spPr>
          <a:xfrm>
            <a:off x="317325" y="1260872"/>
            <a:ext cx="4115779" cy="617934"/>
          </a:xfrm>
        </p:spPr>
        <p:txBody>
          <a:bodyPr lIns="0" tIns="0" rIns="0" bIns="0" anchor="t"/>
          <a:lstStyle>
            <a:lvl1pPr marL="0" indent="0">
              <a:buNone/>
              <a:defRPr sz="18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4" name="Content Placeholder 3"/>
          <p:cNvSpPr>
            <a:spLocks noGrp="1"/>
          </p:cNvSpPr>
          <p:nvPr>
            <p:ph sz="half" idx="2"/>
          </p:nvPr>
        </p:nvSpPr>
        <p:spPr>
          <a:xfrm>
            <a:off x="317325" y="2721033"/>
            <a:ext cx="4115779" cy="2046230"/>
          </a:xfrm>
        </p:spPr>
        <p:txBody>
          <a:bodyPr lIns="0" tIns="0" rIns="0" bIns="0">
            <a:normAutofit/>
          </a:bodyPr>
          <a:lstStyle>
            <a:lvl1pPr marL="171450" indent="-171450">
              <a:buClr>
                <a:schemeClr val="accent1"/>
              </a:buClr>
              <a:buFont typeface="Arial" panose="020B0604020202020204" pitchFamily="34" charset="0"/>
              <a:buChar char="•"/>
              <a:defRPr sz="1400"/>
            </a:lvl1pPr>
            <a:lvl2pPr marL="514350" indent="-171450">
              <a:buClr>
                <a:schemeClr val="accent1"/>
              </a:buClr>
              <a:buFont typeface="Arial" panose="020B0604020202020204" pitchFamily="34" charset="0"/>
              <a:buChar char="•"/>
              <a:defRPr sz="1400"/>
            </a:lvl2pPr>
            <a:lvl3pPr marL="857250" indent="-171450">
              <a:buClr>
                <a:schemeClr val="accent1"/>
              </a:buClr>
              <a:buFont typeface="Arial" panose="020B0604020202020204" pitchFamily="34" charset="0"/>
              <a:buChar char="•"/>
              <a:defRPr sz="1400"/>
            </a:lvl3pPr>
            <a:lvl4pPr marL="1200150" indent="-171450">
              <a:buClr>
                <a:schemeClr val="accent1"/>
              </a:buClr>
              <a:buFont typeface="Arial" panose="020B0604020202020204" pitchFamily="34" charset="0"/>
              <a:buChar char="•"/>
              <a:defRPr sz="1400"/>
            </a:lvl4pPr>
            <a:lvl5pPr marL="1543050" indent="-171450">
              <a:buClr>
                <a:schemeClr val="accent1"/>
              </a:buClr>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710896" y="1260872"/>
            <a:ext cx="4104183" cy="617934"/>
          </a:xfrm>
        </p:spPr>
        <p:txBody>
          <a:bodyPr lIns="0" tIns="0" rIns="0" bIns="0" anchor="t"/>
          <a:lstStyle>
            <a:lvl1pPr marL="0" indent="0">
              <a:buNone/>
              <a:defRPr sz="18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6" name="Content Placeholder 5"/>
          <p:cNvSpPr>
            <a:spLocks noGrp="1"/>
          </p:cNvSpPr>
          <p:nvPr>
            <p:ph sz="quarter" idx="4"/>
          </p:nvPr>
        </p:nvSpPr>
        <p:spPr>
          <a:xfrm>
            <a:off x="4710896" y="2721033"/>
            <a:ext cx="4104183" cy="2046230"/>
          </a:xfrm>
        </p:spPr>
        <p:txBody>
          <a:bodyPr lIns="0" tIns="0" rIns="0" bIns="0">
            <a:normAutofit/>
          </a:bodyPr>
          <a:lstStyle>
            <a:lvl1pPr>
              <a:buClr>
                <a:schemeClr val="accent1"/>
              </a:buClr>
              <a:defRPr sz="1400"/>
            </a:lvl1pPr>
            <a:lvl2pPr>
              <a:buClr>
                <a:schemeClr val="accent1"/>
              </a:buClr>
              <a:defRPr sz="1400"/>
            </a:lvl2pPr>
            <a:lvl3pPr>
              <a:buClr>
                <a:schemeClr val="accent1"/>
              </a:buClr>
              <a:defRPr sz="1400"/>
            </a:lvl3pPr>
            <a:lvl4pPr>
              <a:buClr>
                <a:schemeClr val="accent1"/>
              </a:buClr>
              <a:defRPr sz="1400"/>
            </a:lvl4pPr>
            <a:lvl5pPr>
              <a:buClr>
                <a:schemeClr val="accent1"/>
              </a:buCl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2">
            <a:extLst>
              <a:ext uri="{FF2B5EF4-FFF2-40B4-BE49-F238E27FC236}">
                <a16:creationId xmlns:a16="http://schemas.microsoft.com/office/drawing/2014/main" id="{08FD9A21-158D-0643-8DA3-AFD565C362BD}"/>
              </a:ext>
            </a:extLst>
          </p:cNvPr>
          <p:cNvSpPr>
            <a:spLocks noGrp="1"/>
          </p:cNvSpPr>
          <p:nvPr>
            <p:ph type="body" idx="13"/>
          </p:nvPr>
        </p:nvSpPr>
        <p:spPr>
          <a:xfrm>
            <a:off x="317325" y="1925890"/>
            <a:ext cx="4115779" cy="617934"/>
          </a:xfrm>
        </p:spPr>
        <p:txBody>
          <a:bodyPr lIns="0" tIns="0" rIns="0" bIns="0" anchor="t">
            <a:normAutofit/>
          </a:bodyPr>
          <a:lstStyle>
            <a:lvl1pPr marL="0" indent="0">
              <a:buNone/>
              <a:defRPr sz="16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16" name="Text Placeholder 4">
            <a:extLst>
              <a:ext uri="{FF2B5EF4-FFF2-40B4-BE49-F238E27FC236}">
                <a16:creationId xmlns:a16="http://schemas.microsoft.com/office/drawing/2014/main" id="{D8EB3F40-7591-314E-8F85-E334D4B4E0A3}"/>
              </a:ext>
            </a:extLst>
          </p:cNvPr>
          <p:cNvSpPr>
            <a:spLocks noGrp="1"/>
          </p:cNvSpPr>
          <p:nvPr>
            <p:ph type="body" sz="quarter" idx="14"/>
          </p:nvPr>
        </p:nvSpPr>
        <p:spPr>
          <a:xfrm>
            <a:off x="4710896" y="1925890"/>
            <a:ext cx="4104183" cy="617934"/>
          </a:xfrm>
        </p:spPr>
        <p:txBody>
          <a:bodyPr lIns="0" tIns="0" rIns="0" bIns="0" anchor="t">
            <a:normAutofit/>
          </a:bodyPr>
          <a:lstStyle>
            <a:lvl1pPr marL="0" indent="0">
              <a:buNone/>
              <a:defRPr sz="16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7" name="Slide Number Placeholder 6">
            <a:extLst>
              <a:ext uri="{FF2B5EF4-FFF2-40B4-BE49-F238E27FC236}">
                <a16:creationId xmlns:a16="http://schemas.microsoft.com/office/drawing/2014/main" id="{DB65D84C-EF53-EBF4-D058-D36C0A0B901F}"/>
              </a:ext>
            </a:extLst>
          </p:cNvPr>
          <p:cNvSpPr>
            <a:spLocks noGrp="1"/>
          </p:cNvSpPr>
          <p:nvPr>
            <p:ph type="sldNum" sz="quarter" idx="15"/>
          </p:nvPr>
        </p:nvSpPr>
        <p:spPr/>
        <p:txBody>
          <a:bodyPr/>
          <a:lstStyle/>
          <a:p>
            <a:fld id="{BCF4604A-211E-40AA-B2F8-3979047E9A96}" type="slidenum">
              <a:rPr lang="en-CA" smtClean="0"/>
              <a:t>‹#›</a:t>
            </a:fld>
            <a:endParaRPr lang="en-CA"/>
          </a:p>
        </p:txBody>
      </p:sp>
    </p:spTree>
    <p:extLst>
      <p:ext uri="{BB962C8B-B14F-4D97-AF65-F5344CB8AC3E}">
        <p14:creationId xmlns:p14="http://schemas.microsoft.com/office/powerpoint/2010/main" val="11534841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6_Comparison">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1CCE42D8-5361-9940-B797-FFC03759880E}"/>
              </a:ext>
            </a:extLst>
          </p:cNvPr>
          <p:cNvPicPr>
            <a:picLocks noChangeAspect="1"/>
          </p:cNvPicPr>
          <p:nvPr userDrawn="1"/>
        </p:nvPicPr>
        <p:blipFill>
          <a:blip r:embed="rId2"/>
          <a:srcRect/>
          <a:stretch/>
        </p:blipFill>
        <p:spPr>
          <a:xfrm rot="10800000">
            <a:off x="0" y="0"/>
            <a:ext cx="9144000" cy="5143500"/>
          </a:xfrm>
          <a:prstGeom prst="rect">
            <a:avLst/>
          </a:prstGeom>
        </p:spPr>
      </p:pic>
      <p:sp>
        <p:nvSpPr>
          <p:cNvPr id="2" name="Title 1"/>
          <p:cNvSpPr>
            <a:spLocks noGrp="1"/>
          </p:cNvSpPr>
          <p:nvPr>
            <p:ph type="title"/>
          </p:nvPr>
        </p:nvSpPr>
        <p:spPr>
          <a:xfrm>
            <a:off x="317324" y="790421"/>
            <a:ext cx="8509349" cy="994172"/>
          </a:xfrm>
        </p:spPr>
        <p:txBody>
          <a:bodyPr lIns="0" tIns="0" rIns="0" bIns="0" anchor="t">
            <a:normAutofit/>
          </a:bodyPr>
          <a:lstStyle>
            <a:lvl1pPr>
              <a:defRPr sz="2400"/>
            </a:lvl1pPr>
          </a:lstStyle>
          <a:p>
            <a:r>
              <a:rPr lang="en-US" dirty="0"/>
              <a:t>Click to edit Master title style</a:t>
            </a:r>
          </a:p>
        </p:txBody>
      </p:sp>
      <p:sp>
        <p:nvSpPr>
          <p:cNvPr id="3" name="Text Placeholder 2"/>
          <p:cNvSpPr>
            <a:spLocks noGrp="1"/>
          </p:cNvSpPr>
          <p:nvPr>
            <p:ph type="body" idx="1"/>
          </p:nvPr>
        </p:nvSpPr>
        <p:spPr>
          <a:xfrm>
            <a:off x="317325" y="1777449"/>
            <a:ext cx="4115779" cy="617934"/>
          </a:xfrm>
        </p:spPr>
        <p:txBody>
          <a:bodyPr lIns="0" tIns="0" rIns="0" bIns="0" anchor="t"/>
          <a:lstStyle>
            <a:lvl1pPr marL="0" indent="0">
              <a:buNone/>
              <a:defRPr sz="18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4" name="Content Placeholder 3"/>
          <p:cNvSpPr>
            <a:spLocks noGrp="1"/>
          </p:cNvSpPr>
          <p:nvPr>
            <p:ph sz="half" idx="2"/>
          </p:nvPr>
        </p:nvSpPr>
        <p:spPr>
          <a:xfrm>
            <a:off x="317325" y="3237610"/>
            <a:ext cx="4115779" cy="1482832"/>
          </a:xfrm>
        </p:spPr>
        <p:txBody>
          <a:bodyPr lIns="0" tIns="0" rIns="0" bIns="0">
            <a:normAutofit/>
          </a:bodyPr>
          <a:lstStyle>
            <a:lvl1pPr marL="171450" indent="-171450">
              <a:buClr>
                <a:schemeClr val="accent1"/>
              </a:buClr>
              <a:buFont typeface="Arial" panose="020B0604020202020204" pitchFamily="34" charset="0"/>
              <a:buChar char="•"/>
              <a:defRPr sz="1400"/>
            </a:lvl1pPr>
            <a:lvl2pPr marL="514350" indent="-171450">
              <a:buClr>
                <a:schemeClr val="accent1"/>
              </a:buClr>
              <a:buFont typeface="Arial" panose="020B0604020202020204" pitchFamily="34" charset="0"/>
              <a:buChar char="•"/>
              <a:defRPr sz="1400"/>
            </a:lvl2pPr>
            <a:lvl3pPr marL="857250" indent="-171450">
              <a:buClr>
                <a:schemeClr val="accent1"/>
              </a:buClr>
              <a:buFont typeface="Arial" panose="020B0604020202020204" pitchFamily="34" charset="0"/>
              <a:buChar char="•"/>
              <a:defRPr sz="1400"/>
            </a:lvl3pPr>
            <a:lvl4pPr marL="1200150" indent="-171450">
              <a:buClr>
                <a:schemeClr val="accent1"/>
              </a:buClr>
              <a:buFont typeface="Arial" panose="020B0604020202020204" pitchFamily="34" charset="0"/>
              <a:buChar char="•"/>
              <a:defRPr sz="1400"/>
            </a:lvl4pPr>
            <a:lvl5pPr marL="1543050" indent="-171450">
              <a:buClr>
                <a:schemeClr val="accent1"/>
              </a:buClr>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710896" y="1777449"/>
            <a:ext cx="4104183" cy="617934"/>
          </a:xfrm>
        </p:spPr>
        <p:txBody>
          <a:bodyPr lIns="0" tIns="0" rIns="0" bIns="0" anchor="t"/>
          <a:lstStyle>
            <a:lvl1pPr marL="0" indent="0">
              <a:buNone/>
              <a:defRPr sz="18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6" name="Content Placeholder 5"/>
          <p:cNvSpPr>
            <a:spLocks noGrp="1"/>
          </p:cNvSpPr>
          <p:nvPr>
            <p:ph sz="quarter" idx="4"/>
          </p:nvPr>
        </p:nvSpPr>
        <p:spPr>
          <a:xfrm>
            <a:off x="4710896" y="3237610"/>
            <a:ext cx="4104183" cy="1482832"/>
          </a:xfrm>
        </p:spPr>
        <p:txBody>
          <a:bodyPr lIns="0" tIns="0" rIns="0" bIns="0">
            <a:normAutofit/>
          </a:bodyPr>
          <a:lstStyle>
            <a:lvl1pPr>
              <a:buClr>
                <a:schemeClr val="accent1"/>
              </a:buClr>
              <a:defRPr sz="1400"/>
            </a:lvl1pPr>
            <a:lvl2pPr>
              <a:buClr>
                <a:schemeClr val="accent1"/>
              </a:buClr>
              <a:defRPr sz="1400"/>
            </a:lvl2pPr>
            <a:lvl3pPr>
              <a:buClr>
                <a:schemeClr val="accent1"/>
              </a:buClr>
              <a:defRPr sz="1400"/>
            </a:lvl3pPr>
            <a:lvl4pPr>
              <a:buClr>
                <a:schemeClr val="accent1"/>
              </a:buClr>
              <a:defRPr sz="1400"/>
            </a:lvl4pPr>
            <a:lvl5pPr>
              <a:buClr>
                <a:schemeClr val="accent1"/>
              </a:buCl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2">
            <a:extLst>
              <a:ext uri="{FF2B5EF4-FFF2-40B4-BE49-F238E27FC236}">
                <a16:creationId xmlns:a16="http://schemas.microsoft.com/office/drawing/2014/main" id="{08FD9A21-158D-0643-8DA3-AFD565C362BD}"/>
              </a:ext>
            </a:extLst>
          </p:cNvPr>
          <p:cNvSpPr>
            <a:spLocks noGrp="1"/>
          </p:cNvSpPr>
          <p:nvPr>
            <p:ph type="body" idx="13"/>
          </p:nvPr>
        </p:nvSpPr>
        <p:spPr>
          <a:xfrm>
            <a:off x="317325" y="2442467"/>
            <a:ext cx="4115779" cy="617934"/>
          </a:xfrm>
        </p:spPr>
        <p:txBody>
          <a:bodyPr lIns="0" tIns="0" rIns="0" bIns="0" anchor="t">
            <a:normAutofit/>
          </a:bodyPr>
          <a:lstStyle>
            <a:lvl1pPr marL="0" indent="0">
              <a:buNone/>
              <a:defRPr sz="16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16" name="Text Placeholder 4">
            <a:extLst>
              <a:ext uri="{FF2B5EF4-FFF2-40B4-BE49-F238E27FC236}">
                <a16:creationId xmlns:a16="http://schemas.microsoft.com/office/drawing/2014/main" id="{D8EB3F40-7591-314E-8F85-E334D4B4E0A3}"/>
              </a:ext>
            </a:extLst>
          </p:cNvPr>
          <p:cNvSpPr>
            <a:spLocks noGrp="1"/>
          </p:cNvSpPr>
          <p:nvPr>
            <p:ph type="body" sz="quarter" idx="14"/>
          </p:nvPr>
        </p:nvSpPr>
        <p:spPr>
          <a:xfrm>
            <a:off x="4710896" y="2442467"/>
            <a:ext cx="4104183" cy="617934"/>
          </a:xfrm>
        </p:spPr>
        <p:txBody>
          <a:bodyPr lIns="0" tIns="0" rIns="0" bIns="0" anchor="t">
            <a:normAutofit/>
          </a:bodyPr>
          <a:lstStyle>
            <a:lvl1pPr marL="0" indent="0">
              <a:buNone/>
              <a:defRPr sz="16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pic>
        <p:nvPicPr>
          <p:cNvPr id="11" name="Picture 10">
            <a:extLst>
              <a:ext uri="{FF2B5EF4-FFF2-40B4-BE49-F238E27FC236}">
                <a16:creationId xmlns:a16="http://schemas.microsoft.com/office/drawing/2014/main" id="{19BDCE89-2A57-5A46-B388-65505557DD2B}"/>
              </a:ext>
            </a:extLst>
          </p:cNvPr>
          <p:cNvPicPr>
            <a:picLocks noChangeAspect="1"/>
          </p:cNvPicPr>
          <p:nvPr userDrawn="1"/>
        </p:nvPicPr>
        <p:blipFill>
          <a:blip r:embed="rId3"/>
          <a:stretch>
            <a:fillRect/>
          </a:stretch>
        </p:blipFill>
        <p:spPr>
          <a:xfrm>
            <a:off x="7466306" y="4322618"/>
            <a:ext cx="1677694" cy="820882"/>
          </a:xfrm>
          <a:prstGeom prst="rect">
            <a:avLst/>
          </a:prstGeom>
        </p:spPr>
      </p:pic>
      <p:sp>
        <p:nvSpPr>
          <p:cNvPr id="7" name="Slide Number Placeholder 6">
            <a:extLst>
              <a:ext uri="{FF2B5EF4-FFF2-40B4-BE49-F238E27FC236}">
                <a16:creationId xmlns:a16="http://schemas.microsoft.com/office/drawing/2014/main" id="{1A3D17D6-B08E-AD98-0E93-8170EB3A075F}"/>
              </a:ext>
            </a:extLst>
          </p:cNvPr>
          <p:cNvSpPr>
            <a:spLocks noGrp="1"/>
          </p:cNvSpPr>
          <p:nvPr>
            <p:ph type="sldNum" sz="quarter" idx="15"/>
          </p:nvPr>
        </p:nvSpPr>
        <p:spPr>
          <a:xfrm>
            <a:off x="6457950" y="4851083"/>
            <a:ext cx="2057400" cy="274637"/>
          </a:xfrm>
        </p:spPr>
        <p:txBody>
          <a:bodyPr/>
          <a:lstStyle/>
          <a:p>
            <a:fld id="{BCF4604A-211E-40AA-B2F8-3979047E9A96}" type="slidenum">
              <a:rPr lang="en-CA" smtClean="0"/>
              <a:t>‹#›</a:t>
            </a:fld>
            <a:endParaRPr lang="en-CA"/>
          </a:p>
        </p:txBody>
      </p:sp>
    </p:spTree>
    <p:extLst>
      <p:ext uri="{BB962C8B-B14F-4D97-AF65-F5344CB8AC3E}">
        <p14:creationId xmlns:p14="http://schemas.microsoft.com/office/powerpoint/2010/main" val="4749050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4_Comparison">
    <p:spTree>
      <p:nvGrpSpPr>
        <p:cNvPr id="1" name=""/>
        <p:cNvGrpSpPr/>
        <p:nvPr/>
      </p:nvGrpSpPr>
      <p:grpSpPr>
        <a:xfrm>
          <a:off x="0" y="0"/>
          <a:ext cx="0" cy="0"/>
          <a:chOff x="0" y="0"/>
          <a:chExt cx="0" cy="0"/>
        </a:xfrm>
      </p:grpSpPr>
      <p:sp>
        <p:nvSpPr>
          <p:cNvPr id="2" name="Title 1"/>
          <p:cNvSpPr>
            <a:spLocks noGrp="1"/>
          </p:cNvSpPr>
          <p:nvPr>
            <p:ph type="title"/>
          </p:nvPr>
        </p:nvSpPr>
        <p:spPr>
          <a:xfrm>
            <a:off x="317324" y="273844"/>
            <a:ext cx="8509349" cy="994172"/>
          </a:xfrm>
        </p:spPr>
        <p:txBody>
          <a:bodyPr lIns="0" tIns="0" rIns="0" bIns="0" anchor="t">
            <a:normAutofit/>
          </a:bodyPr>
          <a:lstStyle>
            <a:lvl1pPr>
              <a:defRPr sz="2400"/>
            </a:lvl1pPr>
          </a:lstStyle>
          <a:p>
            <a:r>
              <a:rPr lang="en-US" dirty="0"/>
              <a:t>Click to edit Master title style</a:t>
            </a:r>
          </a:p>
        </p:txBody>
      </p:sp>
      <p:sp>
        <p:nvSpPr>
          <p:cNvPr id="3" name="Text Placeholder 2"/>
          <p:cNvSpPr>
            <a:spLocks noGrp="1"/>
          </p:cNvSpPr>
          <p:nvPr>
            <p:ph type="body" idx="1"/>
          </p:nvPr>
        </p:nvSpPr>
        <p:spPr>
          <a:xfrm>
            <a:off x="317325" y="1260872"/>
            <a:ext cx="4115779" cy="617934"/>
          </a:xfrm>
        </p:spPr>
        <p:txBody>
          <a:bodyPr lIns="0" tIns="0" rIns="0" bIns="0" anchor="t"/>
          <a:lstStyle>
            <a:lvl1pPr marL="0" indent="0">
              <a:buNone/>
              <a:defRPr sz="18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4" name="Content Placeholder 3"/>
          <p:cNvSpPr>
            <a:spLocks noGrp="1"/>
          </p:cNvSpPr>
          <p:nvPr>
            <p:ph sz="half" idx="2"/>
          </p:nvPr>
        </p:nvSpPr>
        <p:spPr>
          <a:xfrm>
            <a:off x="317325" y="2721033"/>
            <a:ext cx="4115779" cy="2046230"/>
          </a:xfrm>
        </p:spPr>
        <p:txBody>
          <a:bodyPr lIns="0" tIns="0" rIns="0" bIns="0">
            <a:normAutofit/>
          </a:bodyPr>
          <a:lstStyle>
            <a:lvl1pPr marL="171450" indent="-171450">
              <a:buClr>
                <a:schemeClr val="accent1"/>
              </a:buClr>
              <a:buFont typeface="Arial" panose="020B0604020202020204" pitchFamily="34" charset="0"/>
              <a:buChar char="•"/>
              <a:defRPr sz="1400"/>
            </a:lvl1pPr>
            <a:lvl2pPr marL="514350" indent="-171450">
              <a:buClr>
                <a:schemeClr val="accent1"/>
              </a:buClr>
              <a:buFont typeface="Arial" panose="020B0604020202020204" pitchFamily="34" charset="0"/>
              <a:buChar char="•"/>
              <a:defRPr sz="1400"/>
            </a:lvl2pPr>
            <a:lvl3pPr marL="857250" indent="-171450">
              <a:buClr>
                <a:schemeClr val="accent1"/>
              </a:buClr>
              <a:buFont typeface="Arial" panose="020B0604020202020204" pitchFamily="34" charset="0"/>
              <a:buChar char="•"/>
              <a:defRPr sz="1400"/>
            </a:lvl3pPr>
            <a:lvl4pPr marL="1200150" indent="-171450">
              <a:buClr>
                <a:schemeClr val="accent1"/>
              </a:buClr>
              <a:buFont typeface="Arial" panose="020B0604020202020204" pitchFamily="34" charset="0"/>
              <a:buChar char="•"/>
              <a:defRPr sz="1400"/>
            </a:lvl4pPr>
            <a:lvl5pPr marL="1543050" indent="-171450">
              <a:buClr>
                <a:schemeClr val="accent1"/>
              </a:buClr>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710896" y="1260872"/>
            <a:ext cx="4104183" cy="617934"/>
          </a:xfrm>
        </p:spPr>
        <p:txBody>
          <a:bodyPr lIns="0" tIns="0" rIns="0" bIns="0" anchor="t"/>
          <a:lstStyle>
            <a:lvl1pPr marL="0" indent="0">
              <a:buNone/>
              <a:defRPr sz="18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6" name="Content Placeholder 5"/>
          <p:cNvSpPr>
            <a:spLocks noGrp="1"/>
          </p:cNvSpPr>
          <p:nvPr>
            <p:ph sz="quarter" idx="4"/>
          </p:nvPr>
        </p:nvSpPr>
        <p:spPr>
          <a:xfrm>
            <a:off x="4710896" y="2721033"/>
            <a:ext cx="4104183" cy="2046230"/>
          </a:xfrm>
        </p:spPr>
        <p:txBody>
          <a:bodyPr lIns="0" tIns="0" rIns="0" bIns="0">
            <a:normAutofit/>
          </a:bodyPr>
          <a:lstStyle>
            <a:lvl1pPr>
              <a:buClr>
                <a:schemeClr val="accent1"/>
              </a:buClr>
              <a:defRPr sz="1400"/>
            </a:lvl1pPr>
            <a:lvl2pPr>
              <a:buClr>
                <a:schemeClr val="accent1"/>
              </a:buClr>
              <a:defRPr sz="1400"/>
            </a:lvl2pPr>
            <a:lvl3pPr>
              <a:buClr>
                <a:schemeClr val="accent1"/>
              </a:buClr>
              <a:defRPr sz="1400"/>
            </a:lvl3pPr>
            <a:lvl4pPr>
              <a:buClr>
                <a:schemeClr val="accent1"/>
              </a:buClr>
              <a:defRPr sz="1400"/>
            </a:lvl4pPr>
            <a:lvl5pPr>
              <a:buClr>
                <a:schemeClr val="accent1"/>
              </a:buCl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2">
            <a:extLst>
              <a:ext uri="{FF2B5EF4-FFF2-40B4-BE49-F238E27FC236}">
                <a16:creationId xmlns:a16="http://schemas.microsoft.com/office/drawing/2014/main" id="{08FD9A21-158D-0643-8DA3-AFD565C362BD}"/>
              </a:ext>
            </a:extLst>
          </p:cNvPr>
          <p:cNvSpPr>
            <a:spLocks noGrp="1"/>
          </p:cNvSpPr>
          <p:nvPr>
            <p:ph type="body" idx="13"/>
          </p:nvPr>
        </p:nvSpPr>
        <p:spPr>
          <a:xfrm>
            <a:off x="317325" y="1925890"/>
            <a:ext cx="4115779" cy="617934"/>
          </a:xfrm>
        </p:spPr>
        <p:txBody>
          <a:bodyPr lIns="0" tIns="0" rIns="0" bIns="0" anchor="t">
            <a:normAutofit/>
          </a:bodyPr>
          <a:lstStyle>
            <a:lvl1pPr marL="0" indent="0">
              <a:buNone/>
              <a:defRPr sz="16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16" name="Text Placeholder 4">
            <a:extLst>
              <a:ext uri="{FF2B5EF4-FFF2-40B4-BE49-F238E27FC236}">
                <a16:creationId xmlns:a16="http://schemas.microsoft.com/office/drawing/2014/main" id="{D8EB3F40-7591-314E-8F85-E334D4B4E0A3}"/>
              </a:ext>
            </a:extLst>
          </p:cNvPr>
          <p:cNvSpPr>
            <a:spLocks noGrp="1"/>
          </p:cNvSpPr>
          <p:nvPr>
            <p:ph type="body" sz="quarter" idx="14"/>
          </p:nvPr>
        </p:nvSpPr>
        <p:spPr>
          <a:xfrm>
            <a:off x="4710896" y="1925890"/>
            <a:ext cx="4104183" cy="617934"/>
          </a:xfrm>
        </p:spPr>
        <p:txBody>
          <a:bodyPr lIns="0" tIns="0" rIns="0" bIns="0" anchor="t">
            <a:normAutofit/>
          </a:bodyPr>
          <a:lstStyle>
            <a:lvl1pPr marL="0" indent="0">
              <a:buNone/>
              <a:defRPr sz="16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pic>
        <p:nvPicPr>
          <p:cNvPr id="11" name="Picture 10">
            <a:extLst>
              <a:ext uri="{FF2B5EF4-FFF2-40B4-BE49-F238E27FC236}">
                <a16:creationId xmlns:a16="http://schemas.microsoft.com/office/drawing/2014/main" id="{189B59C7-96A4-CA4F-9860-5F8370EE8BC7}"/>
              </a:ext>
            </a:extLst>
          </p:cNvPr>
          <p:cNvPicPr>
            <a:picLocks noChangeAspect="1"/>
          </p:cNvPicPr>
          <p:nvPr userDrawn="1"/>
        </p:nvPicPr>
        <p:blipFill>
          <a:blip r:embed="rId2"/>
          <a:stretch>
            <a:fillRect/>
          </a:stretch>
        </p:blipFill>
        <p:spPr>
          <a:xfrm>
            <a:off x="7466306" y="4322618"/>
            <a:ext cx="1677694" cy="820882"/>
          </a:xfrm>
          <a:prstGeom prst="rect">
            <a:avLst/>
          </a:prstGeom>
        </p:spPr>
      </p:pic>
      <p:sp>
        <p:nvSpPr>
          <p:cNvPr id="7" name="Slide Number Placeholder 6">
            <a:extLst>
              <a:ext uri="{FF2B5EF4-FFF2-40B4-BE49-F238E27FC236}">
                <a16:creationId xmlns:a16="http://schemas.microsoft.com/office/drawing/2014/main" id="{ECD369A8-7813-89CB-7E17-7D406024A5E9}"/>
              </a:ext>
            </a:extLst>
          </p:cNvPr>
          <p:cNvSpPr>
            <a:spLocks noGrp="1"/>
          </p:cNvSpPr>
          <p:nvPr>
            <p:ph type="sldNum" sz="quarter" idx="15"/>
          </p:nvPr>
        </p:nvSpPr>
        <p:spPr>
          <a:xfrm>
            <a:off x="6457950" y="4851083"/>
            <a:ext cx="2057400" cy="274637"/>
          </a:xfrm>
        </p:spPr>
        <p:txBody>
          <a:bodyPr/>
          <a:lstStyle/>
          <a:p>
            <a:fld id="{BCF4604A-211E-40AA-B2F8-3979047E9A96}" type="slidenum">
              <a:rPr lang="en-CA" smtClean="0"/>
              <a:t>‹#›</a:t>
            </a:fld>
            <a:endParaRPr lang="en-CA"/>
          </a:p>
        </p:txBody>
      </p:sp>
    </p:spTree>
    <p:extLst>
      <p:ext uri="{BB962C8B-B14F-4D97-AF65-F5344CB8AC3E}">
        <p14:creationId xmlns:p14="http://schemas.microsoft.com/office/powerpoint/2010/main" val="31747901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pic>
        <p:nvPicPr>
          <p:cNvPr id="5" name="Picture 4" descr="A red surface with a black background&#10;&#10;Description automatically generated with medium confidence">
            <a:extLst>
              <a:ext uri="{FF2B5EF4-FFF2-40B4-BE49-F238E27FC236}">
                <a16:creationId xmlns:a16="http://schemas.microsoft.com/office/drawing/2014/main" id="{B61ADB00-69E2-3346-BF67-6504884B3B8A}"/>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2" name="Title 1"/>
          <p:cNvSpPr>
            <a:spLocks noGrp="1"/>
          </p:cNvSpPr>
          <p:nvPr>
            <p:ph type="title"/>
          </p:nvPr>
        </p:nvSpPr>
        <p:spPr>
          <a:xfrm>
            <a:off x="317326" y="266700"/>
            <a:ext cx="8509349" cy="994172"/>
          </a:xfrm>
        </p:spPr>
        <p:txBody>
          <a:bodyPr lIns="0" tIns="0" rIns="0" bIns="0" anchor="t">
            <a:normAutofit/>
          </a:bodyPr>
          <a:lstStyle>
            <a:lvl1pPr>
              <a:defRPr sz="2400"/>
            </a:lvl1pPr>
          </a:lstStyle>
          <a:p>
            <a:r>
              <a:rPr lang="en-US" dirty="0"/>
              <a:t>Click to edit Master title style</a:t>
            </a:r>
          </a:p>
        </p:txBody>
      </p:sp>
      <p:sp>
        <p:nvSpPr>
          <p:cNvPr id="3" name="Text Placeholder 2"/>
          <p:cNvSpPr>
            <a:spLocks noGrp="1"/>
          </p:cNvSpPr>
          <p:nvPr>
            <p:ph type="body" idx="1"/>
          </p:nvPr>
        </p:nvSpPr>
        <p:spPr>
          <a:xfrm>
            <a:off x="317325" y="1260872"/>
            <a:ext cx="3583343" cy="280988"/>
          </a:xfrm>
          <a:solidFill>
            <a:schemeClr val="bg1"/>
          </a:solidFill>
        </p:spPr>
        <p:txBody>
          <a:bodyPr lIns="0" tIns="0" rIns="0" bIns="0" anchor="t"/>
          <a:lstStyle>
            <a:lvl1pPr marL="0" indent="0">
              <a:buNone/>
              <a:defRPr sz="18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pic>
        <p:nvPicPr>
          <p:cNvPr id="12" name="Picture 11">
            <a:extLst>
              <a:ext uri="{FF2B5EF4-FFF2-40B4-BE49-F238E27FC236}">
                <a16:creationId xmlns:a16="http://schemas.microsoft.com/office/drawing/2014/main" id="{0AC89A0D-F85D-5A4E-A613-91762C54EAF9}"/>
              </a:ext>
            </a:extLst>
          </p:cNvPr>
          <p:cNvPicPr>
            <a:picLocks noChangeAspect="1"/>
          </p:cNvPicPr>
          <p:nvPr userDrawn="1"/>
        </p:nvPicPr>
        <p:blipFill>
          <a:blip r:embed="rId3"/>
          <a:stretch>
            <a:fillRect/>
          </a:stretch>
        </p:blipFill>
        <p:spPr>
          <a:xfrm>
            <a:off x="7466306" y="4322619"/>
            <a:ext cx="1677694" cy="820882"/>
          </a:xfrm>
          <a:prstGeom prst="rect">
            <a:avLst/>
          </a:prstGeom>
        </p:spPr>
      </p:pic>
      <p:sp>
        <p:nvSpPr>
          <p:cNvPr id="13" name="Text Placeholder 2">
            <a:extLst>
              <a:ext uri="{FF2B5EF4-FFF2-40B4-BE49-F238E27FC236}">
                <a16:creationId xmlns:a16="http://schemas.microsoft.com/office/drawing/2014/main" id="{32DB58E1-DB9B-1B4A-B1B0-30A0B6B57336}"/>
              </a:ext>
            </a:extLst>
          </p:cNvPr>
          <p:cNvSpPr>
            <a:spLocks noGrp="1"/>
          </p:cNvSpPr>
          <p:nvPr>
            <p:ph type="body" idx="13"/>
          </p:nvPr>
        </p:nvSpPr>
        <p:spPr>
          <a:xfrm>
            <a:off x="317325" y="4177695"/>
            <a:ext cx="4115779" cy="617934"/>
          </a:xfrm>
          <a:noFill/>
        </p:spPr>
        <p:txBody>
          <a:bodyPr lIns="0" tIns="0" rIns="0" bIns="0" anchor="t">
            <a:normAutofit/>
          </a:bodyPr>
          <a:lstStyle>
            <a:lvl1pPr marL="0" indent="0">
              <a:buNone/>
              <a:defRPr sz="12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graphicFrame>
        <p:nvGraphicFramePr>
          <p:cNvPr id="14" name="Table 14">
            <a:extLst>
              <a:ext uri="{FF2B5EF4-FFF2-40B4-BE49-F238E27FC236}">
                <a16:creationId xmlns:a16="http://schemas.microsoft.com/office/drawing/2014/main" id="{2E5345B5-DD05-564C-83B4-41F29B1D81C6}"/>
              </a:ext>
            </a:extLst>
          </p:cNvPr>
          <p:cNvGraphicFramePr>
            <a:graphicFrameLocks noGrp="1"/>
          </p:cNvGraphicFramePr>
          <p:nvPr userDrawn="1">
            <p:extLst>
              <p:ext uri="{D42A27DB-BD31-4B8C-83A1-F6EECF244321}">
                <p14:modId xmlns:p14="http://schemas.microsoft.com/office/powerpoint/2010/main" val="4172929289"/>
              </p:ext>
            </p:extLst>
          </p:nvPr>
        </p:nvGraphicFramePr>
        <p:xfrm>
          <a:off x="295983" y="1698150"/>
          <a:ext cx="8530692" cy="2353320"/>
        </p:xfrm>
        <a:graphic>
          <a:graphicData uri="http://schemas.openxmlformats.org/drawingml/2006/table">
            <a:tbl>
              <a:tblPr firstRow="1" bandRow="1">
                <a:tableStyleId>{073A0DAA-6AF3-43AB-8588-CEC1D06C72B9}</a:tableStyleId>
              </a:tblPr>
              <a:tblGrid>
                <a:gridCol w="1421782">
                  <a:extLst>
                    <a:ext uri="{9D8B030D-6E8A-4147-A177-3AD203B41FA5}">
                      <a16:colId xmlns:a16="http://schemas.microsoft.com/office/drawing/2014/main" val="1275900796"/>
                    </a:ext>
                  </a:extLst>
                </a:gridCol>
                <a:gridCol w="1421782">
                  <a:extLst>
                    <a:ext uri="{9D8B030D-6E8A-4147-A177-3AD203B41FA5}">
                      <a16:colId xmlns:a16="http://schemas.microsoft.com/office/drawing/2014/main" val="4214847412"/>
                    </a:ext>
                  </a:extLst>
                </a:gridCol>
                <a:gridCol w="1421782">
                  <a:extLst>
                    <a:ext uri="{9D8B030D-6E8A-4147-A177-3AD203B41FA5}">
                      <a16:colId xmlns:a16="http://schemas.microsoft.com/office/drawing/2014/main" val="1568005330"/>
                    </a:ext>
                  </a:extLst>
                </a:gridCol>
                <a:gridCol w="1421782">
                  <a:extLst>
                    <a:ext uri="{9D8B030D-6E8A-4147-A177-3AD203B41FA5}">
                      <a16:colId xmlns:a16="http://schemas.microsoft.com/office/drawing/2014/main" val="124885009"/>
                    </a:ext>
                  </a:extLst>
                </a:gridCol>
                <a:gridCol w="1421782">
                  <a:extLst>
                    <a:ext uri="{9D8B030D-6E8A-4147-A177-3AD203B41FA5}">
                      <a16:colId xmlns:a16="http://schemas.microsoft.com/office/drawing/2014/main" val="644165173"/>
                    </a:ext>
                  </a:extLst>
                </a:gridCol>
                <a:gridCol w="1421782">
                  <a:extLst>
                    <a:ext uri="{9D8B030D-6E8A-4147-A177-3AD203B41FA5}">
                      <a16:colId xmlns:a16="http://schemas.microsoft.com/office/drawing/2014/main" val="3103363122"/>
                    </a:ext>
                  </a:extLst>
                </a:gridCol>
              </a:tblGrid>
              <a:tr h="27306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700" b="0" i="0" dirty="0">
                          <a:latin typeface="Arial" panose="020B0604020202020204" pitchFamily="34" charset="0"/>
                          <a:cs typeface="Arial" panose="020B0604020202020204" pitchFamily="34" charset="0"/>
                        </a:rPr>
                        <a:t>Click to edit Master text styles</a:t>
                      </a:r>
                    </a:p>
                  </a:txBody>
                  <a:tcPr anchor="ctr">
                    <a:lnL w="12700" cmpd="sng">
                      <a:noFill/>
                    </a:lnL>
                    <a:lnR w="12700"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700" b="0" i="0" dirty="0">
                          <a:latin typeface="Arial" panose="020B0604020202020204" pitchFamily="34" charset="0"/>
                          <a:cs typeface="Arial" panose="020B0604020202020204" pitchFamily="34" charset="0"/>
                        </a:rPr>
                        <a:t>Click to edit Master text styles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700" b="0" i="0" dirty="0">
                          <a:latin typeface="Arial" panose="020B0604020202020204" pitchFamily="34" charset="0"/>
                          <a:cs typeface="Arial" panose="020B0604020202020204" pitchFamily="34" charset="0"/>
                        </a:rPr>
                        <a:t>Click to edit Master text styles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700" b="0" i="0" dirty="0">
                          <a:latin typeface="Arial" panose="020B0604020202020204" pitchFamily="34" charset="0"/>
                          <a:cs typeface="Arial" panose="020B0604020202020204" pitchFamily="34" charset="0"/>
                        </a:rPr>
                        <a:t>Click to edit Master text styles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700" b="0" i="0" dirty="0">
                          <a:latin typeface="Arial" panose="020B0604020202020204" pitchFamily="34" charset="0"/>
                          <a:cs typeface="Arial" panose="020B0604020202020204" pitchFamily="34" charset="0"/>
                        </a:rPr>
                        <a:t>Click to edit Master text styles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700" b="0" i="0" dirty="0">
                          <a:latin typeface="Arial" panose="020B0604020202020204" pitchFamily="34" charset="0"/>
                          <a:cs typeface="Arial" panose="020B0604020202020204" pitchFamily="34" charset="0"/>
                        </a:rPr>
                        <a:t>Click to edit Master text styles</a:t>
                      </a:r>
                    </a:p>
                  </a:txBody>
                  <a:tcPr anchor="ctr">
                    <a:lnL w="12700" cap="flat" cmpd="sng" algn="ctr">
                      <a:solidFill>
                        <a:schemeClr val="tx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752704291"/>
                  </a:ext>
                </a:extLst>
              </a:tr>
              <a:tr h="273060">
                <a:tc>
                  <a:txBody>
                    <a:bodyPr/>
                    <a:lstStyle/>
                    <a:p>
                      <a:endParaRPr lang="en-US" dirty="0"/>
                    </a:p>
                  </a:txBody>
                  <a:tcPr>
                    <a:lnL w="12700" cmpd="sng">
                      <a:noFill/>
                    </a:lnL>
                    <a:lnR w="12700"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77563532"/>
                  </a:ext>
                </a:extLst>
              </a:tr>
              <a:tr h="273060">
                <a:tc>
                  <a:txBody>
                    <a:bodyPr/>
                    <a:lstStyle/>
                    <a:p>
                      <a:endParaRPr lang="en-US"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932301186"/>
                  </a:ext>
                </a:extLst>
              </a:tr>
              <a:tr h="273060">
                <a:tc>
                  <a:txBody>
                    <a:bodyPr/>
                    <a:lstStyle/>
                    <a:p>
                      <a:endParaRPr lang="en-US"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555776790"/>
                  </a:ext>
                </a:extLst>
              </a:tr>
              <a:tr h="273060">
                <a:tc>
                  <a:txBody>
                    <a:bodyPr/>
                    <a:lstStyle/>
                    <a:p>
                      <a:endParaRPr lang="en-US"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201922025"/>
                  </a:ext>
                </a:extLst>
              </a:tr>
              <a:tr h="273060">
                <a:tc>
                  <a:txBody>
                    <a:bodyPr/>
                    <a:lstStyle/>
                    <a:p>
                      <a:endParaRPr lang="en-US"/>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652892708"/>
                  </a:ext>
                </a:extLst>
              </a:tr>
              <a:tr h="273060">
                <a:tc>
                  <a:txBody>
                    <a:bodyPr/>
                    <a:lstStyle/>
                    <a:p>
                      <a:endParaRPr lang="en-US"/>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834654190"/>
                  </a:ext>
                </a:extLst>
              </a:tr>
              <a:tr h="273060">
                <a:tc>
                  <a:txBody>
                    <a:bodyPr/>
                    <a:lstStyle/>
                    <a:p>
                      <a:endParaRPr lang="en-US"/>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565005490"/>
                  </a:ext>
                </a:extLst>
              </a:tr>
            </a:tbl>
          </a:graphicData>
        </a:graphic>
      </p:graphicFrame>
      <p:sp>
        <p:nvSpPr>
          <p:cNvPr id="4" name="Slide Number Placeholder 3">
            <a:extLst>
              <a:ext uri="{FF2B5EF4-FFF2-40B4-BE49-F238E27FC236}">
                <a16:creationId xmlns:a16="http://schemas.microsoft.com/office/drawing/2014/main" id="{D0CADC07-C18D-C03D-06F6-383E27BB1B11}"/>
              </a:ext>
            </a:extLst>
          </p:cNvPr>
          <p:cNvSpPr>
            <a:spLocks noGrp="1"/>
          </p:cNvSpPr>
          <p:nvPr>
            <p:ph type="sldNum" sz="quarter" idx="14"/>
          </p:nvPr>
        </p:nvSpPr>
        <p:spPr>
          <a:xfrm>
            <a:off x="6457950" y="4843463"/>
            <a:ext cx="2057400" cy="274637"/>
          </a:xfrm>
        </p:spPr>
        <p:txBody>
          <a:bodyPr/>
          <a:lstStyle/>
          <a:p>
            <a:fld id="{BCF4604A-211E-40AA-B2F8-3979047E9A96}" type="slidenum">
              <a:rPr lang="en-CA" smtClean="0"/>
              <a:t>‹#›</a:t>
            </a:fld>
            <a:endParaRPr lang="en-CA"/>
          </a:p>
        </p:txBody>
      </p:sp>
    </p:spTree>
    <p:extLst>
      <p:ext uri="{BB962C8B-B14F-4D97-AF65-F5344CB8AC3E}">
        <p14:creationId xmlns:p14="http://schemas.microsoft.com/office/powerpoint/2010/main" val="5758292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7_Comparis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7FAB003-A06D-DA45-8946-141DAB9851AB}"/>
              </a:ext>
            </a:extLst>
          </p:cNvPr>
          <p:cNvPicPr>
            <a:picLocks noChangeAspect="1"/>
          </p:cNvPicPr>
          <p:nvPr userDrawn="1"/>
        </p:nvPicPr>
        <p:blipFill>
          <a:blip r:embed="rId2"/>
          <a:srcRect/>
          <a:stretch/>
        </p:blipFill>
        <p:spPr>
          <a:xfrm rot="10800000">
            <a:off x="0" y="0"/>
            <a:ext cx="9144000" cy="5143500"/>
          </a:xfrm>
          <a:prstGeom prst="rect">
            <a:avLst/>
          </a:prstGeom>
        </p:spPr>
      </p:pic>
      <p:sp>
        <p:nvSpPr>
          <p:cNvPr id="2" name="Title 1"/>
          <p:cNvSpPr>
            <a:spLocks noGrp="1"/>
          </p:cNvSpPr>
          <p:nvPr>
            <p:ph type="title"/>
          </p:nvPr>
        </p:nvSpPr>
        <p:spPr>
          <a:xfrm>
            <a:off x="317326" y="694211"/>
            <a:ext cx="8509349" cy="994172"/>
          </a:xfrm>
        </p:spPr>
        <p:txBody>
          <a:bodyPr lIns="0" tIns="0" rIns="0" bIns="0" anchor="t">
            <a:normAutofit/>
          </a:bodyPr>
          <a:lstStyle>
            <a:lvl1pPr>
              <a:defRPr sz="2400"/>
            </a:lvl1pPr>
          </a:lstStyle>
          <a:p>
            <a:r>
              <a:rPr lang="en-US" dirty="0"/>
              <a:t>Click to edit Master title style</a:t>
            </a:r>
          </a:p>
        </p:txBody>
      </p:sp>
      <p:sp>
        <p:nvSpPr>
          <p:cNvPr id="3" name="Text Placeholder 2"/>
          <p:cNvSpPr>
            <a:spLocks noGrp="1"/>
          </p:cNvSpPr>
          <p:nvPr>
            <p:ph type="body" idx="1"/>
          </p:nvPr>
        </p:nvSpPr>
        <p:spPr>
          <a:xfrm>
            <a:off x="317325" y="1688383"/>
            <a:ext cx="3583343" cy="280988"/>
          </a:xfrm>
          <a:solidFill>
            <a:schemeClr val="bg1"/>
          </a:solidFill>
        </p:spPr>
        <p:txBody>
          <a:bodyPr lIns="0" tIns="0" rIns="0" bIns="0" anchor="t"/>
          <a:lstStyle>
            <a:lvl1pPr marL="0" indent="0">
              <a:buNone/>
              <a:defRPr sz="18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13" name="Text Placeholder 2">
            <a:extLst>
              <a:ext uri="{FF2B5EF4-FFF2-40B4-BE49-F238E27FC236}">
                <a16:creationId xmlns:a16="http://schemas.microsoft.com/office/drawing/2014/main" id="{32DB58E1-DB9B-1B4A-B1B0-30A0B6B57336}"/>
              </a:ext>
            </a:extLst>
          </p:cNvPr>
          <p:cNvSpPr>
            <a:spLocks noGrp="1"/>
          </p:cNvSpPr>
          <p:nvPr>
            <p:ph type="body" idx="13"/>
          </p:nvPr>
        </p:nvSpPr>
        <p:spPr>
          <a:xfrm>
            <a:off x="317325" y="4605206"/>
            <a:ext cx="4115779" cy="406181"/>
          </a:xfrm>
          <a:noFill/>
        </p:spPr>
        <p:txBody>
          <a:bodyPr lIns="0" tIns="0" rIns="0" bIns="0" anchor="t">
            <a:normAutofit/>
          </a:bodyPr>
          <a:lstStyle>
            <a:lvl1pPr marL="0" indent="0">
              <a:buNone/>
              <a:defRPr sz="12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graphicFrame>
        <p:nvGraphicFramePr>
          <p:cNvPr id="14" name="Table 14">
            <a:extLst>
              <a:ext uri="{FF2B5EF4-FFF2-40B4-BE49-F238E27FC236}">
                <a16:creationId xmlns:a16="http://schemas.microsoft.com/office/drawing/2014/main" id="{2E5345B5-DD05-564C-83B4-41F29B1D81C6}"/>
              </a:ext>
            </a:extLst>
          </p:cNvPr>
          <p:cNvGraphicFramePr>
            <a:graphicFrameLocks noGrp="1"/>
          </p:cNvGraphicFramePr>
          <p:nvPr userDrawn="1">
            <p:extLst>
              <p:ext uri="{D42A27DB-BD31-4B8C-83A1-F6EECF244321}">
                <p14:modId xmlns:p14="http://schemas.microsoft.com/office/powerpoint/2010/main" val="1617177248"/>
              </p:ext>
            </p:extLst>
          </p:nvPr>
        </p:nvGraphicFramePr>
        <p:xfrm>
          <a:off x="295983" y="2125661"/>
          <a:ext cx="8530692" cy="2353320"/>
        </p:xfrm>
        <a:graphic>
          <a:graphicData uri="http://schemas.openxmlformats.org/drawingml/2006/table">
            <a:tbl>
              <a:tblPr firstRow="1" bandRow="1">
                <a:tableStyleId>{073A0DAA-6AF3-43AB-8588-CEC1D06C72B9}</a:tableStyleId>
              </a:tblPr>
              <a:tblGrid>
                <a:gridCol w="1421782">
                  <a:extLst>
                    <a:ext uri="{9D8B030D-6E8A-4147-A177-3AD203B41FA5}">
                      <a16:colId xmlns:a16="http://schemas.microsoft.com/office/drawing/2014/main" val="1275900796"/>
                    </a:ext>
                  </a:extLst>
                </a:gridCol>
                <a:gridCol w="1421782">
                  <a:extLst>
                    <a:ext uri="{9D8B030D-6E8A-4147-A177-3AD203B41FA5}">
                      <a16:colId xmlns:a16="http://schemas.microsoft.com/office/drawing/2014/main" val="4214847412"/>
                    </a:ext>
                  </a:extLst>
                </a:gridCol>
                <a:gridCol w="1421782">
                  <a:extLst>
                    <a:ext uri="{9D8B030D-6E8A-4147-A177-3AD203B41FA5}">
                      <a16:colId xmlns:a16="http://schemas.microsoft.com/office/drawing/2014/main" val="1568005330"/>
                    </a:ext>
                  </a:extLst>
                </a:gridCol>
                <a:gridCol w="1421782">
                  <a:extLst>
                    <a:ext uri="{9D8B030D-6E8A-4147-A177-3AD203B41FA5}">
                      <a16:colId xmlns:a16="http://schemas.microsoft.com/office/drawing/2014/main" val="124885009"/>
                    </a:ext>
                  </a:extLst>
                </a:gridCol>
                <a:gridCol w="1421782">
                  <a:extLst>
                    <a:ext uri="{9D8B030D-6E8A-4147-A177-3AD203B41FA5}">
                      <a16:colId xmlns:a16="http://schemas.microsoft.com/office/drawing/2014/main" val="644165173"/>
                    </a:ext>
                  </a:extLst>
                </a:gridCol>
                <a:gridCol w="1421782">
                  <a:extLst>
                    <a:ext uri="{9D8B030D-6E8A-4147-A177-3AD203B41FA5}">
                      <a16:colId xmlns:a16="http://schemas.microsoft.com/office/drawing/2014/main" val="3103363122"/>
                    </a:ext>
                  </a:extLst>
                </a:gridCol>
              </a:tblGrid>
              <a:tr h="27306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700" b="0" i="0" dirty="0">
                          <a:latin typeface="Arial" panose="020B0604020202020204" pitchFamily="34" charset="0"/>
                          <a:cs typeface="Arial" panose="020B0604020202020204" pitchFamily="34" charset="0"/>
                        </a:rPr>
                        <a:t>Click to edit Master text styles</a:t>
                      </a:r>
                    </a:p>
                  </a:txBody>
                  <a:tcPr anchor="ctr">
                    <a:lnL w="12700" cmpd="sng">
                      <a:noFill/>
                    </a:lnL>
                    <a:lnR w="12700"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700" b="0" i="0" dirty="0">
                          <a:latin typeface="Arial" panose="020B0604020202020204" pitchFamily="34" charset="0"/>
                          <a:cs typeface="Arial" panose="020B0604020202020204" pitchFamily="34" charset="0"/>
                        </a:rPr>
                        <a:t>Click to edit Master text styles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700" b="0" i="0" dirty="0">
                          <a:latin typeface="Arial" panose="020B0604020202020204" pitchFamily="34" charset="0"/>
                          <a:cs typeface="Arial" panose="020B0604020202020204" pitchFamily="34" charset="0"/>
                        </a:rPr>
                        <a:t>Click to edit Master text styles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700" b="0" i="0" dirty="0">
                          <a:latin typeface="Arial" panose="020B0604020202020204" pitchFamily="34" charset="0"/>
                          <a:cs typeface="Arial" panose="020B0604020202020204" pitchFamily="34" charset="0"/>
                        </a:rPr>
                        <a:t>Click to edit Master text styles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700" b="0" i="0" dirty="0">
                          <a:latin typeface="Arial" panose="020B0604020202020204" pitchFamily="34" charset="0"/>
                          <a:cs typeface="Arial" panose="020B0604020202020204" pitchFamily="34" charset="0"/>
                        </a:rPr>
                        <a:t>Click to edit Master text styles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700" b="0" i="0" dirty="0">
                          <a:latin typeface="Arial" panose="020B0604020202020204" pitchFamily="34" charset="0"/>
                          <a:cs typeface="Arial" panose="020B0604020202020204" pitchFamily="34" charset="0"/>
                        </a:rPr>
                        <a:t>Click to edit Master text styles</a:t>
                      </a:r>
                    </a:p>
                  </a:txBody>
                  <a:tcPr anchor="ctr">
                    <a:lnL w="12700" cap="flat" cmpd="sng" algn="ctr">
                      <a:solidFill>
                        <a:schemeClr val="tx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752704291"/>
                  </a:ext>
                </a:extLst>
              </a:tr>
              <a:tr h="273060">
                <a:tc>
                  <a:txBody>
                    <a:bodyPr/>
                    <a:lstStyle/>
                    <a:p>
                      <a:endParaRPr lang="en-US" dirty="0"/>
                    </a:p>
                  </a:txBody>
                  <a:tcPr>
                    <a:lnL w="12700" cmpd="sng">
                      <a:noFill/>
                    </a:lnL>
                    <a:lnR w="12700"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77563532"/>
                  </a:ext>
                </a:extLst>
              </a:tr>
              <a:tr h="273060">
                <a:tc>
                  <a:txBody>
                    <a:bodyPr/>
                    <a:lstStyle/>
                    <a:p>
                      <a:endParaRPr lang="en-US"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932301186"/>
                  </a:ext>
                </a:extLst>
              </a:tr>
              <a:tr h="273060">
                <a:tc>
                  <a:txBody>
                    <a:bodyPr/>
                    <a:lstStyle/>
                    <a:p>
                      <a:endParaRPr lang="en-US"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555776790"/>
                  </a:ext>
                </a:extLst>
              </a:tr>
              <a:tr h="273060">
                <a:tc>
                  <a:txBody>
                    <a:bodyPr/>
                    <a:lstStyle/>
                    <a:p>
                      <a:endParaRPr lang="en-US"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201922025"/>
                  </a:ext>
                </a:extLst>
              </a:tr>
              <a:tr h="273060">
                <a:tc>
                  <a:txBody>
                    <a:bodyPr/>
                    <a:lstStyle/>
                    <a:p>
                      <a:endParaRPr lang="en-US"/>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652892708"/>
                  </a:ext>
                </a:extLst>
              </a:tr>
              <a:tr h="273060">
                <a:tc>
                  <a:txBody>
                    <a:bodyPr/>
                    <a:lstStyle/>
                    <a:p>
                      <a:endParaRPr lang="en-US"/>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834654190"/>
                  </a:ext>
                </a:extLst>
              </a:tr>
              <a:tr h="273060">
                <a:tc>
                  <a:txBody>
                    <a:bodyPr/>
                    <a:lstStyle/>
                    <a:p>
                      <a:endParaRPr lang="en-US"/>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565005490"/>
                  </a:ext>
                </a:extLst>
              </a:tr>
            </a:tbl>
          </a:graphicData>
        </a:graphic>
      </p:graphicFrame>
      <p:pic>
        <p:nvPicPr>
          <p:cNvPr id="9" name="Picture 8">
            <a:extLst>
              <a:ext uri="{FF2B5EF4-FFF2-40B4-BE49-F238E27FC236}">
                <a16:creationId xmlns:a16="http://schemas.microsoft.com/office/drawing/2014/main" id="{A2442647-A031-9D4A-96A6-BE22315D0FE5}"/>
              </a:ext>
            </a:extLst>
          </p:cNvPr>
          <p:cNvPicPr>
            <a:picLocks noChangeAspect="1"/>
          </p:cNvPicPr>
          <p:nvPr userDrawn="1"/>
        </p:nvPicPr>
        <p:blipFill>
          <a:blip r:embed="rId3"/>
          <a:stretch>
            <a:fillRect/>
          </a:stretch>
        </p:blipFill>
        <p:spPr>
          <a:xfrm>
            <a:off x="7466306" y="4322618"/>
            <a:ext cx="1677694" cy="820882"/>
          </a:xfrm>
          <a:prstGeom prst="rect">
            <a:avLst/>
          </a:prstGeom>
        </p:spPr>
      </p:pic>
      <p:sp>
        <p:nvSpPr>
          <p:cNvPr id="4" name="Slide Number Placeholder 3">
            <a:extLst>
              <a:ext uri="{FF2B5EF4-FFF2-40B4-BE49-F238E27FC236}">
                <a16:creationId xmlns:a16="http://schemas.microsoft.com/office/drawing/2014/main" id="{6DA9441C-D5DA-293D-3F2A-7DE94777B0DB}"/>
              </a:ext>
            </a:extLst>
          </p:cNvPr>
          <p:cNvSpPr>
            <a:spLocks noGrp="1"/>
          </p:cNvSpPr>
          <p:nvPr>
            <p:ph type="sldNum" sz="quarter" idx="14"/>
          </p:nvPr>
        </p:nvSpPr>
        <p:spPr>
          <a:xfrm>
            <a:off x="6457950" y="4843463"/>
            <a:ext cx="2057400" cy="274637"/>
          </a:xfrm>
        </p:spPr>
        <p:txBody>
          <a:bodyPr/>
          <a:lstStyle/>
          <a:p>
            <a:fld id="{BCF4604A-211E-40AA-B2F8-3979047E9A96}" type="slidenum">
              <a:rPr lang="en-CA" smtClean="0"/>
              <a:t>‹#›</a:t>
            </a:fld>
            <a:endParaRPr lang="en-CA"/>
          </a:p>
        </p:txBody>
      </p:sp>
    </p:spTree>
    <p:extLst>
      <p:ext uri="{BB962C8B-B14F-4D97-AF65-F5344CB8AC3E}">
        <p14:creationId xmlns:p14="http://schemas.microsoft.com/office/powerpoint/2010/main" val="13482680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288899A-3E5B-BA4E-AD05-70BC0F347588}"/>
              </a:ext>
            </a:extLst>
          </p:cNvPr>
          <p:cNvSpPr>
            <a:spLocks noGrp="1"/>
          </p:cNvSpPr>
          <p:nvPr>
            <p:ph type="title"/>
          </p:nvPr>
        </p:nvSpPr>
        <p:spPr>
          <a:xfrm>
            <a:off x="317324" y="273844"/>
            <a:ext cx="8509349" cy="994172"/>
          </a:xfrm>
        </p:spPr>
        <p:txBody>
          <a:bodyPr lIns="0" tIns="0" rIns="0" bIns="0" anchor="t">
            <a:normAutofit/>
          </a:bodyPr>
          <a:lstStyle>
            <a:lvl1pPr>
              <a:defRPr sz="2400"/>
            </a:lvl1pPr>
          </a:lstStyle>
          <a:p>
            <a:r>
              <a:rPr lang="en-US" dirty="0"/>
              <a:t>Click to edit Master title style</a:t>
            </a:r>
          </a:p>
        </p:txBody>
      </p:sp>
      <p:pic>
        <p:nvPicPr>
          <p:cNvPr id="11" name="Picture 10">
            <a:extLst>
              <a:ext uri="{FF2B5EF4-FFF2-40B4-BE49-F238E27FC236}">
                <a16:creationId xmlns:a16="http://schemas.microsoft.com/office/drawing/2014/main" id="{D44AD312-BF24-FE42-AD2E-D8FEC5D6F686}"/>
              </a:ext>
            </a:extLst>
          </p:cNvPr>
          <p:cNvPicPr>
            <a:picLocks noChangeAspect="1"/>
          </p:cNvPicPr>
          <p:nvPr userDrawn="1"/>
        </p:nvPicPr>
        <p:blipFill>
          <a:blip r:embed="rId2"/>
          <a:stretch>
            <a:fillRect/>
          </a:stretch>
        </p:blipFill>
        <p:spPr>
          <a:xfrm>
            <a:off x="7466306" y="4322618"/>
            <a:ext cx="1677694" cy="820882"/>
          </a:xfrm>
          <a:prstGeom prst="rect">
            <a:avLst/>
          </a:prstGeom>
        </p:spPr>
      </p:pic>
      <p:sp>
        <p:nvSpPr>
          <p:cNvPr id="2" name="Slide Number Placeholder 1">
            <a:extLst>
              <a:ext uri="{FF2B5EF4-FFF2-40B4-BE49-F238E27FC236}">
                <a16:creationId xmlns:a16="http://schemas.microsoft.com/office/drawing/2014/main" id="{397A19F0-0ABE-0AFA-C616-0E58F74F655D}"/>
              </a:ext>
            </a:extLst>
          </p:cNvPr>
          <p:cNvSpPr>
            <a:spLocks noGrp="1"/>
          </p:cNvSpPr>
          <p:nvPr>
            <p:ph type="sldNum" sz="quarter" idx="10"/>
          </p:nvPr>
        </p:nvSpPr>
        <p:spPr>
          <a:xfrm>
            <a:off x="6457950" y="4851083"/>
            <a:ext cx="2057400" cy="274637"/>
          </a:xfrm>
        </p:spPr>
        <p:txBody>
          <a:bodyPr/>
          <a:lstStyle/>
          <a:p>
            <a:fld id="{BCF4604A-211E-40AA-B2F8-3979047E9A96}" type="slidenum">
              <a:rPr lang="en-CA" smtClean="0"/>
              <a:t>‹#›</a:t>
            </a:fld>
            <a:endParaRPr lang="en-CA"/>
          </a:p>
        </p:txBody>
      </p:sp>
    </p:spTree>
    <p:extLst>
      <p:ext uri="{BB962C8B-B14F-4D97-AF65-F5344CB8AC3E}">
        <p14:creationId xmlns:p14="http://schemas.microsoft.com/office/powerpoint/2010/main" val="36600451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5A1F5D90-56BB-674A-9041-227D3021E746}"/>
              </a:ext>
            </a:extLst>
          </p:cNvPr>
          <p:cNvPicPr>
            <a:picLocks noChangeAspect="1"/>
          </p:cNvPicPr>
          <p:nvPr userDrawn="1"/>
        </p:nvPicPr>
        <p:blipFill rotWithShape="1">
          <a:blip r:embed="rId2"/>
          <a:srcRect t="19900" r="5229"/>
          <a:stretch/>
        </p:blipFill>
        <p:spPr>
          <a:xfrm>
            <a:off x="-2" y="0"/>
            <a:ext cx="9144001" cy="5143500"/>
          </a:xfrm>
          <a:prstGeom prst="rect">
            <a:avLst/>
          </a:prstGeom>
        </p:spPr>
      </p:pic>
      <p:pic>
        <p:nvPicPr>
          <p:cNvPr id="2" name="Picture 1">
            <a:extLst>
              <a:ext uri="{FF2B5EF4-FFF2-40B4-BE49-F238E27FC236}">
                <a16:creationId xmlns:a16="http://schemas.microsoft.com/office/drawing/2014/main" id="{CE9AA04F-58B8-3741-9C29-4F86DC07A140}"/>
              </a:ext>
            </a:extLst>
          </p:cNvPr>
          <p:cNvPicPr>
            <a:picLocks noChangeAspect="1"/>
          </p:cNvPicPr>
          <p:nvPr userDrawn="1"/>
        </p:nvPicPr>
        <p:blipFill rotWithShape="1">
          <a:blip r:embed="rId3"/>
          <a:srcRect l="54706" b="50811"/>
          <a:stretch/>
        </p:blipFill>
        <p:spPr>
          <a:xfrm>
            <a:off x="4695111" y="3591782"/>
            <a:ext cx="4448889" cy="1551718"/>
          </a:xfrm>
          <a:prstGeom prst="rect">
            <a:avLst/>
          </a:prstGeom>
        </p:spPr>
      </p:pic>
      <p:pic>
        <p:nvPicPr>
          <p:cNvPr id="8" name="Picture 7">
            <a:extLst>
              <a:ext uri="{FF2B5EF4-FFF2-40B4-BE49-F238E27FC236}">
                <a16:creationId xmlns:a16="http://schemas.microsoft.com/office/drawing/2014/main" id="{9C6E04D9-E10F-5445-AA6F-0BD7CCA0497C}"/>
              </a:ext>
            </a:extLst>
          </p:cNvPr>
          <p:cNvPicPr>
            <a:picLocks noChangeAspect="1"/>
          </p:cNvPicPr>
          <p:nvPr userDrawn="1"/>
        </p:nvPicPr>
        <p:blipFill rotWithShape="1">
          <a:blip r:embed="rId4"/>
          <a:srcRect l="37497" t="66808"/>
          <a:stretch/>
        </p:blipFill>
        <p:spPr>
          <a:xfrm>
            <a:off x="-2" y="0"/>
            <a:ext cx="9144001" cy="2571750"/>
          </a:xfrm>
          <a:prstGeom prst="rect">
            <a:avLst/>
          </a:prstGeom>
        </p:spPr>
      </p:pic>
      <p:sp>
        <p:nvSpPr>
          <p:cNvPr id="10" name="Title 1">
            <a:extLst>
              <a:ext uri="{FF2B5EF4-FFF2-40B4-BE49-F238E27FC236}">
                <a16:creationId xmlns:a16="http://schemas.microsoft.com/office/drawing/2014/main" id="{010B0C93-FD51-3A4E-857B-7D636927F282}"/>
              </a:ext>
            </a:extLst>
          </p:cNvPr>
          <p:cNvSpPr>
            <a:spLocks noGrp="1"/>
          </p:cNvSpPr>
          <p:nvPr>
            <p:ph type="ctrTitle"/>
          </p:nvPr>
        </p:nvSpPr>
        <p:spPr>
          <a:xfrm>
            <a:off x="402336" y="421148"/>
            <a:ext cx="5712714" cy="615219"/>
          </a:xfrm>
        </p:spPr>
        <p:txBody>
          <a:bodyPr lIns="0" tIns="0" rIns="0" bIns="0" anchor="t">
            <a:normAutofit/>
          </a:bodyPr>
          <a:lstStyle>
            <a:lvl1pPr algn="l">
              <a:defRPr sz="2400" b="1">
                <a:solidFill>
                  <a:schemeClr val="tx1"/>
                </a:solidFill>
              </a:defRPr>
            </a:lvl1pPr>
          </a:lstStyle>
          <a:p>
            <a:r>
              <a:rPr lang="en-US" dirty="0"/>
              <a:t>Click to edit Master title style</a:t>
            </a:r>
          </a:p>
        </p:txBody>
      </p:sp>
      <p:sp>
        <p:nvSpPr>
          <p:cNvPr id="11" name="Subtitle 2">
            <a:extLst>
              <a:ext uri="{FF2B5EF4-FFF2-40B4-BE49-F238E27FC236}">
                <a16:creationId xmlns:a16="http://schemas.microsoft.com/office/drawing/2014/main" id="{AA900B0B-5519-B742-BA4D-9FD1125EAACF}"/>
              </a:ext>
            </a:extLst>
          </p:cNvPr>
          <p:cNvSpPr>
            <a:spLocks noGrp="1"/>
          </p:cNvSpPr>
          <p:nvPr>
            <p:ph type="subTitle" idx="1"/>
          </p:nvPr>
        </p:nvSpPr>
        <p:spPr>
          <a:xfrm>
            <a:off x="402336" y="1141169"/>
            <a:ext cx="3685570" cy="1241822"/>
          </a:xfrm>
        </p:spPr>
        <p:txBody>
          <a:bodyPr lIns="0" tIns="0" rIns="0" bIns="0"/>
          <a:lstStyle>
            <a:lvl1pPr marL="0" indent="0" algn="l">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12" name="Picture 11">
            <a:extLst>
              <a:ext uri="{FF2B5EF4-FFF2-40B4-BE49-F238E27FC236}">
                <a16:creationId xmlns:a16="http://schemas.microsoft.com/office/drawing/2014/main" id="{0A16D63E-661A-4745-A39F-1A481614C98F}"/>
              </a:ext>
            </a:extLst>
          </p:cNvPr>
          <p:cNvPicPr>
            <a:picLocks noChangeAspect="1"/>
          </p:cNvPicPr>
          <p:nvPr userDrawn="1"/>
        </p:nvPicPr>
        <p:blipFill>
          <a:blip r:embed="rId5"/>
          <a:stretch>
            <a:fillRect/>
          </a:stretch>
        </p:blipFill>
        <p:spPr>
          <a:xfrm>
            <a:off x="6656712" y="3926491"/>
            <a:ext cx="2487288" cy="1217009"/>
          </a:xfrm>
          <a:prstGeom prst="rect">
            <a:avLst/>
          </a:prstGeom>
        </p:spPr>
      </p:pic>
      <p:sp>
        <p:nvSpPr>
          <p:cNvPr id="3" name="Slide Number Placeholder 2">
            <a:extLst>
              <a:ext uri="{FF2B5EF4-FFF2-40B4-BE49-F238E27FC236}">
                <a16:creationId xmlns:a16="http://schemas.microsoft.com/office/drawing/2014/main" id="{D2E2B09B-C731-493A-06C6-9FA98F79A55C}"/>
              </a:ext>
            </a:extLst>
          </p:cNvPr>
          <p:cNvSpPr>
            <a:spLocks noGrp="1"/>
          </p:cNvSpPr>
          <p:nvPr>
            <p:ph type="sldNum" sz="quarter" idx="10"/>
          </p:nvPr>
        </p:nvSpPr>
        <p:spPr/>
        <p:txBody>
          <a:bodyPr/>
          <a:lstStyle/>
          <a:p>
            <a:fld id="{BCF4604A-211E-40AA-B2F8-3979047E9A96}" type="slidenum">
              <a:rPr lang="en-CA" smtClean="0"/>
              <a:t>‹#›</a:t>
            </a:fld>
            <a:endParaRPr lang="en-CA"/>
          </a:p>
        </p:txBody>
      </p:sp>
    </p:spTree>
    <p:extLst>
      <p:ext uri="{BB962C8B-B14F-4D97-AF65-F5344CB8AC3E}">
        <p14:creationId xmlns:p14="http://schemas.microsoft.com/office/powerpoint/2010/main" val="42530579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Two Content">
    <p:bg>
      <p:bgPr>
        <a:solidFill>
          <a:schemeClr val="accent1"/>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10B0C93-FD51-3A4E-857B-7D636927F282}"/>
              </a:ext>
            </a:extLst>
          </p:cNvPr>
          <p:cNvSpPr>
            <a:spLocks noGrp="1"/>
          </p:cNvSpPr>
          <p:nvPr>
            <p:ph type="ctrTitle"/>
          </p:nvPr>
        </p:nvSpPr>
        <p:spPr>
          <a:xfrm>
            <a:off x="402335" y="1230818"/>
            <a:ext cx="8271017" cy="615219"/>
          </a:xfrm>
        </p:spPr>
        <p:txBody>
          <a:bodyPr lIns="0" tIns="0" rIns="0" bIns="0" anchor="t">
            <a:normAutofit/>
          </a:bodyPr>
          <a:lstStyle>
            <a:lvl1pPr algn="l">
              <a:defRPr sz="3200" b="1">
                <a:solidFill>
                  <a:schemeClr val="tx1"/>
                </a:solidFill>
              </a:defRPr>
            </a:lvl1pPr>
          </a:lstStyle>
          <a:p>
            <a:r>
              <a:rPr lang="en-US" dirty="0"/>
              <a:t>Click to edit Master title style</a:t>
            </a:r>
          </a:p>
        </p:txBody>
      </p:sp>
      <p:sp>
        <p:nvSpPr>
          <p:cNvPr id="11" name="Subtitle 2">
            <a:extLst>
              <a:ext uri="{FF2B5EF4-FFF2-40B4-BE49-F238E27FC236}">
                <a16:creationId xmlns:a16="http://schemas.microsoft.com/office/drawing/2014/main" id="{AA900B0B-5519-B742-BA4D-9FD1125EAACF}"/>
              </a:ext>
            </a:extLst>
          </p:cNvPr>
          <p:cNvSpPr>
            <a:spLocks noGrp="1"/>
          </p:cNvSpPr>
          <p:nvPr>
            <p:ph type="subTitle" idx="1"/>
          </p:nvPr>
        </p:nvSpPr>
        <p:spPr>
          <a:xfrm>
            <a:off x="402335" y="1950839"/>
            <a:ext cx="5336065" cy="1241822"/>
          </a:xfrm>
        </p:spPr>
        <p:txBody>
          <a:bodyPr lIns="0" tIns="0" rIns="0" bIns="0"/>
          <a:lstStyle>
            <a:lvl1pPr marL="0" indent="0" algn="l">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12" name="Picture 11">
            <a:extLst>
              <a:ext uri="{FF2B5EF4-FFF2-40B4-BE49-F238E27FC236}">
                <a16:creationId xmlns:a16="http://schemas.microsoft.com/office/drawing/2014/main" id="{0A16D63E-661A-4745-A39F-1A481614C98F}"/>
              </a:ext>
            </a:extLst>
          </p:cNvPr>
          <p:cNvPicPr>
            <a:picLocks noChangeAspect="1"/>
          </p:cNvPicPr>
          <p:nvPr userDrawn="1"/>
        </p:nvPicPr>
        <p:blipFill>
          <a:blip r:embed="rId2"/>
          <a:stretch>
            <a:fillRect/>
          </a:stretch>
        </p:blipFill>
        <p:spPr>
          <a:xfrm>
            <a:off x="6656712" y="3926491"/>
            <a:ext cx="2487288" cy="1217009"/>
          </a:xfrm>
          <a:prstGeom prst="rect">
            <a:avLst/>
          </a:prstGeom>
        </p:spPr>
      </p:pic>
      <p:sp>
        <p:nvSpPr>
          <p:cNvPr id="2" name="Slide Number Placeholder 1">
            <a:extLst>
              <a:ext uri="{FF2B5EF4-FFF2-40B4-BE49-F238E27FC236}">
                <a16:creationId xmlns:a16="http://schemas.microsoft.com/office/drawing/2014/main" id="{EE1E12A5-CDE8-6C8B-F7DC-37E293320D11}"/>
              </a:ext>
            </a:extLst>
          </p:cNvPr>
          <p:cNvSpPr>
            <a:spLocks noGrp="1"/>
          </p:cNvSpPr>
          <p:nvPr>
            <p:ph type="sldNum" sz="quarter" idx="10"/>
          </p:nvPr>
        </p:nvSpPr>
        <p:spPr/>
        <p:txBody>
          <a:bodyPr/>
          <a:lstStyle/>
          <a:p>
            <a:fld id="{BCF4604A-211E-40AA-B2F8-3979047E9A96}" type="slidenum">
              <a:rPr lang="en-CA" smtClean="0"/>
              <a:t>‹#›</a:t>
            </a:fld>
            <a:endParaRPr lang="en-CA"/>
          </a:p>
        </p:txBody>
      </p:sp>
    </p:spTree>
    <p:extLst>
      <p:ext uri="{BB962C8B-B14F-4D97-AF65-F5344CB8AC3E}">
        <p14:creationId xmlns:p14="http://schemas.microsoft.com/office/powerpoint/2010/main" val="25267499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Two Content">
    <p:bg>
      <p:bgPr>
        <a:solidFill>
          <a:schemeClr val="tx1"/>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10B0C93-FD51-3A4E-857B-7D636927F282}"/>
              </a:ext>
            </a:extLst>
          </p:cNvPr>
          <p:cNvSpPr>
            <a:spLocks noGrp="1"/>
          </p:cNvSpPr>
          <p:nvPr>
            <p:ph type="ctrTitle"/>
          </p:nvPr>
        </p:nvSpPr>
        <p:spPr>
          <a:xfrm>
            <a:off x="402335" y="1230818"/>
            <a:ext cx="8271017" cy="615219"/>
          </a:xfrm>
        </p:spPr>
        <p:txBody>
          <a:bodyPr lIns="0" tIns="0" rIns="0" bIns="0" anchor="t">
            <a:normAutofit/>
          </a:bodyPr>
          <a:lstStyle>
            <a:lvl1pPr algn="l">
              <a:defRPr sz="3200" b="1">
                <a:solidFill>
                  <a:schemeClr val="accent1"/>
                </a:solidFill>
              </a:defRPr>
            </a:lvl1pPr>
          </a:lstStyle>
          <a:p>
            <a:r>
              <a:rPr lang="en-US" dirty="0"/>
              <a:t>Click to edit Master title style</a:t>
            </a:r>
          </a:p>
        </p:txBody>
      </p:sp>
      <p:sp>
        <p:nvSpPr>
          <p:cNvPr id="11" name="Subtitle 2">
            <a:extLst>
              <a:ext uri="{FF2B5EF4-FFF2-40B4-BE49-F238E27FC236}">
                <a16:creationId xmlns:a16="http://schemas.microsoft.com/office/drawing/2014/main" id="{AA900B0B-5519-B742-BA4D-9FD1125EAACF}"/>
              </a:ext>
            </a:extLst>
          </p:cNvPr>
          <p:cNvSpPr>
            <a:spLocks noGrp="1"/>
          </p:cNvSpPr>
          <p:nvPr>
            <p:ph type="subTitle" idx="1"/>
          </p:nvPr>
        </p:nvSpPr>
        <p:spPr>
          <a:xfrm>
            <a:off x="402335" y="1950839"/>
            <a:ext cx="5336065" cy="1241822"/>
          </a:xfrm>
        </p:spPr>
        <p:txBody>
          <a:bodyPr lIns="0" tIns="0" rIns="0" bIns="0"/>
          <a:lstStyle>
            <a:lvl1pPr marL="0" indent="0" algn="l">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12" name="Picture 11">
            <a:extLst>
              <a:ext uri="{FF2B5EF4-FFF2-40B4-BE49-F238E27FC236}">
                <a16:creationId xmlns:a16="http://schemas.microsoft.com/office/drawing/2014/main" id="{0A16D63E-661A-4745-A39F-1A481614C98F}"/>
              </a:ext>
            </a:extLst>
          </p:cNvPr>
          <p:cNvPicPr>
            <a:picLocks noChangeAspect="1"/>
          </p:cNvPicPr>
          <p:nvPr userDrawn="1"/>
        </p:nvPicPr>
        <p:blipFill>
          <a:blip r:embed="rId2"/>
          <a:stretch>
            <a:fillRect/>
          </a:stretch>
        </p:blipFill>
        <p:spPr>
          <a:xfrm>
            <a:off x="6656712" y="3926491"/>
            <a:ext cx="2487288" cy="1217009"/>
          </a:xfrm>
          <a:prstGeom prst="rect">
            <a:avLst/>
          </a:prstGeom>
        </p:spPr>
      </p:pic>
    </p:spTree>
    <p:extLst>
      <p:ext uri="{BB962C8B-B14F-4D97-AF65-F5344CB8AC3E}">
        <p14:creationId xmlns:p14="http://schemas.microsoft.com/office/powerpoint/2010/main" val="5222779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7" name="Picture 6" descr="Shape&#10;&#10;Description automatically generated">
            <a:extLst>
              <a:ext uri="{FF2B5EF4-FFF2-40B4-BE49-F238E27FC236}">
                <a16:creationId xmlns:a16="http://schemas.microsoft.com/office/drawing/2014/main" id="{0AB93D99-7BA8-A74A-BFBE-AE69998D07B1}"/>
              </a:ext>
            </a:extLst>
          </p:cNvPr>
          <p:cNvPicPr>
            <a:picLocks noChangeAspect="1"/>
          </p:cNvPicPr>
          <p:nvPr userDrawn="1"/>
        </p:nvPicPr>
        <p:blipFill>
          <a:blip r:embed="rId2"/>
          <a:stretch>
            <a:fillRect/>
          </a:stretch>
        </p:blipFill>
        <p:spPr>
          <a:xfrm>
            <a:off x="0" y="0"/>
            <a:ext cx="9144000" cy="5143500"/>
          </a:xfrm>
          <a:prstGeom prst="rect">
            <a:avLst/>
          </a:prstGeom>
        </p:spPr>
      </p:pic>
      <p:pic>
        <p:nvPicPr>
          <p:cNvPr id="8" name="Picture 7">
            <a:extLst>
              <a:ext uri="{FF2B5EF4-FFF2-40B4-BE49-F238E27FC236}">
                <a16:creationId xmlns:a16="http://schemas.microsoft.com/office/drawing/2014/main" id="{956EF556-0843-9F49-B24F-0155AC1D426B}"/>
              </a:ext>
            </a:extLst>
          </p:cNvPr>
          <p:cNvPicPr>
            <a:picLocks noChangeAspect="1"/>
          </p:cNvPicPr>
          <p:nvPr userDrawn="1"/>
        </p:nvPicPr>
        <p:blipFill>
          <a:blip r:embed="rId3"/>
          <a:stretch>
            <a:fillRect/>
          </a:stretch>
        </p:blipFill>
        <p:spPr>
          <a:xfrm>
            <a:off x="5732600" y="2525197"/>
            <a:ext cx="2990851" cy="1463398"/>
          </a:xfrm>
          <a:prstGeom prst="rect">
            <a:avLst/>
          </a:prstGeom>
        </p:spPr>
      </p:pic>
      <p:sp>
        <p:nvSpPr>
          <p:cNvPr id="9" name="Title 1">
            <a:extLst>
              <a:ext uri="{FF2B5EF4-FFF2-40B4-BE49-F238E27FC236}">
                <a16:creationId xmlns:a16="http://schemas.microsoft.com/office/drawing/2014/main" id="{E8A62ABC-8BF6-4141-81B1-2579AA5B2935}"/>
              </a:ext>
            </a:extLst>
          </p:cNvPr>
          <p:cNvSpPr>
            <a:spLocks noGrp="1"/>
          </p:cNvSpPr>
          <p:nvPr>
            <p:ph type="title" hasCustomPrompt="1"/>
          </p:nvPr>
        </p:nvSpPr>
        <p:spPr>
          <a:xfrm>
            <a:off x="2319306" y="1286908"/>
            <a:ext cx="5968416" cy="994172"/>
          </a:xfrm>
        </p:spPr>
        <p:txBody>
          <a:bodyPr lIns="0" tIns="0" rIns="0" bIns="0">
            <a:normAutofit/>
          </a:bodyPr>
          <a:lstStyle>
            <a:lvl1pPr algn="r">
              <a:defRPr sz="4800">
                <a:solidFill>
                  <a:schemeClr val="bg1"/>
                </a:solidFill>
              </a:defRPr>
            </a:lvl1pPr>
          </a:lstStyle>
          <a:p>
            <a:r>
              <a:rPr lang="en-US" dirty="0"/>
              <a:t>Thank you!</a:t>
            </a:r>
          </a:p>
        </p:txBody>
      </p:sp>
    </p:spTree>
    <p:extLst>
      <p:ext uri="{BB962C8B-B14F-4D97-AF65-F5344CB8AC3E}">
        <p14:creationId xmlns:p14="http://schemas.microsoft.com/office/powerpoint/2010/main" val="2126999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a:extLst>
              <a:ext uri="{FF2B5EF4-FFF2-40B4-BE49-F238E27FC236}">
                <a16:creationId xmlns:a16="http://schemas.microsoft.com/office/drawing/2014/main" id="{CA4F6906-ED1C-3FEB-9EE6-C8A9F7151266}"/>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BCF4604A-211E-40AA-B2F8-3979047E9A96}" type="slidenum">
              <a:rPr lang="en-CA" smtClean="0"/>
              <a:t>‹#›</a:t>
            </a:fld>
            <a:endParaRPr lang="en-CA"/>
          </a:p>
        </p:txBody>
      </p:sp>
    </p:spTree>
    <p:extLst>
      <p:ext uri="{BB962C8B-B14F-4D97-AF65-F5344CB8AC3E}">
        <p14:creationId xmlns:p14="http://schemas.microsoft.com/office/powerpoint/2010/main" val="25823402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80" r:id="rId3"/>
    <p:sldLayoutId id="2147483687" r:id="rId4"/>
    <p:sldLayoutId id="2147483681" r:id="rId5"/>
    <p:sldLayoutId id="2147483688" r:id="rId6"/>
    <p:sldLayoutId id="2147483679" r:id="rId7"/>
    <p:sldLayoutId id="2147483683" r:id="rId8"/>
    <p:sldLayoutId id="2147483663" r:id="rId9"/>
    <p:sldLayoutId id="2147483664" r:id="rId10"/>
    <p:sldLayoutId id="2147483665" r:id="rId11"/>
    <p:sldLayoutId id="2147483684" r:id="rId12"/>
    <p:sldLayoutId id="2147483677" r:id="rId13"/>
    <p:sldLayoutId id="2147483672" r:id="rId14"/>
    <p:sldLayoutId id="2147483685" r:id="rId15"/>
    <p:sldLayoutId id="2147483678" r:id="rId16"/>
    <p:sldLayoutId id="2147483673" r:id="rId17"/>
    <p:sldLayoutId id="2147483686" r:id="rId18"/>
    <p:sldLayoutId id="2147483666" r:id="rId19"/>
    <p:sldLayoutId id="2147483674" r:id="rId20"/>
    <p:sldLayoutId id="2147483675" r:id="rId21"/>
    <p:sldLayoutId id="2147483676" r:id="rId22"/>
    <p:sldLayoutId id="2147483667" r:id="rId23"/>
  </p:sldLayoutIdLst>
  <p:hf hdr="0" ftr="0" dt="0"/>
  <p:txStyles>
    <p:titleStyle>
      <a:lvl1pPr algn="l" defTabSz="685800" rtl="0" eaLnBrk="1" latinLnBrk="0" hangingPunct="1">
        <a:lnSpc>
          <a:spcPct val="90000"/>
        </a:lnSpc>
        <a:spcBef>
          <a:spcPct val="0"/>
        </a:spcBef>
        <a:buNone/>
        <a:defRPr sz="3300" b="1" i="0" kern="1200">
          <a:solidFill>
            <a:schemeClr val="tx1"/>
          </a:solidFill>
          <a:latin typeface="Arial" panose="020B0604020202020204" pitchFamily="34" charset="0"/>
          <a:ea typeface="+mj-ea"/>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carleton.ca/syst/sysc4907/"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carleton.ca/syst/sysc4907/"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mailto:ug-projects@sce.Carleton.ca"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mailto:service@sce.Carleton.ca"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mailto:finance@cses.carleton.ca"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hyperlink" Target="mailto:info_engdesign@carleton.ca"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hyperlink" Target="https://carleton.ca/engineering-design/story/undergrad-autonomous-vehicle-project-wins-w-e-cowie-award/" TargetMode="External"/><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9A0ED-3706-E54A-A108-FC0F7B02BFBB}"/>
              </a:ext>
            </a:extLst>
          </p:cNvPr>
          <p:cNvSpPr>
            <a:spLocks noGrp="1"/>
          </p:cNvSpPr>
          <p:nvPr>
            <p:ph type="ctrTitle"/>
          </p:nvPr>
        </p:nvSpPr>
        <p:spPr>
          <a:xfrm>
            <a:off x="402336" y="421148"/>
            <a:ext cx="5712714" cy="758295"/>
          </a:xfrm>
        </p:spPr>
        <p:txBody>
          <a:bodyPr/>
          <a:lstStyle/>
          <a:p>
            <a:r>
              <a:rPr lang="en-US" dirty="0"/>
              <a:t>SYSC 4907: 4</a:t>
            </a:r>
            <a:r>
              <a:rPr lang="en-US" baseline="30000" dirty="0"/>
              <a:t>th</a:t>
            </a:r>
            <a:r>
              <a:rPr lang="en-US" dirty="0"/>
              <a:t> Year Project</a:t>
            </a:r>
          </a:p>
        </p:txBody>
      </p:sp>
      <p:sp>
        <p:nvSpPr>
          <p:cNvPr id="3" name="Subtitle 2">
            <a:extLst>
              <a:ext uri="{FF2B5EF4-FFF2-40B4-BE49-F238E27FC236}">
                <a16:creationId xmlns:a16="http://schemas.microsoft.com/office/drawing/2014/main" id="{9ABD8F06-F42B-464D-BB54-76F6629113B4}"/>
              </a:ext>
            </a:extLst>
          </p:cNvPr>
          <p:cNvSpPr>
            <a:spLocks noGrp="1"/>
          </p:cNvSpPr>
          <p:nvPr>
            <p:ph type="subTitle" idx="1"/>
          </p:nvPr>
        </p:nvSpPr>
        <p:spPr>
          <a:xfrm>
            <a:off x="402336" y="1331843"/>
            <a:ext cx="5712714" cy="2190883"/>
          </a:xfrm>
        </p:spPr>
        <p:txBody>
          <a:bodyPr>
            <a:normAutofit lnSpcReduction="10000"/>
          </a:bodyPr>
          <a:lstStyle/>
          <a:p>
            <a:r>
              <a:rPr lang="en-US" dirty="0"/>
              <a:t>Fall Term Info Session</a:t>
            </a:r>
          </a:p>
          <a:p>
            <a:endParaRPr lang="en-US" dirty="0"/>
          </a:p>
          <a:p>
            <a:r>
              <a:rPr lang="en-US" dirty="0"/>
              <a:t>Mostafa Taha, 4</a:t>
            </a:r>
            <a:r>
              <a:rPr lang="en-US" baseline="30000" dirty="0"/>
              <a:t>th</a:t>
            </a:r>
            <a:r>
              <a:rPr lang="en-US" dirty="0"/>
              <a:t> Year Project Coordinator</a:t>
            </a:r>
          </a:p>
          <a:p>
            <a:r>
              <a:rPr lang="en-US" dirty="0"/>
              <a:t>ug-projects@sce.carleton.ca</a:t>
            </a:r>
          </a:p>
          <a:p>
            <a:endParaRPr lang="en-US" dirty="0"/>
          </a:p>
          <a:p>
            <a:r>
              <a:rPr lang="en-US" dirty="0"/>
              <a:t>Saundra Warmington, Undergraduate Administrator</a:t>
            </a:r>
          </a:p>
          <a:p>
            <a:r>
              <a:rPr lang="en-US" dirty="0"/>
              <a:t>Ug.syst@cunet.carleton.ca</a:t>
            </a:r>
          </a:p>
        </p:txBody>
      </p:sp>
    </p:spTree>
    <p:extLst>
      <p:ext uri="{BB962C8B-B14F-4D97-AF65-F5344CB8AC3E}">
        <p14:creationId xmlns:p14="http://schemas.microsoft.com/office/powerpoint/2010/main" val="22769697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ltLang="en-US"/>
              <a:t>The 4</a:t>
            </a:r>
            <a:r>
              <a:rPr lang="en-US" altLang="en-US" baseline="30000"/>
              <a:t>th</a:t>
            </a:r>
            <a:r>
              <a:rPr lang="en-US" altLang="en-US"/>
              <a:t> Year Project</a:t>
            </a:r>
          </a:p>
        </p:txBody>
      </p:sp>
      <p:sp>
        <p:nvSpPr>
          <p:cNvPr id="2" name="Content Placeholder 1"/>
          <p:cNvSpPr>
            <a:spLocks noGrp="1"/>
          </p:cNvSpPr>
          <p:nvPr>
            <p:ph sz="half" idx="2"/>
          </p:nvPr>
        </p:nvSpPr>
        <p:spPr>
          <a:xfrm>
            <a:off x="317325" y="1268016"/>
            <a:ext cx="8509348" cy="2399226"/>
          </a:xfrm>
        </p:spPr>
        <p:txBody>
          <a:bodyPr/>
          <a:lstStyle/>
          <a:p>
            <a:r>
              <a:rPr lang="en-US" altLang="en-US" dirty="0">
                <a:solidFill>
                  <a:srgbClr val="FF0000"/>
                </a:solidFill>
                <a:cs typeface="Times New Roman" panose="02020603050405020304" pitchFamily="18" charset="0"/>
              </a:rPr>
              <a:t>An example of good engineering analysis and design that demonstrates your engineering skills</a:t>
            </a:r>
          </a:p>
          <a:p>
            <a:pPr lvl="1"/>
            <a:r>
              <a:rPr lang="en-US" altLang="en-US" dirty="0">
                <a:solidFill>
                  <a:srgbClr val="FF0000"/>
                </a:solidFill>
                <a:cs typeface="Times New Roman" panose="02020603050405020304" pitchFamily="18" charset="0"/>
              </a:rPr>
              <a:t>Apply lessons learned from courses</a:t>
            </a:r>
            <a:r>
              <a:rPr lang="en-US" altLang="en-US" dirty="0"/>
              <a:t> </a:t>
            </a:r>
          </a:p>
          <a:p>
            <a:r>
              <a:rPr lang="en-US" altLang="en-US" dirty="0">
                <a:cs typeface="Times New Roman" panose="02020603050405020304" pitchFamily="18" charset="0"/>
              </a:rPr>
              <a:t>At least 200 hours … average of 8 hours per week</a:t>
            </a:r>
          </a:p>
          <a:p>
            <a:r>
              <a:rPr lang="en-US" altLang="en-US" dirty="0"/>
              <a:t>Work under the supervision of a faculty member ….</a:t>
            </a:r>
          </a:p>
          <a:p>
            <a:pPr lvl="1"/>
            <a:r>
              <a:rPr lang="en-US" altLang="en-US" dirty="0"/>
              <a:t>Meetings, milestones, applying engineering processes</a:t>
            </a:r>
          </a:p>
          <a:p>
            <a:r>
              <a:rPr lang="en-US" altLang="en-US" dirty="0"/>
              <a:t>But, t</a:t>
            </a:r>
            <a:r>
              <a:rPr lang="en-US" altLang="en-US" dirty="0">
                <a:cs typeface="Times New Roman" panose="02020603050405020304" pitchFamily="18" charset="0"/>
              </a:rPr>
              <a:t>he initiative for keeping your project on schedule must come from you</a:t>
            </a:r>
            <a:r>
              <a:rPr lang="en-US" altLang="en-US" dirty="0"/>
              <a:t> </a:t>
            </a:r>
          </a:p>
          <a:p>
            <a:r>
              <a:rPr lang="en-US" altLang="en-US" dirty="0"/>
              <a:t>Good Engineering also requires communication &amp; documentation</a:t>
            </a:r>
          </a:p>
        </p:txBody>
      </p:sp>
      <p:sp>
        <p:nvSpPr>
          <p:cNvPr id="3" name="Slide Number Placeholder 2">
            <a:extLst>
              <a:ext uri="{FF2B5EF4-FFF2-40B4-BE49-F238E27FC236}">
                <a16:creationId xmlns:a16="http://schemas.microsoft.com/office/drawing/2014/main" id="{86615AA3-3491-4EDD-0E72-D5ED0F44A148}"/>
              </a:ext>
            </a:extLst>
          </p:cNvPr>
          <p:cNvSpPr>
            <a:spLocks noGrp="1"/>
          </p:cNvSpPr>
          <p:nvPr>
            <p:ph type="sldNum" sz="quarter" idx="10"/>
          </p:nvPr>
        </p:nvSpPr>
        <p:spPr/>
        <p:txBody>
          <a:bodyPr/>
          <a:lstStyle/>
          <a:p>
            <a:fld id="{BCF4604A-211E-40AA-B2F8-3979047E9A96}" type="slidenum">
              <a:rPr lang="en-CA" smtClean="0"/>
              <a:t>2</a:t>
            </a:fld>
            <a:endParaRPr lang="en-CA"/>
          </a:p>
        </p:txBody>
      </p:sp>
    </p:spTree>
    <p:extLst>
      <p:ext uri="{BB962C8B-B14F-4D97-AF65-F5344CB8AC3E}">
        <p14:creationId xmlns:p14="http://schemas.microsoft.com/office/powerpoint/2010/main" val="2539880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CA" altLang="en-US" dirty="0"/>
              <a:t>The 4th Year Project (cont.)</a:t>
            </a:r>
          </a:p>
        </p:txBody>
      </p:sp>
      <p:sp>
        <p:nvSpPr>
          <p:cNvPr id="2" name="Content Placeholder 1"/>
          <p:cNvSpPr>
            <a:spLocks noGrp="1"/>
          </p:cNvSpPr>
          <p:nvPr>
            <p:ph sz="half" idx="2"/>
          </p:nvPr>
        </p:nvSpPr>
        <p:spPr>
          <a:xfrm>
            <a:off x="317324" y="1268015"/>
            <a:ext cx="8509348" cy="2568489"/>
          </a:xfrm>
        </p:spPr>
        <p:txBody>
          <a:bodyPr/>
          <a:lstStyle/>
          <a:p>
            <a:pPr>
              <a:defRPr/>
            </a:pPr>
            <a:r>
              <a:rPr lang="en-CA" dirty="0"/>
              <a:t>It is </a:t>
            </a:r>
            <a:r>
              <a:rPr lang="en-CA" dirty="0">
                <a:solidFill>
                  <a:srgbClr val="FF0000"/>
                </a:solidFill>
              </a:rPr>
              <a:t>NOT</a:t>
            </a:r>
            <a:r>
              <a:rPr lang="en-CA" dirty="0"/>
              <a:t> a requirement that you build something that is</a:t>
            </a:r>
          </a:p>
          <a:p>
            <a:pPr lvl="1">
              <a:defRPr/>
            </a:pPr>
            <a:r>
              <a:rPr lang="en-CA" dirty="0"/>
              <a:t>“innovative”</a:t>
            </a:r>
          </a:p>
          <a:p>
            <a:pPr lvl="1">
              <a:defRPr/>
            </a:pPr>
            <a:r>
              <a:rPr lang="en-CA" dirty="0"/>
              <a:t>“unique”</a:t>
            </a:r>
          </a:p>
          <a:p>
            <a:pPr>
              <a:defRPr/>
            </a:pPr>
            <a:r>
              <a:rPr lang="en-CA" dirty="0"/>
              <a:t>It IS important that you follow a proper engineering approach, </a:t>
            </a:r>
            <a:r>
              <a:rPr lang="en-CA" dirty="0">
                <a:solidFill>
                  <a:srgbClr val="FF0000"/>
                </a:solidFill>
              </a:rPr>
              <a:t>applying, honing, integrating and extending previously acquired knowledge and skills in a major engineering design project</a:t>
            </a:r>
            <a:r>
              <a:rPr lang="en-CA" dirty="0"/>
              <a:t>.</a:t>
            </a:r>
          </a:p>
          <a:p>
            <a:pPr lvl="1">
              <a:defRPr/>
            </a:pPr>
            <a:r>
              <a:rPr lang="en-CA" dirty="0"/>
              <a:t>There needs to be a clear relationship between your degree program and the project</a:t>
            </a:r>
          </a:p>
          <a:p>
            <a:pPr lvl="2">
              <a:defRPr/>
            </a:pPr>
            <a:r>
              <a:rPr lang="en-CA" dirty="0"/>
              <a:t>You are to use your previously acquired knowledge and skills</a:t>
            </a:r>
          </a:p>
          <a:p>
            <a:pPr lvl="2">
              <a:defRPr/>
            </a:pPr>
            <a:r>
              <a:rPr lang="en-CA" dirty="0"/>
              <a:t>This is NOT the place to learn a brand-new set of skills</a:t>
            </a:r>
          </a:p>
          <a:p>
            <a:pPr lvl="1">
              <a:defRPr/>
            </a:pPr>
            <a:r>
              <a:rPr lang="en-CA" dirty="0"/>
              <a:t>The process you follow needs to be documented and will form a major part of your evaluation</a:t>
            </a:r>
          </a:p>
        </p:txBody>
      </p:sp>
      <p:sp>
        <p:nvSpPr>
          <p:cNvPr id="3" name="Slide Number Placeholder 2">
            <a:extLst>
              <a:ext uri="{FF2B5EF4-FFF2-40B4-BE49-F238E27FC236}">
                <a16:creationId xmlns:a16="http://schemas.microsoft.com/office/drawing/2014/main" id="{4BC22BCB-28E2-9DE9-2763-039474EE7351}"/>
              </a:ext>
            </a:extLst>
          </p:cNvPr>
          <p:cNvSpPr>
            <a:spLocks noGrp="1"/>
          </p:cNvSpPr>
          <p:nvPr>
            <p:ph type="sldNum" sz="quarter" idx="10"/>
          </p:nvPr>
        </p:nvSpPr>
        <p:spPr/>
        <p:txBody>
          <a:bodyPr/>
          <a:lstStyle/>
          <a:p>
            <a:fld id="{BCF4604A-211E-40AA-B2F8-3979047E9A96}" type="slidenum">
              <a:rPr lang="en-CA" smtClean="0"/>
              <a:t>3</a:t>
            </a:fld>
            <a:endParaRPr lang="en-CA"/>
          </a:p>
        </p:txBody>
      </p:sp>
    </p:spTree>
    <p:extLst>
      <p:ext uri="{BB962C8B-B14F-4D97-AF65-F5344CB8AC3E}">
        <p14:creationId xmlns:p14="http://schemas.microsoft.com/office/powerpoint/2010/main" val="27436580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altLang="en-US" dirty="0"/>
              <a:t>Information and Resources</a:t>
            </a:r>
          </a:p>
        </p:txBody>
      </p:sp>
      <p:sp>
        <p:nvSpPr>
          <p:cNvPr id="3" name="Content Placeholder 2"/>
          <p:cNvSpPr>
            <a:spLocks noGrp="1"/>
          </p:cNvSpPr>
          <p:nvPr>
            <p:ph sz="half" idx="2"/>
          </p:nvPr>
        </p:nvSpPr>
        <p:spPr>
          <a:xfrm>
            <a:off x="317325" y="1268016"/>
            <a:ext cx="8509348" cy="2399226"/>
          </a:xfrm>
        </p:spPr>
        <p:txBody>
          <a:bodyPr/>
          <a:lstStyle/>
          <a:p>
            <a:r>
              <a:rPr lang="en-US" altLang="en-US" dirty="0"/>
              <a:t>All information about the project is on the web. </a:t>
            </a:r>
          </a:p>
          <a:p>
            <a:pPr lvl="1"/>
            <a:r>
              <a:rPr lang="en-CA" dirty="0">
                <a:hlinkClick r:id="rId3"/>
              </a:rPr>
              <a:t>https://carleton.ca/syst/sysc4907/</a:t>
            </a:r>
            <a:endParaRPr lang="en-CA" dirty="0"/>
          </a:p>
          <a:p>
            <a:pPr lvl="1"/>
            <a:r>
              <a:rPr lang="en-US" altLang="en-US" dirty="0"/>
              <a:t>Links : Notices, FAQ, Forms and Deadlines</a:t>
            </a:r>
          </a:p>
          <a:p>
            <a:pPr lvl="1"/>
            <a:r>
              <a:rPr lang="en-US" altLang="en-US" dirty="0"/>
              <a:t>Read the website before asking questions.</a:t>
            </a:r>
          </a:p>
          <a:p>
            <a:pPr lvl="1"/>
            <a:r>
              <a:rPr lang="en-US" altLang="en-US" dirty="0"/>
              <a:t>Note: need access to computer on campus or </a:t>
            </a:r>
            <a:r>
              <a:rPr lang="en-US" altLang="en-US" dirty="0">
                <a:solidFill>
                  <a:srgbClr val="FF0000"/>
                </a:solidFill>
              </a:rPr>
              <a:t>Carleton VPN </a:t>
            </a:r>
            <a:r>
              <a:rPr lang="en-US" altLang="en-US" dirty="0"/>
              <a:t>to access the course website is </a:t>
            </a:r>
            <a:r>
              <a:rPr lang="en-US" altLang="en-US" b="1" dirty="0"/>
              <a:t>no longer needed</a:t>
            </a:r>
          </a:p>
          <a:p>
            <a:r>
              <a:rPr lang="en-US" altLang="en-US" dirty="0"/>
              <a:t>Occasional emails will be sent to your </a:t>
            </a:r>
            <a:r>
              <a:rPr lang="en-US" altLang="en-US" dirty="0" err="1"/>
              <a:t>cmail</a:t>
            </a:r>
            <a:r>
              <a:rPr lang="en-US" altLang="en-US" dirty="0"/>
              <a:t> account, the one you used for registration on the project website.</a:t>
            </a:r>
          </a:p>
          <a:p>
            <a:endParaRPr lang="en-CA" dirty="0"/>
          </a:p>
        </p:txBody>
      </p:sp>
      <p:sp>
        <p:nvSpPr>
          <p:cNvPr id="2" name="Slide Number Placeholder 1">
            <a:extLst>
              <a:ext uri="{FF2B5EF4-FFF2-40B4-BE49-F238E27FC236}">
                <a16:creationId xmlns:a16="http://schemas.microsoft.com/office/drawing/2014/main" id="{E93C73E5-3BCC-2FBE-FB39-5EFF386AD8A6}"/>
              </a:ext>
            </a:extLst>
          </p:cNvPr>
          <p:cNvSpPr>
            <a:spLocks noGrp="1"/>
          </p:cNvSpPr>
          <p:nvPr>
            <p:ph type="sldNum" sz="quarter" idx="10"/>
          </p:nvPr>
        </p:nvSpPr>
        <p:spPr/>
        <p:txBody>
          <a:bodyPr/>
          <a:lstStyle/>
          <a:p>
            <a:fld id="{BCF4604A-211E-40AA-B2F8-3979047E9A96}" type="slidenum">
              <a:rPr lang="en-CA" smtClean="0"/>
              <a:t>4</a:t>
            </a:fld>
            <a:endParaRPr lang="en-CA"/>
          </a:p>
        </p:txBody>
      </p:sp>
    </p:spTree>
    <p:extLst>
      <p:ext uri="{BB962C8B-B14F-4D97-AF65-F5344CB8AC3E}">
        <p14:creationId xmlns:p14="http://schemas.microsoft.com/office/powerpoint/2010/main" val="792136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a:t>Getting Started</a:t>
            </a:r>
          </a:p>
        </p:txBody>
      </p:sp>
      <p:sp>
        <p:nvSpPr>
          <p:cNvPr id="2" name="Content Placeholder 1"/>
          <p:cNvSpPr>
            <a:spLocks noGrp="1"/>
          </p:cNvSpPr>
          <p:nvPr>
            <p:ph sz="half" idx="2"/>
          </p:nvPr>
        </p:nvSpPr>
        <p:spPr>
          <a:xfrm>
            <a:off x="317324" y="1265651"/>
            <a:ext cx="8509348" cy="2399226"/>
          </a:xfrm>
        </p:spPr>
        <p:txBody>
          <a:bodyPr>
            <a:normAutofit fontScale="92500" lnSpcReduction="10000"/>
          </a:bodyPr>
          <a:lstStyle/>
          <a:p>
            <a:r>
              <a:rPr lang="en-US" altLang="en-US" b="1" u="sng" dirty="0"/>
              <a:t>Prerequisites:</a:t>
            </a:r>
          </a:p>
          <a:p>
            <a:pPr lvl="1"/>
            <a:r>
              <a:rPr lang="en-US" altLang="en-US" b="1" u="sng" dirty="0"/>
              <a:t>4</a:t>
            </a:r>
            <a:r>
              <a:rPr lang="en-US" altLang="en-US" b="1" u="sng" baseline="30000" dirty="0"/>
              <a:t>th</a:t>
            </a:r>
            <a:r>
              <a:rPr lang="en-US" altLang="en-US" b="1" u="sng" dirty="0"/>
              <a:t> Year </a:t>
            </a:r>
            <a:r>
              <a:rPr lang="en-US" altLang="en-US" b="1" u="sng" dirty="0">
                <a:solidFill>
                  <a:srgbClr val="FF0000"/>
                </a:solidFill>
              </a:rPr>
              <a:t>Engineering Standing </a:t>
            </a:r>
            <a:r>
              <a:rPr lang="en-US" altLang="en-US" b="1" u="sng" dirty="0"/>
              <a:t>(14 completed credits)</a:t>
            </a:r>
            <a:endParaRPr lang="en-US" altLang="en-US" dirty="0"/>
          </a:p>
          <a:p>
            <a:pPr lvl="1"/>
            <a:r>
              <a:rPr lang="en-US" altLang="en-US" dirty="0"/>
              <a:t>Course Prerequisites</a:t>
            </a:r>
          </a:p>
          <a:p>
            <a:pPr lvl="2"/>
            <a:r>
              <a:rPr lang="en-US" altLang="en-US" dirty="0"/>
              <a:t>ECOR 3800 or SYSC 4106</a:t>
            </a:r>
          </a:p>
          <a:p>
            <a:pPr lvl="2"/>
            <a:r>
              <a:rPr lang="en-US" altLang="en-US" dirty="0"/>
              <a:t>ECOR 4995 (may be taken concurrently)</a:t>
            </a:r>
          </a:p>
          <a:p>
            <a:pPr lvl="1"/>
            <a:r>
              <a:rPr lang="en-US" altLang="en-US" b="1" dirty="0"/>
              <a:t>No projects during the co-op work term</a:t>
            </a:r>
          </a:p>
          <a:p>
            <a:endParaRPr lang="en-US" altLang="en-US" dirty="0"/>
          </a:p>
          <a:p>
            <a:r>
              <a:rPr lang="en-US" altLang="en-US" dirty="0"/>
              <a:t>Project Selection and Course Registration</a:t>
            </a:r>
          </a:p>
          <a:p>
            <a:pPr lvl="1"/>
            <a:r>
              <a:rPr lang="en-US" altLang="en-US" dirty="0"/>
              <a:t>Two-step process:</a:t>
            </a:r>
          </a:p>
          <a:p>
            <a:pPr lvl="2"/>
            <a:r>
              <a:rPr lang="en-US" altLang="en-US" dirty="0">
                <a:solidFill>
                  <a:srgbClr val="FF0000"/>
                </a:solidFill>
              </a:rPr>
              <a:t>Select</a:t>
            </a:r>
            <a:r>
              <a:rPr lang="en-US" altLang="en-US" dirty="0"/>
              <a:t> and </a:t>
            </a:r>
            <a:r>
              <a:rPr lang="en-US" altLang="en-US" dirty="0">
                <a:solidFill>
                  <a:srgbClr val="FF0000"/>
                </a:solidFill>
              </a:rPr>
              <a:t>Join</a:t>
            </a:r>
            <a:r>
              <a:rPr lang="en-US" altLang="en-US" dirty="0"/>
              <a:t> a project (completed for most of you)</a:t>
            </a:r>
          </a:p>
          <a:p>
            <a:pPr lvl="2"/>
            <a:r>
              <a:rPr lang="en-US" altLang="en-US" dirty="0"/>
              <a:t>Register in correct section for your supervisor (SYSC 4907)</a:t>
            </a:r>
          </a:p>
          <a:p>
            <a:pPr marL="0" indent="0">
              <a:buNone/>
            </a:pPr>
            <a:endParaRPr lang="en-CA" dirty="0"/>
          </a:p>
        </p:txBody>
      </p:sp>
      <p:sp>
        <p:nvSpPr>
          <p:cNvPr id="3" name="Slide Number Placeholder 2">
            <a:extLst>
              <a:ext uri="{FF2B5EF4-FFF2-40B4-BE49-F238E27FC236}">
                <a16:creationId xmlns:a16="http://schemas.microsoft.com/office/drawing/2014/main" id="{D7B15489-B297-C61F-E5FD-C6AF2EBA5481}"/>
              </a:ext>
            </a:extLst>
          </p:cNvPr>
          <p:cNvSpPr>
            <a:spLocks noGrp="1"/>
          </p:cNvSpPr>
          <p:nvPr>
            <p:ph type="sldNum" sz="quarter" idx="10"/>
          </p:nvPr>
        </p:nvSpPr>
        <p:spPr/>
        <p:txBody>
          <a:bodyPr/>
          <a:lstStyle/>
          <a:p>
            <a:fld id="{BCF4604A-211E-40AA-B2F8-3979047E9A96}" type="slidenum">
              <a:rPr lang="en-CA" smtClean="0"/>
              <a:t>5</a:t>
            </a:fld>
            <a:endParaRPr lang="en-CA" dirty="0"/>
          </a:p>
        </p:txBody>
      </p:sp>
    </p:spTree>
    <p:extLst>
      <p:ext uri="{BB962C8B-B14F-4D97-AF65-F5344CB8AC3E}">
        <p14:creationId xmlns:p14="http://schemas.microsoft.com/office/powerpoint/2010/main" val="17907216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050"/>
          <p:cNvSpPr>
            <a:spLocks noGrp="1" noChangeArrowheads="1"/>
          </p:cNvSpPr>
          <p:nvPr>
            <p:ph type="title"/>
          </p:nvPr>
        </p:nvSpPr>
        <p:spPr/>
        <p:txBody>
          <a:bodyPr>
            <a:normAutofit/>
          </a:bodyPr>
          <a:lstStyle/>
          <a:p>
            <a:pPr eaLnBrk="1" hangingPunct="1"/>
            <a:r>
              <a:rPr lang="en-US" altLang="en-US"/>
              <a:t>Getting Started: Selection Process</a:t>
            </a:r>
          </a:p>
        </p:txBody>
      </p:sp>
      <p:sp>
        <p:nvSpPr>
          <p:cNvPr id="2" name="Content Placeholder 1"/>
          <p:cNvSpPr>
            <a:spLocks noGrp="1"/>
          </p:cNvSpPr>
          <p:nvPr>
            <p:ph sz="half" idx="2"/>
          </p:nvPr>
        </p:nvSpPr>
        <p:spPr>
          <a:xfrm>
            <a:off x="317324" y="1272277"/>
            <a:ext cx="8509348" cy="2399226"/>
          </a:xfrm>
        </p:spPr>
        <p:txBody>
          <a:bodyPr/>
          <a:lstStyle/>
          <a:p>
            <a:pPr>
              <a:defRPr/>
            </a:pPr>
            <a:r>
              <a:rPr lang="en-US" altLang="en-US" dirty="0"/>
              <a:t>Steps to select/join a project</a:t>
            </a:r>
          </a:p>
          <a:p>
            <a:pPr lvl="1">
              <a:defRPr/>
            </a:pPr>
            <a:r>
              <a:rPr lang="en-US" altLang="en-US" dirty="0"/>
              <a:t>Create account on the 4</a:t>
            </a:r>
            <a:r>
              <a:rPr lang="en-US" altLang="en-US" baseline="30000" dirty="0"/>
              <a:t>th</a:t>
            </a:r>
            <a:r>
              <a:rPr lang="en-US" altLang="en-US" dirty="0"/>
              <a:t> year project website: </a:t>
            </a:r>
            <a:r>
              <a:rPr lang="en-US" altLang="en-US" dirty="0">
                <a:hlinkClick r:id="rId3"/>
              </a:rPr>
              <a:t>https://carleton.ca/syst/sysc4907/</a:t>
            </a:r>
            <a:endParaRPr lang="en-US" altLang="en-US" dirty="0"/>
          </a:p>
          <a:p>
            <a:pPr lvl="1">
              <a:defRPr/>
            </a:pPr>
            <a:r>
              <a:rPr lang="en-US" altLang="en-US" dirty="0"/>
              <a:t>Read the web (in particular for </a:t>
            </a:r>
            <a:r>
              <a:rPr lang="en-US" altLang="en-US" dirty="0">
                <a:solidFill>
                  <a:srgbClr val="FF0000"/>
                </a:solidFill>
              </a:rPr>
              <a:t>Projects</a:t>
            </a:r>
            <a:r>
              <a:rPr lang="en-US" altLang="en-US" dirty="0"/>
              <a:t>) for possible projects.</a:t>
            </a:r>
          </a:p>
          <a:p>
            <a:pPr lvl="2">
              <a:defRPr/>
            </a:pPr>
            <a:r>
              <a:rPr lang="en-US" altLang="en-US" dirty="0"/>
              <a:t>Alternatively, propose your own</a:t>
            </a:r>
          </a:p>
          <a:p>
            <a:pPr lvl="1">
              <a:defRPr/>
            </a:pPr>
            <a:r>
              <a:rPr lang="en-US" altLang="en-US" dirty="0"/>
              <a:t>Form a group </a:t>
            </a:r>
          </a:p>
          <a:p>
            <a:pPr lvl="1">
              <a:defRPr/>
            </a:pPr>
            <a:r>
              <a:rPr lang="en-US" altLang="en-US" dirty="0"/>
              <a:t>Talk to potential supervisors and obtain approval.</a:t>
            </a:r>
          </a:p>
          <a:p>
            <a:pPr lvl="1">
              <a:defRPr/>
            </a:pPr>
            <a:r>
              <a:rPr lang="en-US" altLang="en-US" dirty="0"/>
              <a:t>Join a project on the above website</a:t>
            </a:r>
          </a:p>
          <a:p>
            <a:pPr lvl="1">
              <a:defRPr/>
            </a:pPr>
            <a:r>
              <a:rPr lang="en-US" altLang="en-US" dirty="0"/>
              <a:t>Make an appointment with your supervisor to kick off the project.</a:t>
            </a:r>
          </a:p>
        </p:txBody>
      </p:sp>
      <p:sp>
        <p:nvSpPr>
          <p:cNvPr id="3" name="Slide Number Placeholder 2">
            <a:extLst>
              <a:ext uri="{FF2B5EF4-FFF2-40B4-BE49-F238E27FC236}">
                <a16:creationId xmlns:a16="http://schemas.microsoft.com/office/drawing/2014/main" id="{578A6FCF-CFA4-4993-17D6-0A1B5039432F}"/>
              </a:ext>
            </a:extLst>
          </p:cNvPr>
          <p:cNvSpPr>
            <a:spLocks noGrp="1"/>
          </p:cNvSpPr>
          <p:nvPr>
            <p:ph type="sldNum" sz="quarter" idx="10"/>
          </p:nvPr>
        </p:nvSpPr>
        <p:spPr/>
        <p:txBody>
          <a:bodyPr/>
          <a:lstStyle/>
          <a:p>
            <a:fld id="{BCF4604A-211E-40AA-B2F8-3979047E9A96}" type="slidenum">
              <a:rPr lang="en-CA" smtClean="0"/>
              <a:t>6</a:t>
            </a:fld>
            <a:endParaRPr lang="en-CA"/>
          </a:p>
        </p:txBody>
      </p:sp>
    </p:spTree>
    <p:extLst>
      <p:ext uri="{BB962C8B-B14F-4D97-AF65-F5344CB8AC3E}">
        <p14:creationId xmlns:p14="http://schemas.microsoft.com/office/powerpoint/2010/main" val="3077097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CA" altLang="en-US"/>
              <a:t>Getting Started: Selection Process</a:t>
            </a:r>
          </a:p>
        </p:txBody>
      </p:sp>
      <p:sp>
        <p:nvSpPr>
          <p:cNvPr id="2" name="Content Placeholder 1"/>
          <p:cNvSpPr>
            <a:spLocks noGrp="1"/>
          </p:cNvSpPr>
          <p:nvPr>
            <p:ph sz="half" idx="2"/>
          </p:nvPr>
        </p:nvSpPr>
        <p:spPr>
          <a:xfrm>
            <a:off x="317324" y="1268016"/>
            <a:ext cx="8509348" cy="2399226"/>
          </a:xfrm>
        </p:spPr>
        <p:txBody>
          <a:bodyPr/>
          <a:lstStyle/>
          <a:p>
            <a:r>
              <a:rPr lang="en-US" altLang="en-US" dirty="0"/>
              <a:t>Deadline for project selection: </a:t>
            </a:r>
            <a:r>
              <a:rPr lang="en-US" altLang="en-US" b="1" u="sng" dirty="0">
                <a:solidFill>
                  <a:srgbClr val="FF0000"/>
                </a:solidFill>
              </a:rPr>
              <a:t>Thursday, September 17</a:t>
            </a:r>
            <a:r>
              <a:rPr lang="en-US" altLang="en-US" b="1" u="sng" baseline="30000" dirty="0">
                <a:solidFill>
                  <a:srgbClr val="FF0000"/>
                </a:solidFill>
              </a:rPr>
              <a:t>th</a:t>
            </a:r>
            <a:r>
              <a:rPr lang="en-US" altLang="en-US" b="1" u="sng" dirty="0">
                <a:solidFill>
                  <a:srgbClr val="FF0000"/>
                </a:solidFill>
              </a:rPr>
              <a:t> </a:t>
            </a:r>
          </a:p>
          <a:p>
            <a:r>
              <a:rPr lang="en-CA" altLang="en-US" dirty="0"/>
              <a:t>If no project selected by that date, but need SYSC 4907, department (i.e., 4</a:t>
            </a:r>
            <a:r>
              <a:rPr lang="en-CA" altLang="en-US" baseline="30000" dirty="0"/>
              <a:t>th</a:t>
            </a:r>
            <a:r>
              <a:rPr lang="en-CA" altLang="en-US" dirty="0"/>
              <a:t> year project coordinator) will assign you to a supervisor by </a:t>
            </a:r>
            <a:r>
              <a:rPr lang="en-US" altLang="en-US" b="1" u="sng" dirty="0">
                <a:solidFill>
                  <a:srgbClr val="FF0000"/>
                </a:solidFill>
              </a:rPr>
              <a:t>Sunday, September 20</a:t>
            </a:r>
            <a:r>
              <a:rPr lang="en-US" altLang="en-US" b="1" u="sng" baseline="30000" dirty="0">
                <a:solidFill>
                  <a:srgbClr val="FF0000"/>
                </a:solidFill>
              </a:rPr>
              <a:t>th</a:t>
            </a:r>
            <a:r>
              <a:rPr lang="en-US" altLang="en-US" b="1" u="sng" dirty="0">
                <a:solidFill>
                  <a:srgbClr val="FF0000"/>
                </a:solidFill>
              </a:rPr>
              <a:t> </a:t>
            </a:r>
            <a:endParaRPr lang="en-US" altLang="en-US" b="1" u="sng" baseline="30000" dirty="0">
              <a:solidFill>
                <a:srgbClr val="FF0000"/>
              </a:solidFill>
            </a:endParaRPr>
          </a:p>
          <a:p>
            <a:pPr lvl="1"/>
            <a:r>
              <a:rPr lang="en-US" altLang="en-US" dirty="0"/>
              <a:t>Contact assigned supervisor to discuss project ASAP.</a:t>
            </a:r>
          </a:p>
          <a:p>
            <a:pPr lvl="1"/>
            <a:r>
              <a:rPr lang="en-US" altLang="en-US" dirty="0"/>
              <a:t>Will allow you to register in SYSC-4907 before end of registration deadline</a:t>
            </a:r>
          </a:p>
          <a:p>
            <a:r>
              <a:rPr lang="en-US" altLang="en-US" dirty="0"/>
              <a:t>Note: if you are an EE student, and did not join a project on your own, please contact Electronics (your home department)</a:t>
            </a:r>
            <a:endParaRPr lang="en-CA" altLang="en-US" dirty="0"/>
          </a:p>
          <a:p>
            <a:endParaRPr lang="en-CA" dirty="0"/>
          </a:p>
        </p:txBody>
      </p:sp>
      <p:sp>
        <p:nvSpPr>
          <p:cNvPr id="3" name="Slide Number Placeholder 2">
            <a:extLst>
              <a:ext uri="{FF2B5EF4-FFF2-40B4-BE49-F238E27FC236}">
                <a16:creationId xmlns:a16="http://schemas.microsoft.com/office/drawing/2014/main" id="{8D3D435B-339B-D230-39AE-549718B70A42}"/>
              </a:ext>
            </a:extLst>
          </p:cNvPr>
          <p:cNvSpPr>
            <a:spLocks noGrp="1"/>
          </p:cNvSpPr>
          <p:nvPr>
            <p:ph type="sldNum" sz="quarter" idx="10"/>
          </p:nvPr>
        </p:nvSpPr>
        <p:spPr/>
        <p:txBody>
          <a:bodyPr/>
          <a:lstStyle/>
          <a:p>
            <a:fld id="{BCF4604A-211E-40AA-B2F8-3979047E9A96}" type="slidenum">
              <a:rPr lang="en-CA" smtClean="0"/>
              <a:t>7</a:t>
            </a:fld>
            <a:endParaRPr lang="en-CA"/>
          </a:p>
        </p:txBody>
      </p:sp>
    </p:spTree>
    <p:extLst>
      <p:ext uri="{BB962C8B-B14F-4D97-AF65-F5344CB8AC3E}">
        <p14:creationId xmlns:p14="http://schemas.microsoft.com/office/powerpoint/2010/main" val="11161762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CA" altLang="en-US" dirty="0"/>
              <a:t>Getting Started: Registration</a:t>
            </a:r>
          </a:p>
        </p:txBody>
      </p:sp>
      <p:sp>
        <p:nvSpPr>
          <p:cNvPr id="2" name="Content Placeholder 1"/>
          <p:cNvSpPr>
            <a:spLocks noGrp="1"/>
          </p:cNvSpPr>
          <p:nvPr>
            <p:ph sz="half" idx="2"/>
          </p:nvPr>
        </p:nvSpPr>
        <p:spPr>
          <a:xfrm>
            <a:off x="317324" y="1380054"/>
            <a:ext cx="8509348" cy="2399226"/>
          </a:xfrm>
        </p:spPr>
        <p:txBody>
          <a:bodyPr/>
          <a:lstStyle/>
          <a:p>
            <a:r>
              <a:rPr lang="en-CA" altLang="en-US" dirty="0"/>
              <a:t>You can only register in SYSC 4907 after we approve</a:t>
            </a:r>
          </a:p>
          <a:p>
            <a:pPr lvl="1"/>
            <a:r>
              <a:rPr lang="en-CA" altLang="en-US" dirty="0"/>
              <a:t>Checking prerequisites</a:t>
            </a:r>
          </a:p>
          <a:p>
            <a:pPr lvl="1"/>
            <a:r>
              <a:rPr lang="en-CA" altLang="en-US" dirty="0"/>
              <a:t>Only allow students who assigned to a project</a:t>
            </a:r>
          </a:p>
          <a:p>
            <a:r>
              <a:rPr lang="en-CA" altLang="en-US" dirty="0"/>
              <a:t>Once permission is granted, you are notified by e-mail and can register</a:t>
            </a:r>
          </a:p>
        </p:txBody>
      </p:sp>
      <p:sp>
        <p:nvSpPr>
          <p:cNvPr id="3" name="Slide Number Placeholder 2">
            <a:extLst>
              <a:ext uri="{FF2B5EF4-FFF2-40B4-BE49-F238E27FC236}">
                <a16:creationId xmlns:a16="http://schemas.microsoft.com/office/drawing/2014/main" id="{0CC821DA-2ADB-D280-46EF-6F5A40669BFC}"/>
              </a:ext>
            </a:extLst>
          </p:cNvPr>
          <p:cNvSpPr>
            <a:spLocks noGrp="1"/>
          </p:cNvSpPr>
          <p:nvPr>
            <p:ph type="sldNum" sz="quarter" idx="10"/>
          </p:nvPr>
        </p:nvSpPr>
        <p:spPr/>
        <p:txBody>
          <a:bodyPr/>
          <a:lstStyle/>
          <a:p>
            <a:fld id="{BCF4604A-211E-40AA-B2F8-3979047E9A96}" type="slidenum">
              <a:rPr lang="en-CA" smtClean="0"/>
              <a:t>8</a:t>
            </a:fld>
            <a:endParaRPr lang="en-CA"/>
          </a:p>
        </p:txBody>
      </p:sp>
    </p:spTree>
    <p:extLst>
      <p:ext uri="{BB962C8B-B14F-4D97-AF65-F5344CB8AC3E}">
        <p14:creationId xmlns:p14="http://schemas.microsoft.com/office/powerpoint/2010/main" val="12659169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ltLang="en-US"/>
              <a:t>Getting Started: Registration</a:t>
            </a:r>
          </a:p>
        </p:txBody>
      </p:sp>
      <p:sp>
        <p:nvSpPr>
          <p:cNvPr id="2" name="Content Placeholder 1"/>
          <p:cNvSpPr>
            <a:spLocks noGrp="1"/>
          </p:cNvSpPr>
          <p:nvPr>
            <p:ph sz="half" idx="2"/>
          </p:nvPr>
        </p:nvSpPr>
        <p:spPr>
          <a:xfrm>
            <a:off x="317324" y="1276470"/>
            <a:ext cx="8509348" cy="2399226"/>
          </a:xfrm>
        </p:spPr>
        <p:txBody>
          <a:bodyPr>
            <a:normAutofit lnSpcReduction="10000"/>
          </a:bodyPr>
          <a:lstStyle/>
          <a:p>
            <a:r>
              <a:rPr lang="en-US" altLang="en-US" b="1" u="sng" dirty="0"/>
              <a:t>Please</a:t>
            </a:r>
            <a:r>
              <a:rPr lang="en-US" altLang="en-US" dirty="0"/>
              <a:t> ensure you are in the correct course.</a:t>
            </a:r>
          </a:p>
          <a:p>
            <a:r>
              <a:rPr lang="en-US" altLang="en-US" dirty="0"/>
              <a:t>SYSC-4907 or ELEC-4907 ??</a:t>
            </a:r>
          </a:p>
          <a:p>
            <a:pPr lvl="1"/>
            <a:r>
              <a:rPr lang="en-US" altLang="en-US" dirty="0"/>
              <a:t>SE and </a:t>
            </a:r>
            <a:r>
              <a:rPr lang="en-US" altLang="en-US" dirty="0" err="1"/>
              <a:t>BioMed</a:t>
            </a:r>
            <a:r>
              <a:rPr lang="en-US" altLang="en-US" dirty="0"/>
              <a:t>: SYSC-4907, even if project is external to department.</a:t>
            </a:r>
          </a:p>
          <a:p>
            <a:pPr lvl="1"/>
            <a:r>
              <a:rPr lang="en-US" altLang="en-US" dirty="0"/>
              <a:t>CSE and CE: It matters who your SUPERVISOR is.</a:t>
            </a:r>
          </a:p>
          <a:p>
            <a:pPr lvl="2">
              <a:buNone/>
            </a:pPr>
            <a:r>
              <a:rPr lang="en-US" altLang="en-US" sz="1200" dirty="0"/>
              <a:t>SYSC-4907: ANY student with a SYSTEMS supervisor</a:t>
            </a:r>
          </a:p>
          <a:p>
            <a:pPr lvl="2">
              <a:buNone/>
            </a:pPr>
            <a:r>
              <a:rPr lang="en-US" altLang="en-US" sz="1200" dirty="0"/>
              <a:t>ELEC-4907: ANY student with an ELECTRONICS supervisor</a:t>
            </a:r>
          </a:p>
          <a:p>
            <a:pPr lvl="4"/>
            <a:r>
              <a:rPr lang="en-US" altLang="en-US" dirty="0"/>
              <a:t>(PS: You’re in the wrong meeting!)</a:t>
            </a:r>
          </a:p>
          <a:p>
            <a:r>
              <a:rPr lang="en-US" altLang="en-US" dirty="0"/>
              <a:t>Must register both fall and winter</a:t>
            </a:r>
          </a:p>
          <a:p>
            <a:pPr lvl="1"/>
            <a:r>
              <a:rPr lang="en-US" altLang="en-US" dirty="0"/>
              <a:t>Oral presentation/poster fair not scheduled, and marks not released unless all fees are paid.</a:t>
            </a:r>
          </a:p>
          <a:p>
            <a:r>
              <a:rPr lang="en-US" altLang="en-US" dirty="0"/>
              <a:t>Incorrect registration = delayed graduation</a:t>
            </a:r>
          </a:p>
        </p:txBody>
      </p:sp>
      <p:sp>
        <p:nvSpPr>
          <p:cNvPr id="3" name="Slide Number Placeholder 2">
            <a:extLst>
              <a:ext uri="{FF2B5EF4-FFF2-40B4-BE49-F238E27FC236}">
                <a16:creationId xmlns:a16="http://schemas.microsoft.com/office/drawing/2014/main" id="{EA0E862A-9C96-0C25-CE97-AF73697F0026}"/>
              </a:ext>
            </a:extLst>
          </p:cNvPr>
          <p:cNvSpPr>
            <a:spLocks noGrp="1"/>
          </p:cNvSpPr>
          <p:nvPr>
            <p:ph type="sldNum" sz="quarter" idx="10"/>
          </p:nvPr>
        </p:nvSpPr>
        <p:spPr/>
        <p:txBody>
          <a:bodyPr/>
          <a:lstStyle/>
          <a:p>
            <a:fld id="{BCF4604A-211E-40AA-B2F8-3979047E9A96}" type="slidenum">
              <a:rPr lang="en-CA" smtClean="0"/>
              <a:t>9</a:t>
            </a:fld>
            <a:endParaRPr lang="en-CA"/>
          </a:p>
        </p:txBody>
      </p:sp>
    </p:spTree>
    <p:extLst>
      <p:ext uri="{BB962C8B-B14F-4D97-AF65-F5344CB8AC3E}">
        <p14:creationId xmlns:p14="http://schemas.microsoft.com/office/powerpoint/2010/main" val="4010283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ltLang="en-US"/>
              <a:t>Getting Started: Group Numbers</a:t>
            </a:r>
          </a:p>
        </p:txBody>
      </p:sp>
      <p:sp>
        <p:nvSpPr>
          <p:cNvPr id="2" name="Content Placeholder 1"/>
          <p:cNvSpPr>
            <a:spLocks noGrp="1"/>
          </p:cNvSpPr>
          <p:nvPr>
            <p:ph sz="half" idx="2"/>
          </p:nvPr>
        </p:nvSpPr>
        <p:spPr/>
        <p:txBody>
          <a:bodyPr/>
          <a:lstStyle/>
          <a:p>
            <a:r>
              <a:rPr lang="en-US" altLang="en-US" dirty="0"/>
              <a:t>All communications with the coordinator must be done using </a:t>
            </a:r>
            <a:r>
              <a:rPr lang="en-US" altLang="en-US" b="1" dirty="0">
                <a:solidFill>
                  <a:srgbClr val="FF0000"/>
                </a:solidFill>
              </a:rPr>
              <a:t>your </a:t>
            </a:r>
            <a:r>
              <a:rPr lang="en-US" altLang="en-US" b="1" dirty="0" err="1">
                <a:solidFill>
                  <a:srgbClr val="FF0000"/>
                </a:solidFill>
              </a:rPr>
              <a:t>cmail</a:t>
            </a:r>
            <a:r>
              <a:rPr lang="en-US" altLang="en-US" b="1" dirty="0">
                <a:solidFill>
                  <a:srgbClr val="FF0000"/>
                </a:solidFill>
              </a:rPr>
              <a:t> email account</a:t>
            </a:r>
            <a:r>
              <a:rPr lang="en-US" altLang="en-US" dirty="0"/>
              <a:t>.</a:t>
            </a:r>
          </a:p>
          <a:p>
            <a:pPr lvl="1"/>
            <a:r>
              <a:rPr lang="en-US" altLang="en-US" dirty="0"/>
              <a:t>AND by sending email to </a:t>
            </a:r>
            <a:r>
              <a:rPr lang="en-US" altLang="en-US" dirty="0">
                <a:hlinkClick r:id="rId3"/>
              </a:rPr>
              <a:t>ug-projects@sce.carleton.ca</a:t>
            </a:r>
            <a:r>
              <a:rPr lang="en-US" altLang="en-US" dirty="0"/>
              <a:t>, not the project coordinator’s individual email account</a:t>
            </a:r>
          </a:p>
          <a:p>
            <a:r>
              <a:rPr lang="en-US" altLang="en-US" dirty="0"/>
              <a:t>Please include your </a:t>
            </a:r>
            <a:r>
              <a:rPr lang="en-US" altLang="en-US" dirty="0">
                <a:solidFill>
                  <a:srgbClr val="FF0000"/>
                </a:solidFill>
              </a:rPr>
              <a:t>group name </a:t>
            </a:r>
            <a:r>
              <a:rPr lang="en-US" altLang="en-US" dirty="0"/>
              <a:t>assigned when you joined a project, in all correspondence. </a:t>
            </a:r>
          </a:p>
          <a:p>
            <a:pPr marL="0" indent="0">
              <a:buNone/>
            </a:pPr>
            <a:endParaRPr lang="en-CA" dirty="0"/>
          </a:p>
        </p:txBody>
      </p:sp>
      <p:sp>
        <p:nvSpPr>
          <p:cNvPr id="3" name="Slide Number Placeholder 2">
            <a:extLst>
              <a:ext uri="{FF2B5EF4-FFF2-40B4-BE49-F238E27FC236}">
                <a16:creationId xmlns:a16="http://schemas.microsoft.com/office/drawing/2014/main" id="{34219439-F8AC-E2DD-5ADA-03D39FFF82C8}"/>
              </a:ext>
            </a:extLst>
          </p:cNvPr>
          <p:cNvSpPr>
            <a:spLocks noGrp="1"/>
          </p:cNvSpPr>
          <p:nvPr>
            <p:ph type="sldNum" sz="quarter" idx="10"/>
          </p:nvPr>
        </p:nvSpPr>
        <p:spPr/>
        <p:txBody>
          <a:bodyPr/>
          <a:lstStyle/>
          <a:p>
            <a:fld id="{BCF4604A-211E-40AA-B2F8-3979047E9A96}" type="slidenum">
              <a:rPr lang="en-CA" smtClean="0"/>
              <a:t>10</a:t>
            </a:fld>
            <a:endParaRPr lang="en-CA"/>
          </a:p>
        </p:txBody>
      </p:sp>
    </p:spTree>
    <p:extLst>
      <p:ext uri="{BB962C8B-B14F-4D97-AF65-F5344CB8AC3E}">
        <p14:creationId xmlns:p14="http://schemas.microsoft.com/office/powerpoint/2010/main" val="17712491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altLang="en-US" dirty="0"/>
              <a:t>Deadlines (tentative): The Year in Brief</a:t>
            </a:r>
          </a:p>
        </p:txBody>
      </p:sp>
      <p:sp>
        <p:nvSpPr>
          <p:cNvPr id="2" name="Content Placeholder 1"/>
          <p:cNvSpPr>
            <a:spLocks noGrp="1"/>
          </p:cNvSpPr>
          <p:nvPr>
            <p:ph sz="half" idx="2"/>
          </p:nvPr>
        </p:nvSpPr>
        <p:spPr>
          <a:xfrm>
            <a:off x="317325" y="1172818"/>
            <a:ext cx="8509348" cy="3149802"/>
          </a:xfrm>
        </p:spPr>
        <p:txBody>
          <a:bodyPr>
            <a:normAutofit lnSpcReduction="10000"/>
          </a:bodyPr>
          <a:lstStyle/>
          <a:p>
            <a:r>
              <a:rPr lang="en-US" altLang="en-US" sz="1500" dirty="0"/>
              <a:t>Fall Term </a:t>
            </a:r>
          </a:p>
          <a:p>
            <a:pPr lvl="1"/>
            <a:r>
              <a:rPr lang="en-US" altLang="en-US" sz="1350" dirty="0"/>
              <a:t>Sunday, September 20</a:t>
            </a:r>
            <a:r>
              <a:rPr lang="en-US" altLang="en-US" sz="1350" baseline="30000" dirty="0"/>
              <a:t>th</a:t>
            </a:r>
            <a:r>
              <a:rPr lang="en-US" altLang="en-US" sz="1350" dirty="0"/>
              <a:t>:  Project Selection and Registration on Carleton Central</a:t>
            </a:r>
          </a:p>
          <a:p>
            <a:pPr lvl="1"/>
            <a:r>
              <a:rPr lang="en-US" altLang="en-US" sz="1350" b="1" dirty="0">
                <a:solidFill>
                  <a:srgbClr val="FF0000"/>
                </a:solidFill>
              </a:rPr>
              <a:t>October 19-23: Proposal</a:t>
            </a:r>
            <a:r>
              <a:rPr lang="en-US" altLang="en-US" sz="1350" dirty="0">
                <a:solidFill>
                  <a:srgbClr val="FF0000"/>
                </a:solidFill>
              </a:rPr>
              <a:t> (Submit on-line and the supervisor)</a:t>
            </a:r>
          </a:p>
          <a:p>
            <a:pPr lvl="2"/>
            <a:r>
              <a:rPr lang="en-US" altLang="en-US" sz="1050" dirty="0">
                <a:solidFill>
                  <a:srgbClr val="FF0000"/>
                </a:solidFill>
              </a:rPr>
              <a:t>More later on proposal content</a:t>
            </a:r>
          </a:p>
          <a:p>
            <a:pPr lvl="1">
              <a:buClr>
                <a:srgbClr val="003366"/>
              </a:buClr>
            </a:pPr>
            <a:r>
              <a:rPr lang="en-US" altLang="en-US" sz="1350" dirty="0">
                <a:solidFill>
                  <a:srgbClr val="003366"/>
                </a:solidFill>
              </a:rPr>
              <a:t>December 11</a:t>
            </a:r>
            <a:r>
              <a:rPr lang="en-US" altLang="en-US" sz="1350" dirty="0"/>
              <a:t>: </a:t>
            </a:r>
          </a:p>
          <a:p>
            <a:pPr lvl="2">
              <a:buClr>
                <a:srgbClr val="003366"/>
              </a:buClr>
            </a:pPr>
            <a:r>
              <a:rPr lang="en-US" altLang="en-US" sz="1050" b="1" dirty="0"/>
              <a:t>Oral Presentation choice made on-line </a:t>
            </a:r>
          </a:p>
          <a:p>
            <a:pPr lvl="2">
              <a:buClr>
                <a:srgbClr val="003366"/>
              </a:buClr>
            </a:pPr>
            <a:r>
              <a:rPr lang="en-US" altLang="en-US" sz="1050" b="1" dirty="0">
                <a:solidFill>
                  <a:srgbClr val="FF0000"/>
                </a:solidFill>
              </a:rPr>
              <a:t>Progress Report </a:t>
            </a:r>
            <a:r>
              <a:rPr lang="en-US" altLang="en-US" sz="1050" dirty="0">
                <a:solidFill>
                  <a:srgbClr val="FF0000"/>
                </a:solidFill>
              </a:rPr>
              <a:t>(Submit online and the supervisor)</a:t>
            </a:r>
            <a:endParaRPr lang="en-US" altLang="en-US" sz="1050" b="1" dirty="0">
              <a:solidFill>
                <a:srgbClr val="FF0000"/>
              </a:solidFill>
            </a:endParaRPr>
          </a:p>
          <a:p>
            <a:pPr lvl="1">
              <a:buClr>
                <a:srgbClr val="003366"/>
              </a:buClr>
            </a:pPr>
            <a:endParaRPr lang="en-US" altLang="en-US" sz="1350" b="1" dirty="0">
              <a:solidFill>
                <a:srgbClr val="FF0000"/>
              </a:solidFill>
            </a:endParaRPr>
          </a:p>
          <a:p>
            <a:r>
              <a:rPr lang="en-US" altLang="en-US" sz="1500" dirty="0"/>
              <a:t>Winter Term </a:t>
            </a:r>
          </a:p>
          <a:p>
            <a:pPr lvl="1"/>
            <a:r>
              <a:rPr lang="en-US" altLang="en-US" sz="1350" dirty="0"/>
              <a:t>January 25-29: Oral Presentations</a:t>
            </a:r>
          </a:p>
          <a:p>
            <a:pPr lvl="1">
              <a:buClr>
                <a:srgbClr val="003366"/>
              </a:buClr>
            </a:pPr>
            <a:r>
              <a:rPr lang="en-US" altLang="en-US" sz="1350" dirty="0"/>
              <a:t>March 8-12: </a:t>
            </a:r>
            <a:r>
              <a:rPr lang="en-US" altLang="en-US" sz="1350" b="1" dirty="0"/>
              <a:t>Final Report Draft </a:t>
            </a:r>
            <a:r>
              <a:rPr lang="en-US" altLang="en-US" sz="1350" dirty="0"/>
              <a:t>(Submit to Supervisor)</a:t>
            </a:r>
          </a:p>
          <a:p>
            <a:pPr lvl="1">
              <a:buClr>
                <a:srgbClr val="003366"/>
              </a:buClr>
            </a:pPr>
            <a:r>
              <a:rPr lang="en-US" altLang="en-US" sz="1350" dirty="0"/>
              <a:t>March 19: Poster Fair</a:t>
            </a:r>
            <a:endParaRPr lang="en-US" altLang="en-US" sz="1350" b="1" dirty="0"/>
          </a:p>
          <a:p>
            <a:pPr lvl="1">
              <a:buClr>
                <a:srgbClr val="003366"/>
              </a:buClr>
            </a:pPr>
            <a:r>
              <a:rPr lang="en-US" altLang="en-US" sz="1350" b="1" dirty="0"/>
              <a:t>April 9: </a:t>
            </a:r>
            <a:r>
              <a:rPr lang="en-US" altLang="en-US" sz="1350" dirty="0"/>
              <a:t>Final Report and Video (</a:t>
            </a:r>
            <a:r>
              <a:rPr lang="en-US" altLang="en-US" sz="1350" b="1" dirty="0"/>
              <a:t>Submit on-line.</a:t>
            </a:r>
            <a:r>
              <a:rPr lang="en-US" altLang="en-US" sz="1350" dirty="0"/>
              <a:t>)  </a:t>
            </a:r>
          </a:p>
          <a:p>
            <a:pPr lvl="2"/>
            <a:r>
              <a:rPr lang="en-US" altLang="en-US" sz="1050" b="1" u="sng" dirty="0">
                <a:solidFill>
                  <a:srgbClr val="FF0000"/>
                </a:solidFill>
              </a:rPr>
              <a:t>Missed deadline means F.</a:t>
            </a:r>
            <a:endParaRPr lang="en-US" altLang="en-US" sz="1200" dirty="0"/>
          </a:p>
        </p:txBody>
      </p:sp>
      <p:sp>
        <p:nvSpPr>
          <p:cNvPr id="3" name="Slide Number Placeholder 2">
            <a:extLst>
              <a:ext uri="{FF2B5EF4-FFF2-40B4-BE49-F238E27FC236}">
                <a16:creationId xmlns:a16="http://schemas.microsoft.com/office/drawing/2014/main" id="{D8F4A4EE-AF11-FC57-E29A-06A34BA73F6E}"/>
              </a:ext>
            </a:extLst>
          </p:cNvPr>
          <p:cNvSpPr>
            <a:spLocks noGrp="1"/>
          </p:cNvSpPr>
          <p:nvPr>
            <p:ph type="sldNum" sz="quarter" idx="10"/>
          </p:nvPr>
        </p:nvSpPr>
        <p:spPr/>
        <p:txBody>
          <a:bodyPr/>
          <a:lstStyle/>
          <a:p>
            <a:fld id="{BCF4604A-211E-40AA-B2F8-3979047E9A96}" type="slidenum">
              <a:rPr lang="en-CA" smtClean="0"/>
              <a:t>11</a:t>
            </a:fld>
            <a:endParaRPr lang="en-CA"/>
          </a:p>
        </p:txBody>
      </p:sp>
    </p:spTree>
    <p:extLst>
      <p:ext uri="{BB962C8B-B14F-4D97-AF65-F5344CB8AC3E}">
        <p14:creationId xmlns:p14="http://schemas.microsoft.com/office/powerpoint/2010/main" val="1312802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altLang="en-US"/>
              <a:t>Supervisor versus Coordinator</a:t>
            </a:r>
          </a:p>
        </p:txBody>
      </p:sp>
      <p:sp>
        <p:nvSpPr>
          <p:cNvPr id="2" name="Content Placeholder 1"/>
          <p:cNvSpPr>
            <a:spLocks noGrp="1"/>
          </p:cNvSpPr>
          <p:nvPr>
            <p:ph sz="half" idx="2"/>
          </p:nvPr>
        </p:nvSpPr>
        <p:spPr>
          <a:xfrm>
            <a:off x="317325" y="1201755"/>
            <a:ext cx="8509348" cy="3054603"/>
          </a:xfrm>
        </p:spPr>
        <p:txBody>
          <a:bodyPr>
            <a:normAutofit/>
          </a:bodyPr>
          <a:lstStyle/>
          <a:p>
            <a:pPr>
              <a:defRPr/>
            </a:pPr>
            <a:r>
              <a:rPr lang="en-US" altLang="en-US" dirty="0"/>
              <a:t>Coordinator  (non-technical)</a:t>
            </a:r>
          </a:p>
          <a:p>
            <a:pPr lvl="1">
              <a:defRPr/>
            </a:pPr>
            <a:r>
              <a:rPr lang="en-US" altLang="en-US" dirty="0"/>
              <a:t>Looks after overall administration of the projects</a:t>
            </a:r>
          </a:p>
          <a:p>
            <a:pPr lvl="1">
              <a:defRPr/>
            </a:pPr>
            <a:r>
              <a:rPr lang="en-US" altLang="en-US" dirty="0"/>
              <a:t>Organizes departmental-wide events </a:t>
            </a:r>
          </a:p>
          <a:p>
            <a:pPr lvl="1">
              <a:defRPr/>
            </a:pPr>
            <a:r>
              <a:rPr lang="en-US" altLang="en-US" dirty="0"/>
              <a:t>Has no involvement in the project itself (not a co-supervisor)</a:t>
            </a:r>
          </a:p>
          <a:p>
            <a:pPr lvl="1">
              <a:defRPr/>
            </a:pPr>
            <a:endParaRPr lang="en-US" altLang="en-US" dirty="0"/>
          </a:p>
          <a:p>
            <a:pPr>
              <a:defRPr/>
            </a:pPr>
            <a:r>
              <a:rPr lang="en-US" altLang="en-US" dirty="0"/>
              <a:t>Supervisor (technical)</a:t>
            </a:r>
          </a:p>
          <a:p>
            <a:pPr lvl="1">
              <a:defRPr/>
            </a:pPr>
            <a:r>
              <a:rPr lang="en-US" altLang="en-US" dirty="0"/>
              <a:t>Responsible for regular supervision of progress</a:t>
            </a:r>
          </a:p>
          <a:p>
            <a:pPr lvl="1">
              <a:defRPr/>
            </a:pPr>
            <a:r>
              <a:rPr lang="en-US" altLang="en-US" dirty="0"/>
              <a:t>Responsible for informing student of all project requirements</a:t>
            </a:r>
          </a:p>
          <a:p>
            <a:pPr lvl="1">
              <a:defRPr/>
            </a:pPr>
            <a:r>
              <a:rPr lang="en-US" altLang="en-US" dirty="0"/>
              <a:t>Governs the format of the project deliverables, within the guidelines stated for the project.</a:t>
            </a:r>
          </a:p>
          <a:p>
            <a:pPr lvl="1">
              <a:defRPr/>
            </a:pPr>
            <a:r>
              <a:rPr lang="en-US" altLang="en-US" b="1" dirty="0"/>
              <a:t>Responsible for providing any resource required by project</a:t>
            </a:r>
          </a:p>
          <a:p>
            <a:pPr lvl="1">
              <a:defRPr/>
            </a:pPr>
            <a:r>
              <a:rPr lang="en-US" altLang="en-US" dirty="0"/>
              <a:t>Responsible for evaluating student and the project deliverables</a:t>
            </a:r>
          </a:p>
        </p:txBody>
      </p:sp>
      <p:sp>
        <p:nvSpPr>
          <p:cNvPr id="3" name="Slide Number Placeholder 2">
            <a:extLst>
              <a:ext uri="{FF2B5EF4-FFF2-40B4-BE49-F238E27FC236}">
                <a16:creationId xmlns:a16="http://schemas.microsoft.com/office/drawing/2014/main" id="{EC891E04-FA42-EE35-51A1-970E2A0AFA98}"/>
              </a:ext>
            </a:extLst>
          </p:cNvPr>
          <p:cNvSpPr>
            <a:spLocks noGrp="1"/>
          </p:cNvSpPr>
          <p:nvPr>
            <p:ph type="sldNum" sz="quarter" idx="10"/>
          </p:nvPr>
        </p:nvSpPr>
        <p:spPr/>
        <p:txBody>
          <a:bodyPr/>
          <a:lstStyle/>
          <a:p>
            <a:fld id="{BCF4604A-211E-40AA-B2F8-3979047E9A96}" type="slidenum">
              <a:rPr lang="en-CA" smtClean="0"/>
              <a:t>12</a:t>
            </a:fld>
            <a:endParaRPr lang="en-CA"/>
          </a:p>
        </p:txBody>
      </p:sp>
    </p:spTree>
    <p:extLst>
      <p:ext uri="{BB962C8B-B14F-4D97-AF65-F5344CB8AC3E}">
        <p14:creationId xmlns:p14="http://schemas.microsoft.com/office/powerpoint/2010/main" val="11823871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altLang="en-US" dirty="0"/>
              <a:t>Project Resources</a:t>
            </a:r>
          </a:p>
        </p:txBody>
      </p:sp>
      <p:sp>
        <p:nvSpPr>
          <p:cNvPr id="2" name="Content Placeholder 1"/>
          <p:cNvSpPr>
            <a:spLocks noGrp="1"/>
          </p:cNvSpPr>
          <p:nvPr>
            <p:ph sz="half" idx="2"/>
          </p:nvPr>
        </p:nvSpPr>
        <p:spPr>
          <a:xfrm>
            <a:off x="317324" y="1283095"/>
            <a:ext cx="8509348" cy="3455159"/>
          </a:xfrm>
        </p:spPr>
        <p:txBody>
          <a:bodyPr/>
          <a:lstStyle/>
          <a:p>
            <a:r>
              <a:rPr lang="en-US" altLang="en-US" dirty="0"/>
              <a:t>Special requests must be made by your </a:t>
            </a:r>
            <a:r>
              <a:rPr lang="en-US" altLang="en-US" b="1" dirty="0">
                <a:solidFill>
                  <a:srgbClr val="FF0000"/>
                </a:solidFill>
              </a:rPr>
              <a:t>supervisor</a:t>
            </a:r>
            <a:r>
              <a:rPr lang="en-US" altLang="en-US" dirty="0"/>
              <a:t> to the technical department. Extra memory, group or administrator rights</a:t>
            </a:r>
          </a:p>
          <a:p>
            <a:pPr lvl="1"/>
            <a:r>
              <a:rPr lang="en-US" altLang="en-US" dirty="0"/>
              <a:t>Create a ticket: </a:t>
            </a:r>
            <a:r>
              <a:rPr lang="en-US" altLang="en-US" dirty="0">
                <a:solidFill>
                  <a:srgbClr val="FF0000"/>
                </a:solidFill>
              </a:rPr>
              <a:t>service@sce.carleton.ca</a:t>
            </a:r>
          </a:p>
          <a:p>
            <a:pPr lvl="1"/>
            <a:r>
              <a:rPr lang="en-US" altLang="en-US" dirty="0"/>
              <a:t>Learn a valuable lesson early: Treat your support staff well!</a:t>
            </a:r>
            <a:br>
              <a:rPr lang="en-US" altLang="en-US" dirty="0"/>
            </a:br>
            <a:endParaRPr lang="en-US" altLang="en-US" dirty="0"/>
          </a:p>
          <a:p>
            <a:r>
              <a:rPr lang="en-US" altLang="en-US" dirty="0"/>
              <a:t>Online training certificate for soldering and safety training needs to be completed and uploaded to receive maker lab (ME 4463) access. If you have trouble uploading your certificate, please email </a:t>
            </a:r>
            <a:r>
              <a:rPr lang="en-US" altLang="en-US" dirty="0">
                <a:hlinkClick r:id="rId3"/>
              </a:rPr>
              <a:t>service@sce.Carleton.ca</a:t>
            </a:r>
            <a:r>
              <a:rPr lang="en-US" altLang="en-US" dirty="0"/>
              <a:t>. Soldering or anything that requires access needs to be approved by your supervisor.</a:t>
            </a:r>
          </a:p>
          <a:p>
            <a:pPr lvl="1"/>
            <a:r>
              <a:rPr lang="en-US" altLang="en-US" dirty="0"/>
              <a:t>Training Title: </a:t>
            </a:r>
            <a:r>
              <a:rPr lang="en-CA" dirty="0"/>
              <a:t>"FED Health and Safety Training" and "FED Soldering Safety and SOP Completion“</a:t>
            </a:r>
          </a:p>
          <a:p>
            <a:pPr lvl="2"/>
            <a:r>
              <a:rPr lang="en-CA" altLang="en-US" dirty="0"/>
              <a:t>If unable to find it, please contact ug.syst@cunet.carleton.ca</a:t>
            </a:r>
            <a:endParaRPr lang="en-US" altLang="en-US" dirty="0"/>
          </a:p>
        </p:txBody>
      </p:sp>
      <p:sp>
        <p:nvSpPr>
          <p:cNvPr id="3" name="Slide Number Placeholder 2">
            <a:extLst>
              <a:ext uri="{FF2B5EF4-FFF2-40B4-BE49-F238E27FC236}">
                <a16:creationId xmlns:a16="http://schemas.microsoft.com/office/drawing/2014/main" id="{0C87E7FA-E579-6151-4372-73A839502BDB}"/>
              </a:ext>
            </a:extLst>
          </p:cNvPr>
          <p:cNvSpPr>
            <a:spLocks noGrp="1"/>
          </p:cNvSpPr>
          <p:nvPr>
            <p:ph type="sldNum" sz="quarter" idx="10"/>
          </p:nvPr>
        </p:nvSpPr>
        <p:spPr/>
        <p:txBody>
          <a:bodyPr/>
          <a:lstStyle/>
          <a:p>
            <a:fld id="{BCF4604A-211E-40AA-B2F8-3979047E9A96}" type="slidenum">
              <a:rPr lang="en-CA" smtClean="0"/>
              <a:t>13</a:t>
            </a:fld>
            <a:endParaRPr lang="en-CA"/>
          </a:p>
        </p:txBody>
      </p:sp>
    </p:spTree>
    <p:extLst>
      <p:ext uri="{BB962C8B-B14F-4D97-AF65-F5344CB8AC3E}">
        <p14:creationId xmlns:p14="http://schemas.microsoft.com/office/powerpoint/2010/main" val="33795134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CA" altLang="en-US"/>
              <a:t>Project Resources</a:t>
            </a:r>
          </a:p>
        </p:txBody>
      </p:sp>
      <p:sp>
        <p:nvSpPr>
          <p:cNvPr id="2" name="Content Placeholder 1"/>
          <p:cNvSpPr>
            <a:spLocks noGrp="1"/>
          </p:cNvSpPr>
          <p:nvPr>
            <p:ph sz="half" idx="2"/>
          </p:nvPr>
        </p:nvSpPr>
        <p:spPr>
          <a:xfrm>
            <a:off x="317325" y="1221028"/>
            <a:ext cx="8509348" cy="2615476"/>
          </a:xfrm>
        </p:spPr>
        <p:txBody>
          <a:bodyPr>
            <a:normAutofit/>
          </a:bodyPr>
          <a:lstStyle/>
          <a:p>
            <a:pPr>
              <a:defRPr/>
            </a:pPr>
            <a:r>
              <a:rPr lang="en-CA" dirty="0"/>
              <a:t>You may need to/want to buy specific equipment for your project – who pays?</a:t>
            </a:r>
          </a:p>
          <a:p>
            <a:pPr lvl="1">
              <a:defRPr/>
            </a:pPr>
            <a:r>
              <a:rPr lang="en-CA" dirty="0"/>
              <a:t>Option 1: Instead of having students purchase equipment, purchasing will be done by our technicians upon request by students and will require approval from their supervisor. More specific instructions will be shared early next week. All groups have a $500 budget. Groups are asked to submit all purchases in one email and to wait for a response before attempting pickup. </a:t>
            </a:r>
            <a:endParaRPr lang="en-CA" dirty="0">
              <a:sym typeface="Wingdings" panose="05000000000000000000" pitchFamily="2" charset="2"/>
            </a:endParaRPr>
          </a:p>
          <a:p>
            <a:pPr lvl="1">
              <a:defRPr/>
            </a:pPr>
            <a:r>
              <a:rPr lang="en-CA" dirty="0">
                <a:sym typeface="Wingdings" panose="05000000000000000000" pitchFamily="2" charset="2"/>
              </a:rPr>
              <a:t>Option 2: your supervisor (from his or her research funding)</a:t>
            </a:r>
          </a:p>
          <a:p>
            <a:pPr lvl="1">
              <a:defRPr/>
            </a:pPr>
            <a:r>
              <a:rPr lang="en-CA" dirty="0">
                <a:sym typeface="Wingdings" panose="05000000000000000000" pitchFamily="2" charset="2"/>
              </a:rPr>
              <a:t>Option 3: Carleton Student Engineering Society, Contact VP Finance: </a:t>
            </a:r>
            <a:r>
              <a:rPr lang="en-CA" dirty="0">
                <a:sym typeface="Wingdings" panose="05000000000000000000" pitchFamily="2" charset="2"/>
                <a:hlinkClick r:id="rId3"/>
              </a:rPr>
              <a:t>finance@cses.carleton.ca</a:t>
            </a:r>
            <a:endParaRPr lang="en-CA" dirty="0">
              <a:sym typeface="Wingdings" panose="05000000000000000000" pitchFamily="2" charset="2"/>
            </a:endParaRPr>
          </a:p>
          <a:p>
            <a:pPr lvl="1">
              <a:defRPr/>
            </a:pPr>
            <a:r>
              <a:rPr lang="en-CA" dirty="0">
                <a:sym typeface="Wingdings" panose="05000000000000000000" pitchFamily="2" charset="2"/>
              </a:rPr>
              <a:t>Option 4: Capstone and CUESEF Funding, Contact Dean’s Office: </a:t>
            </a:r>
            <a:r>
              <a:rPr lang="en-CA" dirty="0">
                <a:sym typeface="Wingdings" panose="05000000000000000000" pitchFamily="2" charset="2"/>
                <a:hlinkClick r:id="rId4"/>
              </a:rPr>
              <a:t>info_engdesign@carleton.ca</a:t>
            </a:r>
            <a:r>
              <a:rPr lang="en-CA" dirty="0">
                <a:sym typeface="Wingdings" panose="05000000000000000000" pitchFamily="2" charset="2"/>
              </a:rPr>
              <a:t>	</a:t>
            </a:r>
          </a:p>
          <a:p>
            <a:pPr lvl="1">
              <a:defRPr/>
            </a:pPr>
            <a:endParaRPr lang="en-CA" dirty="0">
              <a:sym typeface="Wingdings" panose="05000000000000000000" pitchFamily="2" charset="2"/>
            </a:endParaRPr>
          </a:p>
          <a:p>
            <a:pPr lvl="1">
              <a:defRPr/>
            </a:pPr>
            <a:endParaRPr lang="en-CA" dirty="0">
              <a:sym typeface="Wingdings" panose="05000000000000000000" pitchFamily="2" charset="2"/>
            </a:endParaRPr>
          </a:p>
        </p:txBody>
      </p:sp>
      <p:sp>
        <p:nvSpPr>
          <p:cNvPr id="3" name="Slide Number Placeholder 2">
            <a:extLst>
              <a:ext uri="{FF2B5EF4-FFF2-40B4-BE49-F238E27FC236}">
                <a16:creationId xmlns:a16="http://schemas.microsoft.com/office/drawing/2014/main" id="{EBB5F75F-4031-A17A-186A-C464DCE8F186}"/>
              </a:ext>
            </a:extLst>
          </p:cNvPr>
          <p:cNvSpPr>
            <a:spLocks noGrp="1"/>
          </p:cNvSpPr>
          <p:nvPr>
            <p:ph type="sldNum" sz="quarter" idx="10"/>
          </p:nvPr>
        </p:nvSpPr>
        <p:spPr/>
        <p:txBody>
          <a:bodyPr/>
          <a:lstStyle/>
          <a:p>
            <a:fld id="{BCF4604A-211E-40AA-B2F8-3979047E9A96}" type="slidenum">
              <a:rPr lang="en-CA" smtClean="0"/>
              <a:t>14</a:t>
            </a:fld>
            <a:endParaRPr lang="en-CA"/>
          </a:p>
        </p:txBody>
      </p:sp>
    </p:spTree>
    <p:extLst>
      <p:ext uri="{BB962C8B-B14F-4D97-AF65-F5344CB8AC3E}">
        <p14:creationId xmlns:p14="http://schemas.microsoft.com/office/powerpoint/2010/main" val="21959897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026"/>
          <p:cNvSpPr>
            <a:spLocks noGrp="1" noChangeArrowheads="1"/>
          </p:cNvSpPr>
          <p:nvPr>
            <p:ph type="title"/>
          </p:nvPr>
        </p:nvSpPr>
        <p:spPr/>
        <p:txBody>
          <a:bodyPr/>
          <a:lstStyle/>
          <a:p>
            <a:pPr eaLnBrk="1" hangingPunct="1"/>
            <a:r>
              <a:rPr lang="en-US" altLang="en-US"/>
              <a:t>Project Deliverables</a:t>
            </a:r>
          </a:p>
        </p:txBody>
      </p:sp>
      <p:sp>
        <p:nvSpPr>
          <p:cNvPr id="2" name="Content Placeholder 1"/>
          <p:cNvSpPr>
            <a:spLocks noGrp="1"/>
          </p:cNvSpPr>
          <p:nvPr>
            <p:ph sz="half" idx="2"/>
          </p:nvPr>
        </p:nvSpPr>
        <p:spPr>
          <a:xfrm>
            <a:off x="317325" y="1269844"/>
            <a:ext cx="8509348" cy="2399226"/>
          </a:xfrm>
        </p:spPr>
        <p:txBody>
          <a:bodyPr>
            <a:normAutofit lnSpcReduction="10000"/>
          </a:bodyPr>
          <a:lstStyle/>
          <a:p>
            <a:pPr marL="342900" indent="-342900"/>
            <a:r>
              <a:rPr lang="en-US" altLang="en-US" dirty="0"/>
              <a:t>What is a Proposal? </a:t>
            </a:r>
          </a:p>
          <a:p>
            <a:pPr marL="342900" indent="-342900"/>
            <a:r>
              <a:rPr lang="en-US" altLang="en-US" dirty="0"/>
              <a:t>What is a Progress Report?</a:t>
            </a:r>
          </a:p>
          <a:p>
            <a:pPr marL="342900" indent="-342900"/>
            <a:r>
              <a:rPr lang="en-US" altLang="en-US" dirty="0"/>
              <a:t>What can you do with Oral Presentation?</a:t>
            </a:r>
          </a:p>
          <a:p>
            <a:pPr marL="342900" indent="-342900"/>
            <a:r>
              <a:rPr lang="en-US" altLang="en-US" dirty="0"/>
              <a:t>What is the Poster Fair?</a:t>
            </a:r>
          </a:p>
          <a:p>
            <a:pPr marL="342900" indent="-342900"/>
            <a:r>
              <a:rPr lang="en-US" altLang="en-US" dirty="0"/>
              <a:t>How big should my Final Report be?</a:t>
            </a:r>
          </a:p>
          <a:p>
            <a:pPr marL="342900" indent="-342900"/>
            <a:endParaRPr lang="en-US" altLang="en-US" dirty="0"/>
          </a:p>
          <a:p>
            <a:pPr marL="342900" indent="-342900"/>
            <a:r>
              <a:rPr lang="en-US" altLang="en-US" dirty="0"/>
              <a:t>For expectations and formats of deliverables :</a:t>
            </a:r>
          </a:p>
          <a:p>
            <a:pPr marL="685800" lvl="1" indent="-342900">
              <a:buFont typeface="+mj-lt"/>
              <a:buAutoNum type="arabicPeriod"/>
            </a:pPr>
            <a:r>
              <a:rPr lang="en-US" altLang="en-US" b="1" dirty="0"/>
              <a:t>General</a:t>
            </a:r>
            <a:r>
              <a:rPr lang="en-US" altLang="en-US" dirty="0"/>
              <a:t> guidelines and suggestions are posted on the project website called “Project Deliverables”</a:t>
            </a:r>
          </a:p>
          <a:p>
            <a:pPr marL="628650" lvl="1" indent="-285750">
              <a:buClr>
                <a:srgbClr val="003366"/>
              </a:buClr>
              <a:buFont typeface="Wingdings" panose="05000000000000000000" pitchFamily="2" charset="2"/>
              <a:buAutoNum type="arabicPeriod"/>
            </a:pPr>
            <a:r>
              <a:rPr lang="en-US" altLang="en-US" dirty="0">
                <a:solidFill>
                  <a:srgbClr val="003366"/>
                </a:solidFill>
              </a:rPr>
              <a:t>Your </a:t>
            </a:r>
            <a:r>
              <a:rPr lang="en-US" altLang="en-US" b="1" dirty="0">
                <a:solidFill>
                  <a:srgbClr val="FF0000"/>
                </a:solidFill>
              </a:rPr>
              <a:t>supervisor</a:t>
            </a:r>
            <a:r>
              <a:rPr lang="en-US" altLang="en-US" dirty="0">
                <a:solidFill>
                  <a:srgbClr val="003366"/>
                </a:solidFill>
              </a:rPr>
              <a:t> has the final say.  </a:t>
            </a:r>
            <a:r>
              <a:rPr lang="en-US" altLang="en-US" u="sng" dirty="0">
                <a:solidFill>
                  <a:srgbClr val="003366"/>
                </a:solidFill>
              </a:rPr>
              <a:t>S/he is marking it</a:t>
            </a:r>
            <a:r>
              <a:rPr lang="en-US" altLang="en-US" dirty="0">
                <a:solidFill>
                  <a:srgbClr val="003366"/>
                </a:solidFill>
              </a:rPr>
              <a:t>.</a:t>
            </a:r>
            <a:endParaRPr lang="en-US" altLang="en-US" dirty="0"/>
          </a:p>
          <a:p>
            <a:pPr marL="0" indent="0">
              <a:buNone/>
            </a:pPr>
            <a:endParaRPr lang="en-CA" dirty="0"/>
          </a:p>
        </p:txBody>
      </p:sp>
      <p:sp>
        <p:nvSpPr>
          <p:cNvPr id="3" name="Slide Number Placeholder 2">
            <a:extLst>
              <a:ext uri="{FF2B5EF4-FFF2-40B4-BE49-F238E27FC236}">
                <a16:creationId xmlns:a16="http://schemas.microsoft.com/office/drawing/2014/main" id="{FCEBE2FE-66AC-8A64-902E-E6A5A6A91A52}"/>
              </a:ext>
            </a:extLst>
          </p:cNvPr>
          <p:cNvSpPr>
            <a:spLocks noGrp="1"/>
          </p:cNvSpPr>
          <p:nvPr>
            <p:ph type="sldNum" sz="quarter" idx="10"/>
          </p:nvPr>
        </p:nvSpPr>
        <p:spPr/>
        <p:txBody>
          <a:bodyPr/>
          <a:lstStyle/>
          <a:p>
            <a:fld id="{BCF4604A-211E-40AA-B2F8-3979047E9A96}" type="slidenum">
              <a:rPr lang="en-CA" smtClean="0"/>
              <a:t>15</a:t>
            </a:fld>
            <a:endParaRPr lang="en-CA"/>
          </a:p>
        </p:txBody>
      </p:sp>
    </p:spTree>
    <p:extLst>
      <p:ext uri="{BB962C8B-B14F-4D97-AF65-F5344CB8AC3E}">
        <p14:creationId xmlns:p14="http://schemas.microsoft.com/office/powerpoint/2010/main" val="23374640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altLang="en-US"/>
              <a:t>Project Grading</a:t>
            </a:r>
          </a:p>
        </p:txBody>
      </p:sp>
      <p:sp>
        <p:nvSpPr>
          <p:cNvPr id="2" name="Content Placeholder 1"/>
          <p:cNvSpPr>
            <a:spLocks noGrp="1"/>
          </p:cNvSpPr>
          <p:nvPr>
            <p:ph sz="half" idx="2"/>
          </p:nvPr>
        </p:nvSpPr>
        <p:spPr>
          <a:xfrm>
            <a:off x="317325" y="1269844"/>
            <a:ext cx="8509348" cy="2399226"/>
          </a:xfrm>
        </p:spPr>
        <p:txBody>
          <a:bodyPr/>
          <a:lstStyle/>
          <a:p>
            <a:pPr>
              <a:lnSpc>
                <a:spcPct val="80000"/>
              </a:lnSpc>
            </a:pPr>
            <a:r>
              <a:rPr lang="en-US" altLang="en-US" dirty="0"/>
              <a:t>Two facets of Performance:</a:t>
            </a:r>
          </a:p>
          <a:p>
            <a:pPr lvl="1">
              <a:lnSpc>
                <a:spcPct val="80000"/>
              </a:lnSpc>
            </a:pPr>
            <a:r>
              <a:rPr lang="en-US" altLang="en-US" dirty="0"/>
              <a:t>Technical achievements</a:t>
            </a:r>
          </a:p>
          <a:p>
            <a:pPr lvl="1">
              <a:lnSpc>
                <a:spcPct val="80000"/>
              </a:lnSpc>
            </a:pPr>
            <a:r>
              <a:rPr lang="en-US" altLang="en-US" dirty="0"/>
              <a:t>Professional conduct</a:t>
            </a:r>
          </a:p>
          <a:p>
            <a:pPr>
              <a:lnSpc>
                <a:spcPct val="80000"/>
              </a:lnSpc>
              <a:spcBef>
                <a:spcPts val="900"/>
              </a:spcBef>
            </a:pPr>
            <a:r>
              <a:rPr lang="en-US" altLang="en-US" dirty="0"/>
              <a:t>Different procedure from other courses</a:t>
            </a:r>
          </a:p>
          <a:p>
            <a:pPr lvl="1">
              <a:lnSpc>
                <a:spcPct val="80000"/>
              </a:lnSpc>
            </a:pPr>
            <a:r>
              <a:rPr lang="en-US" altLang="en-US" dirty="0"/>
              <a:t>No course breakdown is given; grade is an amalgam of your year’s performance.</a:t>
            </a:r>
          </a:p>
          <a:p>
            <a:pPr lvl="1">
              <a:lnSpc>
                <a:spcPct val="80000"/>
              </a:lnSpc>
            </a:pPr>
            <a:r>
              <a:rPr lang="en-US" altLang="en-US" dirty="0"/>
              <a:t>Grade assigned by whole department</a:t>
            </a:r>
          </a:p>
          <a:p>
            <a:pPr lvl="1">
              <a:lnSpc>
                <a:spcPct val="80000"/>
              </a:lnSpc>
            </a:pPr>
            <a:r>
              <a:rPr lang="en-US" altLang="en-US" dirty="0"/>
              <a:t>You have two representatives</a:t>
            </a:r>
          </a:p>
          <a:p>
            <a:pPr lvl="2">
              <a:lnSpc>
                <a:spcPct val="80000"/>
              </a:lnSpc>
            </a:pPr>
            <a:r>
              <a:rPr lang="en-US" altLang="en-US" dirty="0"/>
              <a:t>Supervisor: Biased “insider”</a:t>
            </a:r>
          </a:p>
          <a:p>
            <a:pPr lvl="2">
              <a:lnSpc>
                <a:spcPct val="80000"/>
              </a:lnSpc>
            </a:pPr>
            <a:r>
              <a:rPr lang="en-US" altLang="en-US" dirty="0"/>
              <a:t>Second Reader: Objective “outsider”; largely technical evaluation</a:t>
            </a:r>
          </a:p>
          <a:p>
            <a:pPr>
              <a:lnSpc>
                <a:spcPct val="80000"/>
              </a:lnSpc>
              <a:spcBef>
                <a:spcPts val="900"/>
              </a:spcBef>
            </a:pPr>
            <a:r>
              <a:rPr lang="en-US" altLang="en-US" dirty="0"/>
              <a:t>Governed by published departmental Grade Expectations</a:t>
            </a:r>
          </a:p>
        </p:txBody>
      </p:sp>
      <p:sp>
        <p:nvSpPr>
          <p:cNvPr id="3" name="Slide Number Placeholder 2">
            <a:extLst>
              <a:ext uri="{FF2B5EF4-FFF2-40B4-BE49-F238E27FC236}">
                <a16:creationId xmlns:a16="http://schemas.microsoft.com/office/drawing/2014/main" id="{3BA801F1-B846-3939-4E04-DBD891E44D55}"/>
              </a:ext>
            </a:extLst>
          </p:cNvPr>
          <p:cNvSpPr>
            <a:spLocks noGrp="1"/>
          </p:cNvSpPr>
          <p:nvPr>
            <p:ph type="sldNum" sz="quarter" idx="10"/>
          </p:nvPr>
        </p:nvSpPr>
        <p:spPr/>
        <p:txBody>
          <a:bodyPr/>
          <a:lstStyle/>
          <a:p>
            <a:fld id="{BCF4604A-211E-40AA-B2F8-3979047E9A96}" type="slidenum">
              <a:rPr lang="en-CA" smtClean="0"/>
              <a:t>16</a:t>
            </a:fld>
            <a:endParaRPr lang="en-CA"/>
          </a:p>
        </p:txBody>
      </p:sp>
    </p:spTree>
    <p:extLst>
      <p:ext uri="{BB962C8B-B14F-4D97-AF65-F5344CB8AC3E}">
        <p14:creationId xmlns:p14="http://schemas.microsoft.com/office/powerpoint/2010/main" val="37209937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a:solidFill>
                  <a:srgbClr val="006666"/>
                </a:solidFill>
              </a:rPr>
              <a:t>Project Grading</a:t>
            </a:r>
            <a:endParaRPr lang="en-CA" altLang="en-US"/>
          </a:p>
        </p:txBody>
      </p:sp>
      <p:sp>
        <p:nvSpPr>
          <p:cNvPr id="2" name="Content Placeholder 1"/>
          <p:cNvSpPr>
            <a:spLocks noGrp="1"/>
          </p:cNvSpPr>
          <p:nvPr>
            <p:ph sz="half" idx="2"/>
          </p:nvPr>
        </p:nvSpPr>
        <p:spPr>
          <a:xfrm>
            <a:off x="317325" y="1268016"/>
            <a:ext cx="8509348" cy="2399226"/>
          </a:xfrm>
        </p:spPr>
        <p:txBody>
          <a:bodyPr/>
          <a:lstStyle/>
          <a:p>
            <a:r>
              <a:rPr lang="en-CA" altLang="en-US" dirty="0"/>
              <a:t>A Summary of the Project’s Deliverables</a:t>
            </a:r>
          </a:p>
          <a:p>
            <a:pPr lvl="1"/>
            <a:r>
              <a:rPr lang="en-CA" altLang="en-US" dirty="0"/>
              <a:t>Project Proposal </a:t>
            </a:r>
          </a:p>
          <a:p>
            <a:pPr lvl="1"/>
            <a:r>
              <a:rPr lang="en-CA" altLang="en-US" dirty="0"/>
              <a:t>Progress Report</a:t>
            </a:r>
          </a:p>
          <a:p>
            <a:pPr lvl="1"/>
            <a:r>
              <a:rPr lang="en-CA" altLang="en-US" dirty="0"/>
              <a:t>Oral Presentation</a:t>
            </a:r>
          </a:p>
          <a:p>
            <a:pPr lvl="1"/>
            <a:r>
              <a:rPr lang="en-CA" altLang="en-US" dirty="0"/>
              <a:t>Poster Fair</a:t>
            </a:r>
          </a:p>
          <a:p>
            <a:pPr lvl="1"/>
            <a:r>
              <a:rPr lang="en-CA" altLang="en-US" dirty="0"/>
              <a:t>Final Report (See below)</a:t>
            </a:r>
          </a:p>
          <a:p>
            <a:pPr lvl="1"/>
            <a:r>
              <a:rPr lang="en-CA" altLang="en-US" dirty="0"/>
              <a:t>Project-Specific Deliverables (other items that the supervisor has required)</a:t>
            </a:r>
          </a:p>
          <a:p>
            <a:pPr marL="0" indent="0">
              <a:buNone/>
            </a:pPr>
            <a:endParaRPr lang="en-CA" dirty="0"/>
          </a:p>
        </p:txBody>
      </p:sp>
      <p:sp>
        <p:nvSpPr>
          <p:cNvPr id="3" name="Slide Number Placeholder 2">
            <a:extLst>
              <a:ext uri="{FF2B5EF4-FFF2-40B4-BE49-F238E27FC236}">
                <a16:creationId xmlns:a16="http://schemas.microsoft.com/office/drawing/2014/main" id="{D6F11D62-A93C-4033-0D60-AAAC7A5D7F77}"/>
              </a:ext>
            </a:extLst>
          </p:cNvPr>
          <p:cNvSpPr>
            <a:spLocks noGrp="1"/>
          </p:cNvSpPr>
          <p:nvPr>
            <p:ph type="sldNum" sz="quarter" idx="10"/>
          </p:nvPr>
        </p:nvSpPr>
        <p:spPr/>
        <p:txBody>
          <a:bodyPr/>
          <a:lstStyle/>
          <a:p>
            <a:fld id="{BCF4604A-211E-40AA-B2F8-3979047E9A96}" type="slidenum">
              <a:rPr lang="en-CA" smtClean="0"/>
              <a:t>17</a:t>
            </a:fld>
            <a:endParaRPr lang="en-CA"/>
          </a:p>
        </p:txBody>
      </p:sp>
    </p:spTree>
    <p:extLst>
      <p:ext uri="{BB962C8B-B14F-4D97-AF65-F5344CB8AC3E}">
        <p14:creationId xmlns:p14="http://schemas.microsoft.com/office/powerpoint/2010/main" val="16094243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a:t>Faculty Grading Guidelines: Project</a:t>
            </a:r>
          </a:p>
        </p:txBody>
      </p:sp>
      <p:graphicFrame>
        <p:nvGraphicFramePr>
          <p:cNvPr id="4" name="Content Placeholder 3"/>
          <p:cNvGraphicFramePr>
            <a:graphicFrameLocks noGrp="1"/>
          </p:cNvGraphicFramePr>
          <p:nvPr>
            <p:ph sz="half" idx="2"/>
          </p:nvPr>
        </p:nvGraphicFramePr>
        <p:xfrm>
          <a:off x="317500" y="1924050"/>
          <a:ext cx="8508999" cy="1889819"/>
        </p:xfrm>
        <a:graphic>
          <a:graphicData uri="http://schemas.openxmlformats.org/drawingml/2006/table">
            <a:tbl>
              <a:tblPr/>
              <a:tblGrid>
                <a:gridCol w="5834743">
                  <a:extLst>
                    <a:ext uri="{9D8B030D-6E8A-4147-A177-3AD203B41FA5}">
                      <a16:colId xmlns:a16="http://schemas.microsoft.com/office/drawing/2014/main" val="20000"/>
                    </a:ext>
                  </a:extLst>
                </a:gridCol>
                <a:gridCol w="668564">
                  <a:extLst>
                    <a:ext uri="{9D8B030D-6E8A-4147-A177-3AD203B41FA5}">
                      <a16:colId xmlns:a16="http://schemas.microsoft.com/office/drawing/2014/main" val="20001"/>
                    </a:ext>
                  </a:extLst>
                </a:gridCol>
                <a:gridCol w="668564">
                  <a:extLst>
                    <a:ext uri="{9D8B030D-6E8A-4147-A177-3AD203B41FA5}">
                      <a16:colId xmlns:a16="http://schemas.microsoft.com/office/drawing/2014/main" val="20002"/>
                    </a:ext>
                  </a:extLst>
                </a:gridCol>
                <a:gridCol w="668564">
                  <a:extLst>
                    <a:ext uri="{9D8B030D-6E8A-4147-A177-3AD203B41FA5}">
                      <a16:colId xmlns:a16="http://schemas.microsoft.com/office/drawing/2014/main" val="20003"/>
                    </a:ext>
                  </a:extLst>
                </a:gridCol>
                <a:gridCol w="668564">
                  <a:extLst>
                    <a:ext uri="{9D8B030D-6E8A-4147-A177-3AD203B41FA5}">
                      <a16:colId xmlns:a16="http://schemas.microsoft.com/office/drawing/2014/main" val="20004"/>
                    </a:ext>
                  </a:extLst>
                </a:gridCol>
              </a:tblGrid>
              <a:tr h="278557">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rgbClr val="FFFFFF"/>
                          </a:solidFill>
                          <a:effectLst/>
                          <a:latin typeface="Arial" charset="0"/>
                        </a:rPr>
                        <a:t>Quality of Engineering Project</a:t>
                      </a:r>
                    </a:p>
                  </a:txBody>
                  <a:tcPr marL="116695" marR="116695"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FFFFFF"/>
                          </a:solidFill>
                          <a:effectLst/>
                          <a:latin typeface="Arial" charset="0"/>
                        </a:rPr>
                        <a:t>D</a:t>
                      </a:r>
                    </a:p>
                  </a:txBody>
                  <a:tcPr marL="116695" marR="116695"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FFFFFF"/>
                          </a:solidFill>
                          <a:effectLst/>
                          <a:latin typeface="Arial" charset="0"/>
                        </a:rPr>
                        <a:t>C</a:t>
                      </a:r>
                    </a:p>
                  </a:txBody>
                  <a:tcPr marL="116695" marR="116695"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FFFFFF"/>
                          </a:solidFill>
                          <a:effectLst/>
                          <a:latin typeface="Arial" charset="0"/>
                        </a:rPr>
                        <a:t>B</a:t>
                      </a:r>
                    </a:p>
                  </a:txBody>
                  <a:tcPr marL="116695" marR="116695"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FFFFFF"/>
                          </a:solidFill>
                          <a:effectLst/>
                          <a:latin typeface="Arial" charset="0"/>
                        </a:rPr>
                        <a:t>A</a:t>
                      </a:r>
                    </a:p>
                  </a:txBody>
                  <a:tcPr marL="116695" marR="116695"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278557">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3366"/>
                          </a:solidFill>
                          <a:effectLst/>
                          <a:latin typeface="Arial" charset="0"/>
                        </a:rPr>
                        <a:t>Engineering Techniques Used</a:t>
                      </a:r>
                    </a:p>
                  </a:txBody>
                  <a:tcPr marL="116695" marR="116695"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CDE"/>
                    </a:solid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3366"/>
                        </a:solidFill>
                        <a:effectLst/>
                        <a:latin typeface="Arial" charset="0"/>
                      </a:endParaRPr>
                    </a:p>
                  </a:txBody>
                  <a:tcPr marL="116695" marR="116695"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CDE"/>
                    </a:solid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3366"/>
                        </a:solidFill>
                        <a:effectLst/>
                        <a:latin typeface="Arial" charset="0"/>
                      </a:endParaRPr>
                    </a:p>
                  </a:txBody>
                  <a:tcPr marL="116695" marR="116695"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CDE"/>
                    </a:solid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3366"/>
                        </a:solidFill>
                        <a:effectLst/>
                        <a:latin typeface="Arial" charset="0"/>
                      </a:endParaRPr>
                    </a:p>
                  </a:txBody>
                  <a:tcPr marL="116695" marR="116695"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CDE"/>
                    </a:solid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3366"/>
                        </a:solidFill>
                        <a:effectLst/>
                        <a:latin typeface="Arial" charset="0"/>
                      </a:endParaRPr>
                    </a:p>
                  </a:txBody>
                  <a:tcPr marL="116695" marR="116695"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CDE"/>
                    </a:solidFill>
                  </a:tcPr>
                </a:tc>
                <a:extLst>
                  <a:ext uri="{0D108BD9-81ED-4DB2-BD59-A6C34878D82A}">
                    <a16:rowId xmlns:a16="http://schemas.microsoft.com/office/drawing/2014/main" val="10001"/>
                  </a:ext>
                </a:extLst>
              </a:tr>
              <a:tr h="480069">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3366"/>
                          </a:solidFill>
                          <a:effectLst/>
                          <a:latin typeface="Arial" charset="0"/>
                          <a:cs typeface="Arial" charset="0"/>
                        </a:rPr>
                        <a:t>Design (the application of engineering sciences)</a:t>
                      </a:r>
                    </a:p>
                  </a:txBody>
                  <a:tcPr marL="116695" marR="116695"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6EF"/>
                    </a:solid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3366"/>
                        </a:solidFill>
                        <a:effectLst/>
                        <a:latin typeface="Arial" charset="0"/>
                      </a:endParaRPr>
                    </a:p>
                  </a:txBody>
                  <a:tcPr marL="116695" marR="116695"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6EF"/>
                    </a:solid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3366"/>
                        </a:solidFill>
                        <a:effectLst/>
                        <a:latin typeface="Arial" charset="0"/>
                      </a:endParaRPr>
                    </a:p>
                  </a:txBody>
                  <a:tcPr marL="116695" marR="116695"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6EF"/>
                    </a:solid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3366"/>
                        </a:solidFill>
                        <a:effectLst/>
                        <a:latin typeface="Arial" charset="0"/>
                      </a:endParaRPr>
                    </a:p>
                  </a:txBody>
                  <a:tcPr marL="116695" marR="116695"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6EF"/>
                    </a:solid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3366"/>
                        </a:solidFill>
                        <a:effectLst/>
                        <a:latin typeface="Arial" charset="0"/>
                      </a:endParaRPr>
                    </a:p>
                  </a:txBody>
                  <a:tcPr marL="116695" marR="116695"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6EF"/>
                    </a:solidFill>
                  </a:tcPr>
                </a:tc>
                <a:extLst>
                  <a:ext uri="{0D108BD9-81ED-4DB2-BD59-A6C34878D82A}">
                    <a16:rowId xmlns:a16="http://schemas.microsoft.com/office/drawing/2014/main" val="10002"/>
                  </a:ext>
                </a:extLst>
              </a:tr>
              <a:tr h="278557">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3366"/>
                          </a:solidFill>
                          <a:effectLst/>
                          <a:latin typeface="Arial" charset="0"/>
                        </a:rPr>
                        <a:t>Implementation</a:t>
                      </a:r>
                    </a:p>
                  </a:txBody>
                  <a:tcPr marL="116695" marR="116695"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CDE"/>
                    </a:solid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3366"/>
                        </a:solidFill>
                        <a:effectLst/>
                        <a:latin typeface="Arial" charset="0"/>
                      </a:endParaRPr>
                    </a:p>
                  </a:txBody>
                  <a:tcPr marL="116695" marR="116695"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CDE"/>
                    </a:solid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3366"/>
                        </a:solidFill>
                        <a:effectLst/>
                        <a:latin typeface="Arial" charset="0"/>
                      </a:endParaRPr>
                    </a:p>
                  </a:txBody>
                  <a:tcPr marL="116695" marR="116695"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CDE"/>
                    </a:solid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3366"/>
                        </a:solidFill>
                        <a:effectLst/>
                        <a:latin typeface="Arial" charset="0"/>
                      </a:endParaRPr>
                    </a:p>
                  </a:txBody>
                  <a:tcPr marL="116695" marR="116695"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CDE"/>
                    </a:solid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3366"/>
                        </a:solidFill>
                        <a:effectLst/>
                        <a:latin typeface="Arial" charset="0"/>
                      </a:endParaRPr>
                    </a:p>
                  </a:txBody>
                  <a:tcPr marL="116695" marR="116695"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CDE"/>
                    </a:solidFill>
                  </a:tcPr>
                </a:tc>
                <a:extLst>
                  <a:ext uri="{0D108BD9-81ED-4DB2-BD59-A6C34878D82A}">
                    <a16:rowId xmlns:a16="http://schemas.microsoft.com/office/drawing/2014/main" val="10003"/>
                  </a:ext>
                </a:extLst>
              </a:tr>
              <a:tr h="278557">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3366"/>
                          </a:solidFill>
                          <a:effectLst/>
                          <a:latin typeface="Arial" charset="0"/>
                        </a:rPr>
                        <a:t>Testing</a:t>
                      </a:r>
                    </a:p>
                  </a:txBody>
                  <a:tcPr marL="116695" marR="116695"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6EF"/>
                    </a:solid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3366"/>
                        </a:solidFill>
                        <a:effectLst/>
                        <a:latin typeface="Arial" charset="0"/>
                      </a:endParaRPr>
                    </a:p>
                  </a:txBody>
                  <a:tcPr marL="116695" marR="116695"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6EF"/>
                    </a:solid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3366"/>
                        </a:solidFill>
                        <a:effectLst/>
                        <a:latin typeface="Arial" charset="0"/>
                      </a:endParaRPr>
                    </a:p>
                  </a:txBody>
                  <a:tcPr marL="116695" marR="116695"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6EF"/>
                    </a:solid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3366"/>
                        </a:solidFill>
                        <a:effectLst/>
                        <a:latin typeface="Arial" charset="0"/>
                      </a:endParaRPr>
                    </a:p>
                  </a:txBody>
                  <a:tcPr marL="116695" marR="116695"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6EF"/>
                    </a:solid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3366"/>
                        </a:solidFill>
                        <a:effectLst/>
                        <a:latin typeface="Arial" charset="0"/>
                      </a:endParaRPr>
                    </a:p>
                  </a:txBody>
                  <a:tcPr marL="116695" marR="116695"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6EF"/>
                    </a:solidFill>
                  </a:tcPr>
                </a:tc>
                <a:extLst>
                  <a:ext uri="{0D108BD9-81ED-4DB2-BD59-A6C34878D82A}">
                    <a16:rowId xmlns:a16="http://schemas.microsoft.com/office/drawing/2014/main" val="10004"/>
                  </a:ext>
                </a:extLst>
              </a:tr>
              <a:tr h="278557">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3366"/>
                          </a:solidFill>
                          <a:effectLst/>
                          <a:latin typeface="Arial" charset="0"/>
                        </a:rPr>
                        <a:t>Analysis</a:t>
                      </a:r>
                    </a:p>
                  </a:txBody>
                  <a:tcPr marL="116695" marR="116695"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CDE"/>
                    </a:solid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3366"/>
                        </a:solidFill>
                        <a:effectLst/>
                        <a:latin typeface="Arial" charset="0"/>
                      </a:endParaRPr>
                    </a:p>
                  </a:txBody>
                  <a:tcPr marL="116695" marR="116695"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CDE"/>
                    </a:solid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3366"/>
                        </a:solidFill>
                        <a:effectLst/>
                        <a:latin typeface="Arial" charset="0"/>
                      </a:endParaRPr>
                    </a:p>
                  </a:txBody>
                  <a:tcPr marL="116695" marR="116695"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CDE"/>
                    </a:solid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3366"/>
                        </a:solidFill>
                        <a:effectLst/>
                        <a:latin typeface="Arial" charset="0"/>
                      </a:endParaRPr>
                    </a:p>
                  </a:txBody>
                  <a:tcPr marL="116695" marR="116695"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CDE"/>
                    </a:solid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3366"/>
                        </a:solidFill>
                        <a:effectLst/>
                        <a:latin typeface="Arial" charset="0"/>
                      </a:endParaRPr>
                    </a:p>
                  </a:txBody>
                  <a:tcPr marL="116695" marR="116695"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CDE"/>
                    </a:solidFill>
                  </a:tcPr>
                </a:tc>
                <a:extLst>
                  <a:ext uri="{0D108BD9-81ED-4DB2-BD59-A6C34878D82A}">
                    <a16:rowId xmlns:a16="http://schemas.microsoft.com/office/drawing/2014/main" val="10005"/>
                  </a:ext>
                </a:extLst>
              </a:tr>
            </a:tbl>
          </a:graphicData>
        </a:graphic>
      </p:graphicFrame>
      <p:sp>
        <p:nvSpPr>
          <p:cNvPr id="2" name="Slide Number Placeholder 1">
            <a:extLst>
              <a:ext uri="{FF2B5EF4-FFF2-40B4-BE49-F238E27FC236}">
                <a16:creationId xmlns:a16="http://schemas.microsoft.com/office/drawing/2014/main" id="{9A1F344E-1C67-CF3A-BEB2-EC6D82E77AC9}"/>
              </a:ext>
            </a:extLst>
          </p:cNvPr>
          <p:cNvSpPr>
            <a:spLocks noGrp="1"/>
          </p:cNvSpPr>
          <p:nvPr>
            <p:ph type="sldNum" sz="quarter" idx="10"/>
          </p:nvPr>
        </p:nvSpPr>
        <p:spPr/>
        <p:txBody>
          <a:bodyPr/>
          <a:lstStyle/>
          <a:p>
            <a:fld id="{BCF4604A-211E-40AA-B2F8-3979047E9A96}" type="slidenum">
              <a:rPr lang="en-CA" smtClean="0"/>
              <a:t>18</a:t>
            </a:fld>
            <a:endParaRPr lang="en-CA"/>
          </a:p>
        </p:txBody>
      </p:sp>
    </p:spTree>
    <p:extLst>
      <p:ext uri="{BB962C8B-B14F-4D97-AF65-F5344CB8AC3E}">
        <p14:creationId xmlns:p14="http://schemas.microsoft.com/office/powerpoint/2010/main" val="1419120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a:solidFill>
                  <a:srgbClr val="006666"/>
                </a:solidFill>
              </a:rPr>
              <a:t>Grading Guidelines: Final Report</a:t>
            </a:r>
            <a:endParaRPr lang="en-CA" altLang="en-US"/>
          </a:p>
        </p:txBody>
      </p:sp>
      <p:sp>
        <p:nvSpPr>
          <p:cNvPr id="2" name="Content Placeholder 1"/>
          <p:cNvSpPr>
            <a:spLocks noGrp="1"/>
          </p:cNvSpPr>
          <p:nvPr>
            <p:ph sz="half" idx="2"/>
          </p:nvPr>
        </p:nvSpPr>
        <p:spPr>
          <a:xfrm>
            <a:off x="317325" y="1268016"/>
            <a:ext cx="8509348" cy="3054603"/>
          </a:xfrm>
        </p:spPr>
        <p:txBody>
          <a:bodyPr>
            <a:normAutofit fontScale="92500" lnSpcReduction="20000"/>
          </a:bodyPr>
          <a:lstStyle/>
          <a:p>
            <a:pPr marL="205979" indent="-205979">
              <a:defRPr/>
            </a:pPr>
            <a:r>
              <a:rPr lang="en-CA" dirty="0"/>
              <a:t>Statement of Objectives</a:t>
            </a:r>
          </a:p>
          <a:p>
            <a:pPr marL="205979" indent="-205979">
              <a:defRPr/>
            </a:pPr>
            <a:r>
              <a:rPr lang="en-CA" dirty="0"/>
              <a:t>General Organization (title page, sequence of chapters, references, appendices, etc.)</a:t>
            </a:r>
          </a:p>
          <a:p>
            <a:pPr marL="205979" indent="-205979">
              <a:defRPr/>
            </a:pPr>
            <a:r>
              <a:rPr lang="en-CA" dirty="0"/>
              <a:t>Technical Writing and Illustrations (correct English, spelling, clarity, conciseness, accurate and complete)</a:t>
            </a:r>
          </a:p>
          <a:p>
            <a:pPr marL="205979" indent="-205979">
              <a:defRPr/>
            </a:pPr>
            <a:r>
              <a:rPr lang="en-CA" dirty="0"/>
              <a:t>Adequate Background Information (preparatory information, literature survey)</a:t>
            </a:r>
          </a:p>
          <a:p>
            <a:pPr marL="205979" indent="-205979">
              <a:defRPr/>
            </a:pPr>
            <a:r>
              <a:rPr lang="en-CA" dirty="0"/>
              <a:t>Conclusions and recommendations</a:t>
            </a:r>
          </a:p>
          <a:p>
            <a:pPr marL="205979" indent="-205979">
              <a:defRPr/>
            </a:pPr>
            <a:r>
              <a:rPr lang="en-CA" dirty="0"/>
              <a:t>Quality of Final Engineering Product</a:t>
            </a:r>
          </a:p>
          <a:p>
            <a:pPr marL="205979" indent="-205979">
              <a:defRPr/>
            </a:pPr>
            <a:r>
              <a:rPr lang="en-CA" dirty="0"/>
              <a:t>Engineering Techniques Used (use of modern concepts and methods, systematic engineering methods)</a:t>
            </a:r>
          </a:p>
          <a:p>
            <a:pPr marL="205979" indent="-205979">
              <a:defRPr/>
            </a:pPr>
            <a:r>
              <a:rPr lang="en-CA" dirty="0"/>
              <a:t>Engineering Design  (quality of design, functional, adaptable)</a:t>
            </a:r>
          </a:p>
          <a:p>
            <a:pPr marL="205979" indent="-205979">
              <a:defRPr/>
            </a:pPr>
            <a:r>
              <a:rPr lang="en-CA" dirty="0"/>
              <a:t>Implementation </a:t>
            </a:r>
          </a:p>
          <a:p>
            <a:pPr marL="205979" indent="-205979">
              <a:defRPr/>
            </a:pPr>
            <a:r>
              <a:rPr lang="en-CA" dirty="0"/>
              <a:t>Testing/Experimental Data Used (completeness and accuracy)</a:t>
            </a:r>
          </a:p>
          <a:p>
            <a:pPr marL="205979" indent="-205979">
              <a:defRPr/>
            </a:pPr>
            <a:r>
              <a:rPr lang="en-CA" dirty="0"/>
              <a:t>Engineering Analysis (Analysis of the problem &amp; deriving requirements, analysis of data presented, critical review of final product)</a:t>
            </a:r>
          </a:p>
          <a:p>
            <a:pPr>
              <a:defRPr/>
            </a:pPr>
            <a:r>
              <a:rPr lang="en-CA" dirty="0">
                <a:solidFill>
                  <a:srgbClr val="FF0000"/>
                </a:solidFill>
              </a:rPr>
              <a:t>Overall: demonstrated skill in pursuing a proper engineering process</a:t>
            </a:r>
          </a:p>
          <a:p>
            <a:pPr marL="0" indent="0">
              <a:buNone/>
            </a:pPr>
            <a:endParaRPr lang="en-CA" dirty="0"/>
          </a:p>
        </p:txBody>
      </p:sp>
      <p:sp>
        <p:nvSpPr>
          <p:cNvPr id="3" name="Slide Number Placeholder 2">
            <a:extLst>
              <a:ext uri="{FF2B5EF4-FFF2-40B4-BE49-F238E27FC236}">
                <a16:creationId xmlns:a16="http://schemas.microsoft.com/office/drawing/2014/main" id="{448D8787-9EB9-0AE5-0ED4-069FD41A9EAF}"/>
              </a:ext>
            </a:extLst>
          </p:cNvPr>
          <p:cNvSpPr>
            <a:spLocks noGrp="1"/>
          </p:cNvSpPr>
          <p:nvPr>
            <p:ph type="sldNum" sz="quarter" idx="10"/>
          </p:nvPr>
        </p:nvSpPr>
        <p:spPr/>
        <p:txBody>
          <a:bodyPr/>
          <a:lstStyle/>
          <a:p>
            <a:fld id="{BCF4604A-211E-40AA-B2F8-3979047E9A96}" type="slidenum">
              <a:rPr lang="en-CA" smtClean="0"/>
              <a:t>19</a:t>
            </a:fld>
            <a:endParaRPr lang="en-CA"/>
          </a:p>
        </p:txBody>
      </p:sp>
    </p:spTree>
    <p:extLst>
      <p:ext uri="{BB962C8B-B14F-4D97-AF65-F5344CB8AC3E}">
        <p14:creationId xmlns:p14="http://schemas.microsoft.com/office/powerpoint/2010/main" val="19785030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a:t>Final Grading: Student</a:t>
            </a: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3030771855"/>
              </p:ext>
            </p:extLst>
          </p:nvPr>
        </p:nvGraphicFramePr>
        <p:xfrm>
          <a:off x="1195181" y="2019954"/>
          <a:ext cx="6000750" cy="1691760"/>
        </p:xfrm>
        <a:graphic>
          <a:graphicData uri="http://schemas.openxmlformats.org/drawingml/2006/table">
            <a:tbl>
              <a:tblPr/>
              <a:tblGrid>
                <a:gridCol w="4514850">
                  <a:extLst>
                    <a:ext uri="{9D8B030D-6E8A-4147-A177-3AD203B41FA5}">
                      <a16:colId xmlns:a16="http://schemas.microsoft.com/office/drawing/2014/main" val="20000"/>
                    </a:ext>
                  </a:extLst>
                </a:gridCol>
                <a:gridCol w="371475">
                  <a:extLst>
                    <a:ext uri="{9D8B030D-6E8A-4147-A177-3AD203B41FA5}">
                      <a16:colId xmlns:a16="http://schemas.microsoft.com/office/drawing/2014/main" val="20001"/>
                    </a:ext>
                  </a:extLst>
                </a:gridCol>
                <a:gridCol w="371475">
                  <a:extLst>
                    <a:ext uri="{9D8B030D-6E8A-4147-A177-3AD203B41FA5}">
                      <a16:colId xmlns:a16="http://schemas.microsoft.com/office/drawing/2014/main" val="20002"/>
                    </a:ext>
                  </a:extLst>
                </a:gridCol>
                <a:gridCol w="371475">
                  <a:extLst>
                    <a:ext uri="{9D8B030D-6E8A-4147-A177-3AD203B41FA5}">
                      <a16:colId xmlns:a16="http://schemas.microsoft.com/office/drawing/2014/main" val="20003"/>
                    </a:ext>
                  </a:extLst>
                </a:gridCol>
                <a:gridCol w="371475">
                  <a:extLst>
                    <a:ext uri="{9D8B030D-6E8A-4147-A177-3AD203B41FA5}">
                      <a16:colId xmlns:a16="http://schemas.microsoft.com/office/drawing/2014/main" val="20004"/>
                    </a:ext>
                  </a:extLst>
                </a:gridCol>
              </a:tblGrid>
              <a:tr h="278606">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FFFFFF"/>
                          </a:solidFill>
                          <a:effectLst/>
                          <a:latin typeface="Arial" charset="0"/>
                        </a:rPr>
                        <a:t>Individual Performance Assessment</a:t>
                      </a:r>
                    </a:p>
                  </a:txBody>
                  <a:tcPr marL="68580" marR="68580" marT="34300" marB="343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FFFFFF"/>
                          </a:solidFill>
                          <a:effectLst/>
                          <a:latin typeface="Arial" charset="0"/>
                        </a:rPr>
                        <a:t>D</a:t>
                      </a:r>
                    </a:p>
                  </a:txBody>
                  <a:tcPr marL="68580" marR="68580" marT="34300" marB="343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FFFFFF"/>
                          </a:solidFill>
                          <a:effectLst/>
                          <a:latin typeface="Arial" charset="0"/>
                        </a:rPr>
                        <a:t>C</a:t>
                      </a:r>
                    </a:p>
                  </a:txBody>
                  <a:tcPr marL="68580" marR="68580" marT="34300" marB="343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FFFFFF"/>
                          </a:solidFill>
                          <a:effectLst/>
                          <a:latin typeface="Arial" charset="0"/>
                        </a:rPr>
                        <a:t>B</a:t>
                      </a:r>
                    </a:p>
                  </a:txBody>
                  <a:tcPr marL="68580" marR="68580" marT="34300" marB="343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FFFFFF"/>
                          </a:solidFill>
                          <a:effectLst/>
                          <a:latin typeface="Arial" charset="0"/>
                        </a:rPr>
                        <a:t>A</a:t>
                      </a:r>
                    </a:p>
                  </a:txBody>
                  <a:tcPr marL="68580" marR="68580" marT="34300" marB="343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278606">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3366"/>
                          </a:solidFill>
                          <a:effectLst/>
                          <a:latin typeface="Arial" charset="0"/>
                        </a:rPr>
                        <a:t>Initiative</a:t>
                      </a:r>
                    </a:p>
                  </a:txBody>
                  <a:tcPr marL="68580" marR="68580" marT="34300" marB="343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CDE"/>
                    </a:solid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3366"/>
                        </a:solidFill>
                        <a:effectLst/>
                        <a:latin typeface="Arial" charset="0"/>
                      </a:endParaRPr>
                    </a:p>
                  </a:txBody>
                  <a:tcPr marL="68580" marR="68580" marT="34300" marB="343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CDE"/>
                    </a:solid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3366"/>
                        </a:solidFill>
                        <a:effectLst/>
                        <a:latin typeface="Arial" charset="0"/>
                      </a:endParaRPr>
                    </a:p>
                  </a:txBody>
                  <a:tcPr marL="68580" marR="68580" marT="34300" marB="343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CDE"/>
                    </a:solid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3366"/>
                        </a:solidFill>
                        <a:effectLst/>
                        <a:latin typeface="Arial" charset="0"/>
                      </a:endParaRPr>
                    </a:p>
                  </a:txBody>
                  <a:tcPr marL="68580" marR="68580" marT="34300" marB="343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CDE"/>
                    </a:solid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3366"/>
                        </a:solidFill>
                        <a:effectLst/>
                        <a:latin typeface="Arial" charset="0"/>
                      </a:endParaRPr>
                    </a:p>
                  </a:txBody>
                  <a:tcPr marL="68580" marR="68580" marT="34300" marB="343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CDE"/>
                    </a:solidFill>
                  </a:tcPr>
                </a:tc>
                <a:extLst>
                  <a:ext uri="{0D108BD9-81ED-4DB2-BD59-A6C34878D82A}">
                    <a16:rowId xmlns:a16="http://schemas.microsoft.com/office/drawing/2014/main" val="10001"/>
                  </a:ext>
                </a:extLst>
              </a:tr>
              <a:tr h="278606">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3366"/>
                          </a:solidFill>
                          <a:effectLst/>
                          <a:latin typeface="Arial" charset="0"/>
                        </a:rPr>
                        <a:t>Organization</a:t>
                      </a:r>
                    </a:p>
                  </a:txBody>
                  <a:tcPr marL="68580" marR="68580" marT="34300" marB="343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6EF"/>
                    </a:solid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3366"/>
                        </a:solidFill>
                        <a:effectLst/>
                        <a:latin typeface="Arial" charset="0"/>
                      </a:endParaRPr>
                    </a:p>
                  </a:txBody>
                  <a:tcPr marL="68580" marR="68580" marT="34300" marB="343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6EF"/>
                    </a:solid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3366"/>
                        </a:solidFill>
                        <a:effectLst/>
                        <a:latin typeface="Arial" charset="0"/>
                      </a:endParaRPr>
                    </a:p>
                  </a:txBody>
                  <a:tcPr marL="68580" marR="68580" marT="34300" marB="343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6EF"/>
                    </a:solid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3366"/>
                        </a:solidFill>
                        <a:effectLst/>
                        <a:latin typeface="Arial" charset="0"/>
                      </a:endParaRPr>
                    </a:p>
                  </a:txBody>
                  <a:tcPr marL="68580" marR="68580" marT="34300" marB="343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6EF"/>
                    </a:solid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3366"/>
                        </a:solidFill>
                        <a:effectLst/>
                        <a:latin typeface="Arial" charset="0"/>
                      </a:endParaRPr>
                    </a:p>
                  </a:txBody>
                  <a:tcPr marL="68580" marR="68580" marT="34300" marB="343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6EF"/>
                    </a:solidFill>
                  </a:tcPr>
                </a:tc>
                <a:extLst>
                  <a:ext uri="{0D108BD9-81ED-4DB2-BD59-A6C34878D82A}">
                    <a16:rowId xmlns:a16="http://schemas.microsoft.com/office/drawing/2014/main" val="10002"/>
                  </a:ext>
                </a:extLst>
              </a:tr>
              <a:tr h="278606">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3366"/>
                          </a:solidFill>
                          <a:effectLst/>
                          <a:latin typeface="Arial" charset="0"/>
                        </a:rPr>
                        <a:t>Conduct of Work</a:t>
                      </a:r>
                    </a:p>
                  </a:txBody>
                  <a:tcPr marL="68580" marR="68580" marT="34300" marB="343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CDE"/>
                    </a:solid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3366"/>
                        </a:solidFill>
                        <a:effectLst/>
                        <a:latin typeface="Arial" charset="0"/>
                      </a:endParaRPr>
                    </a:p>
                  </a:txBody>
                  <a:tcPr marL="68580" marR="68580" marT="34300" marB="343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CDE"/>
                    </a:solid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3366"/>
                        </a:solidFill>
                        <a:effectLst/>
                        <a:latin typeface="Arial" charset="0"/>
                      </a:endParaRPr>
                    </a:p>
                  </a:txBody>
                  <a:tcPr marL="68580" marR="68580" marT="34300" marB="343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CDE"/>
                    </a:solid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3366"/>
                        </a:solidFill>
                        <a:effectLst/>
                        <a:latin typeface="Arial" charset="0"/>
                      </a:endParaRPr>
                    </a:p>
                  </a:txBody>
                  <a:tcPr marL="68580" marR="68580" marT="34300" marB="343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CDE"/>
                    </a:solid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3366"/>
                        </a:solidFill>
                        <a:effectLst/>
                        <a:latin typeface="Arial" charset="0"/>
                      </a:endParaRPr>
                    </a:p>
                  </a:txBody>
                  <a:tcPr marL="68580" marR="68580" marT="34300" marB="343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CDE"/>
                    </a:solidFill>
                  </a:tcPr>
                </a:tc>
                <a:extLst>
                  <a:ext uri="{0D108BD9-81ED-4DB2-BD59-A6C34878D82A}">
                    <a16:rowId xmlns:a16="http://schemas.microsoft.com/office/drawing/2014/main" val="10003"/>
                  </a:ext>
                </a:extLst>
              </a:tr>
              <a:tr h="278606">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3366"/>
                          </a:solidFill>
                          <a:effectLst/>
                          <a:latin typeface="Arial" charset="0"/>
                        </a:rPr>
                        <a:t>Learning Experience</a:t>
                      </a:r>
                    </a:p>
                  </a:txBody>
                  <a:tcPr marL="68580" marR="68580" marT="34300" marB="343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6EF"/>
                    </a:solid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3366"/>
                        </a:solidFill>
                        <a:effectLst/>
                        <a:latin typeface="Arial" charset="0"/>
                      </a:endParaRPr>
                    </a:p>
                  </a:txBody>
                  <a:tcPr marL="68580" marR="68580" marT="34300" marB="343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6EF"/>
                    </a:solid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3366"/>
                        </a:solidFill>
                        <a:effectLst/>
                        <a:latin typeface="Arial" charset="0"/>
                      </a:endParaRPr>
                    </a:p>
                  </a:txBody>
                  <a:tcPr marL="68580" marR="68580" marT="34300" marB="343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6EF"/>
                    </a:solid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3366"/>
                        </a:solidFill>
                        <a:effectLst/>
                        <a:latin typeface="Arial" charset="0"/>
                      </a:endParaRPr>
                    </a:p>
                  </a:txBody>
                  <a:tcPr marL="68580" marR="68580" marT="34300" marB="343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6EF"/>
                    </a:solid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3366"/>
                        </a:solidFill>
                        <a:effectLst/>
                        <a:latin typeface="Arial" charset="0"/>
                      </a:endParaRPr>
                    </a:p>
                  </a:txBody>
                  <a:tcPr marL="68580" marR="68580" marT="34300" marB="343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FF6EF"/>
                    </a:solidFill>
                  </a:tcPr>
                </a:tc>
                <a:extLst>
                  <a:ext uri="{0D108BD9-81ED-4DB2-BD59-A6C34878D82A}">
                    <a16:rowId xmlns:a16="http://schemas.microsoft.com/office/drawing/2014/main" val="10004"/>
                  </a:ext>
                </a:extLst>
              </a:tr>
              <a:tr h="278606">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3366"/>
                          </a:solidFill>
                          <a:effectLst/>
                          <a:latin typeface="Arial" charset="0"/>
                        </a:rPr>
                        <a:t>Teamwork</a:t>
                      </a:r>
                    </a:p>
                  </a:txBody>
                  <a:tcPr marL="68580" marR="68580" marT="34300" marB="343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CDE"/>
                    </a:solid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3366"/>
                        </a:solidFill>
                        <a:effectLst/>
                        <a:latin typeface="Arial" charset="0"/>
                      </a:endParaRPr>
                    </a:p>
                  </a:txBody>
                  <a:tcPr marL="68580" marR="68580" marT="34300" marB="343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CDE"/>
                    </a:solid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3366"/>
                        </a:solidFill>
                        <a:effectLst/>
                        <a:latin typeface="Arial" charset="0"/>
                      </a:endParaRPr>
                    </a:p>
                  </a:txBody>
                  <a:tcPr marL="68580" marR="68580" marT="34300" marB="343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CDE"/>
                    </a:solid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003366"/>
                        </a:solidFill>
                        <a:effectLst/>
                        <a:latin typeface="Arial" charset="0"/>
                      </a:endParaRPr>
                    </a:p>
                  </a:txBody>
                  <a:tcPr marL="68580" marR="68580" marT="34300" marB="343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CDE"/>
                    </a:solid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charset="0"/>
                        </a:defRPr>
                      </a:lvl1pPr>
                      <a:lvl2pPr marL="742950" indent="-285750" eaLnBrk="0" hangingPunct="0">
                        <a:spcBef>
                          <a:spcPct val="20000"/>
                        </a:spcBef>
                        <a:buClr>
                          <a:schemeClr val="tx1"/>
                        </a:buClr>
                        <a:buSzPct val="75000"/>
                        <a:defRPr sz="2000">
                          <a:solidFill>
                            <a:schemeClr val="tx1"/>
                          </a:solidFill>
                          <a:latin typeface="Arial"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charset="0"/>
                        </a:defRPr>
                      </a:lvl3pPr>
                      <a:lvl4pPr marL="1600200" indent="-228600" eaLnBrk="0" hangingPunct="0">
                        <a:spcBef>
                          <a:spcPct val="20000"/>
                        </a:spcBef>
                        <a:buClr>
                          <a:schemeClr val="tx1"/>
                        </a:buClr>
                        <a:buSzPct val="80000"/>
                        <a:defRPr sz="1600">
                          <a:solidFill>
                            <a:schemeClr val="tx1"/>
                          </a:solidFill>
                          <a:latin typeface="Arial"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rgbClr val="003366"/>
                        </a:solidFill>
                        <a:effectLst/>
                        <a:latin typeface="Arial" charset="0"/>
                      </a:endParaRPr>
                    </a:p>
                  </a:txBody>
                  <a:tcPr marL="68580" marR="68580" marT="34300" marB="343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EECDE"/>
                    </a:solidFill>
                  </a:tcPr>
                </a:tc>
                <a:extLst>
                  <a:ext uri="{0D108BD9-81ED-4DB2-BD59-A6C34878D82A}">
                    <a16:rowId xmlns:a16="http://schemas.microsoft.com/office/drawing/2014/main" val="10005"/>
                  </a:ext>
                </a:extLst>
              </a:tr>
            </a:tbl>
          </a:graphicData>
        </a:graphic>
      </p:graphicFrame>
      <p:sp>
        <p:nvSpPr>
          <p:cNvPr id="2" name="Slide Number Placeholder 1">
            <a:extLst>
              <a:ext uri="{FF2B5EF4-FFF2-40B4-BE49-F238E27FC236}">
                <a16:creationId xmlns:a16="http://schemas.microsoft.com/office/drawing/2014/main" id="{7722D158-A1BE-9AA4-EAD9-53669E7AEAF7}"/>
              </a:ext>
            </a:extLst>
          </p:cNvPr>
          <p:cNvSpPr>
            <a:spLocks noGrp="1"/>
          </p:cNvSpPr>
          <p:nvPr>
            <p:ph type="sldNum" sz="quarter" idx="10"/>
          </p:nvPr>
        </p:nvSpPr>
        <p:spPr/>
        <p:txBody>
          <a:bodyPr/>
          <a:lstStyle/>
          <a:p>
            <a:fld id="{BCF4604A-211E-40AA-B2F8-3979047E9A96}" type="slidenum">
              <a:rPr lang="en-CA" smtClean="0"/>
              <a:t>20</a:t>
            </a:fld>
            <a:endParaRPr lang="en-CA"/>
          </a:p>
        </p:txBody>
      </p:sp>
    </p:spTree>
    <p:extLst>
      <p:ext uri="{BB962C8B-B14F-4D97-AF65-F5344CB8AC3E}">
        <p14:creationId xmlns:p14="http://schemas.microsoft.com/office/powerpoint/2010/main" val="13450318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altLang="en-US"/>
              <a:t>Grade Expectations (Posted)</a:t>
            </a:r>
          </a:p>
        </p:txBody>
      </p:sp>
      <p:sp>
        <p:nvSpPr>
          <p:cNvPr id="2" name="Content Placeholder 1"/>
          <p:cNvSpPr>
            <a:spLocks noGrp="1"/>
          </p:cNvSpPr>
          <p:nvPr>
            <p:ph sz="half" idx="2"/>
          </p:nvPr>
        </p:nvSpPr>
        <p:spPr>
          <a:xfrm>
            <a:off x="317325" y="1268016"/>
            <a:ext cx="8509348" cy="3054603"/>
          </a:xfrm>
        </p:spPr>
        <p:txBody>
          <a:bodyPr>
            <a:normAutofit/>
          </a:bodyPr>
          <a:lstStyle/>
          <a:p>
            <a:pPr>
              <a:buNone/>
            </a:pPr>
            <a:r>
              <a:rPr lang="en-US" altLang="en-US" b="1" dirty="0"/>
              <a:t>A</a:t>
            </a:r>
            <a:r>
              <a:rPr lang="en-US" altLang="en-US" dirty="0"/>
              <a:t>: Outstanding achievement</a:t>
            </a:r>
          </a:p>
          <a:p>
            <a:pPr>
              <a:buNone/>
            </a:pPr>
            <a:r>
              <a:rPr lang="en-US" altLang="en-US" b="1" dirty="0">
                <a:solidFill>
                  <a:srgbClr val="FF0000"/>
                </a:solidFill>
              </a:rPr>
              <a:t>B: </a:t>
            </a:r>
            <a:r>
              <a:rPr lang="en-US" altLang="en-US" dirty="0">
                <a:solidFill>
                  <a:srgbClr val="FF0000"/>
                </a:solidFill>
              </a:rPr>
              <a:t>Good, solid professional engineering work.</a:t>
            </a:r>
          </a:p>
          <a:p>
            <a:pPr lvl="1">
              <a:buNone/>
            </a:pPr>
            <a:r>
              <a:rPr lang="en-US" altLang="en-US" b="1" dirty="0">
                <a:solidFill>
                  <a:srgbClr val="FF0000"/>
                </a:solidFill>
              </a:rPr>
              <a:t>B+</a:t>
            </a:r>
            <a:r>
              <a:rPr lang="en-US" altLang="en-US" dirty="0">
                <a:solidFill>
                  <a:srgbClr val="FF0000"/>
                </a:solidFill>
              </a:rPr>
              <a:t> Expected “typical” grade for a successful project.</a:t>
            </a:r>
          </a:p>
          <a:p>
            <a:pPr>
              <a:buNone/>
            </a:pPr>
            <a:r>
              <a:rPr lang="en-US" altLang="en-US" b="1" dirty="0"/>
              <a:t>C:</a:t>
            </a:r>
            <a:r>
              <a:rPr lang="en-US" altLang="en-US" dirty="0"/>
              <a:t> Below-average performance</a:t>
            </a:r>
          </a:p>
          <a:p>
            <a:pPr lvl="1">
              <a:buNone/>
            </a:pPr>
            <a:r>
              <a:rPr lang="en-US" altLang="en-US" dirty="0"/>
              <a:t>C- minimal acceptable grade average for graduation.</a:t>
            </a:r>
          </a:p>
          <a:p>
            <a:pPr>
              <a:buNone/>
            </a:pPr>
            <a:r>
              <a:rPr lang="en-US" altLang="en-US" b="1" dirty="0"/>
              <a:t>D:</a:t>
            </a:r>
            <a:r>
              <a:rPr lang="en-US" altLang="en-US" dirty="0"/>
              <a:t> Performance is below graduation standards</a:t>
            </a:r>
          </a:p>
          <a:p>
            <a:pPr lvl="1">
              <a:buNone/>
            </a:pPr>
            <a:r>
              <a:rPr lang="en-US" altLang="en-US" dirty="0"/>
              <a:t>D- simply a passing mark for the course credit.</a:t>
            </a:r>
          </a:p>
          <a:p>
            <a:pPr>
              <a:buNone/>
            </a:pPr>
            <a:r>
              <a:rPr lang="en-US" altLang="en-US" b="1" dirty="0"/>
              <a:t>F:</a:t>
            </a:r>
            <a:r>
              <a:rPr lang="en-US" altLang="en-US" dirty="0"/>
              <a:t> is given to those must repeat the course.</a:t>
            </a:r>
          </a:p>
          <a:p>
            <a:endParaRPr lang="en-US" altLang="en-US" dirty="0"/>
          </a:p>
          <a:p>
            <a:pPr algn="ctr">
              <a:buNone/>
            </a:pPr>
            <a:r>
              <a:rPr lang="en-US" altLang="en-US" i="1" dirty="0"/>
              <a:t>“I’ve worked long and hard. I deserve an A”</a:t>
            </a:r>
          </a:p>
          <a:p>
            <a:pPr lvl="1"/>
            <a:endParaRPr lang="en-US" altLang="en-US" dirty="0"/>
          </a:p>
          <a:p>
            <a:endParaRPr lang="en-CA" dirty="0"/>
          </a:p>
        </p:txBody>
      </p:sp>
      <p:sp>
        <p:nvSpPr>
          <p:cNvPr id="3" name="Slide Number Placeholder 2">
            <a:extLst>
              <a:ext uri="{FF2B5EF4-FFF2-40B4-BE49-F238E27FC236}">
                <a16:creationId xmlns:a16="http://schemas.microsoft.com/office/drawing/2014/main" id="{74736E60-AE2A-2B54-B0F3-F626D63536BA}"/>
              </a:ext>
            </a:extLst>
          </p:cNvPr>
          <p:cNvSpPr>
            <a:spLocks noGrp="1"/>
          </p:cNvSpPr>
          <p:nvPr>
            <p:ph type="sldNum" sz="quarter" idx="10"/>
          </p:nvPr>
        </p:nvSpPr>
        <p:spPr/>
        <p:txBody>
          <a:bodyPr/>
          <a:lstStyle/>
          <a:p>
            <a:fld id="{BCF4604A-211E-40AA-B2F8-3979047E9A96}" type="slidenum">
              <a:rPr lang="en-CA" smtClean="0"/>
              <a:t>21</a:t>
            </a:fld>
            <a:endParaRPr lang="en-CA"/>
          </a:p>
        </p:txBody>
      </p:sp>
    </p:spTree>
    <p:extLst>
      <p:ext uri="{BB962C8B-B14F-4D97-AF65-F5344CB8AC3E}">
        <p14:creationId xmlns:p14="http://schemas.microsoft.com/office/powerpoint/2010/main" val="36132157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altLang="en-US"/>
              <a:t>Getting Down to Work</a:t>
            </a:r>
          </a:p>
        </p:txBody>
      </p:sp>
      <p:sp>
        <p:nvSpPr>
          <p:cNvPr id="2" name="Content Placeholder 1"/>
          <p:cNvSpPr>
            <a:spLocks noGrp="1"/>
          </p:cNvSpPr>
          <p:nvPr>
            <p:ph sz="half" idx="2"/>
          </p:nvPr>
        </p:nvSpPr>
        <p:spPr>
          <a:xfrm>
            <a:off x="317325" y="1268016"/>
            <a:ext cx="8509348" cy="3054603"/>
          </a:xfrm>
        </p:spPr>
        <p:txBody>
          <a:bodyPr>
            <a:normAutofit/>
          </a:bodyPr>
          <a:lstStyle/>
          <a:p>
            <a:r>
              <a:rPr lang="en-US" altLang="en-US" dirty="0"/>
              <a:t>How much work is expected from me?</a:t>
            </a:r>
          </a:p>
          <a:p>
            <a:pPr lvl="1"/>
            <a:r>
              <a:rPr lang="en-US" altLang="en-US" dirty="0"/>
              <a:t>Rough rule of thumb: </a:t>
            </a:r>
            <a:r>
              <a:rPr lang="en-US" altLang="en-US" b="1" dirty="0">
                <a:solidFill>
                  <a:srgbClr val="FF0000"/>
                </a:solidFill>
              </a:rPr>
              <a:t>minimum 8 hours per week</a:t>
            </a:r>
            <a:r>
              <a:rPr lang="en-US" altLang="en-US" dirty="0"/>
              <a:t>.</a:t>
            </a:r>
          </a:p>
          <a:p>
            <a:pPr lvl="1"/>
            <a:endParaRPr lang="en-US" altLang="en-US" dirty="0"/>
          </a:p>
          <a:p>
            <a:r>
              <a:rPr lang="en-US" altLang="en-US" dirty="0"/>
              <a:t>How can I </a:t>
            </a:r>
            <a:r>
              <a:rPr lang="en-US" altLang="en-US" dirty="0">
                <a:solidFill>
                  <a:srgbClr val="FF0000"/>
                </a:solidFill>
              </a:rPr>
              <a:t>earn</a:t>
            </a:r>
            <a:r>
              <a:rPr lang="en-US" altLang="en-US" dirty="0"/>
              <a:t> a good mark on the project?</a:t>
            </a:r>
          </a:p>
          <a:p>
            <a:pPr lvl="1"/>
            <a:r>
              <a:rPr lang="en-US" altLang="en-US" dirty="0"/>
              <a:t>Must contain all engineering elements: requirements analysis, design, implementation, testing and documentation.</a:t>
            </a:r>
          </a:p>
          <a:p>
            <a:pPr lvl="1"/>
            <a:r>
              <a:rPr lang="en-US" altLang="en-US" dirty="0"/>
              <a:t>Must reflect the methodologies taught in courses.</a:t>
            </a:r>
          </a:p>
          <a:p>
            <a:pPr lvl="1"/>
            <a:r>
              <a:rPr lang="en-US" altLang="en-US" dirty="0"/>
              <a:t>The best projects are marked by creativity and initiative.</a:t>
            </a:r>
          </a:p>
          <a:p>
            <a:endParaRPr lang="en-US" altLang="en-US" dirty="0"/>
          </a:p>
          <a:p>
            <a:r>
              <a:rPr lang="en-US" altLang="en-US" dirty="0"/>
              <a:t>Bottom Line: The project is your responsibility.</a:t>
            </a:r>
          </a:p>
          <a:p>
            <a:pPr lvl="1"/>
            <a:r>
              <a:rPr lang="en-US" altLang="en-US" dirty="0"/>
              <a:t>Supervisors can only remind/criticize you.  </a:t>
            </a:r>
          </a:p>
        </p:txBody>
      </p:sp>
      <p:sp>
        <p:nvSpPr>
          <p:cNvPr id="3" name="Slide Number Placeholder 2">
            <a:extLst>
              <a:ext uri="{FF2B5EF4-FFF2-40B4-BE49-F238E27FC236}">
                <a16:creationId xmlns:a16="http://schemas.microsoft.com/office/drawing/2014/main" id="{55500183-6F12-BED1-EAB8-85509AA5F0AD}"/>
              </a:ext>
            </a:extLst>
          </p:cNvPr>
          <p:cNvSpPr>
            <a:spLocks noGrp="1"/>
          </p:cNvSpPr>
          <p:nvPr>
            <p:ph type="sldNum" sz="quarter" idx="10"/>
          </p:nvPr>
        </p:nvSpPr>
        <p:spPr/>
        <p:txBody>
          <a:bodyPr/>
          <a:lstStyle/>
          <a:p>
            <a:fld id="{BCF4604A-211E-40AA-B2F8-3979047E9A96}" type="slidenum">
              <a:rPr lang="en-CA" smtClean="0"/>
              <a:t>22</a:t>
            </a:fld>
            <a:endParaRPr lang="en-CA"/>
          </a:p>
        </p:txBody>
      </p:sp>
    </p:spTree>
    <p:extLst>
      <p:ext uri="{BB962C8B-B14F-4D97-AF65-F5344CB8AC3E}">
        <p14:creationId xmlns:p14="http://schemas.microsoft.com/office/powerpoint/2010/main" val="34054720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altLang="en-US" dirty="0"/>
              <a:t>Getting Down to Work</a:t>
            </a:r>
          </a:p>
        </p:txBody>
      </p:sp>
      <p:sp>
        <p:nvSpPr>
          <p:cNvPr id="2" name="Content Placeholder 1"/>
          <p:cNvSpPr>
            <a:spLocks noGrp="1"/>
          </p:cNvSpPr>
          <p:nvPr>
            <p:ph sz="half" idx="2"/>
          </p:nvPr>
        </p:nvSpPr>
        <p:spPr>
          <a:xfrm>
            <a:off x="317324" y="1268016"/>
            <a:ext cx="8509348" cy="2399226"/>
          </a:xfrm>
        </p:spPr>
        <p:txBody>
          <a:bodyPr/>
          <a:lstStyle/>
          <a:p>
            <a:r>
              <a:rPr lang="en-US" altLang="en-US" dirty="0"/>
              <a:t>How often should/can I meet with my supervisor?</a:t>
            </a:r>
          </a:p>
          <a:p>
            <a:r>
              <a:rPr lang="en-US" altLang="en-US" dirty="0"/>
              <a:t>When should I start meeting with my supervisor?</a:t>
            </a:r>
          </a:p>
          <a:p>
            <a:pPr lvl="1"/>
            <a:r>
              <a:rPr lang="en-US" altLang="en-US" dirty="0"/>
              <a:t>ASAP once the term starts</a:t>
            </a:r>
          </a:p>
          <a:p>
            <a:r>
              <a:rPr lang="en-US" altLang="en-US" dirty="0"/>
              <a:t>What do I do in our meeting?</a:t>
            </a:r>
          </a:p>
          <a:p>
            <a:r>
              <a:rPr lang="en-US" altLang="en-US" dirty="0"/>
              <a:t>I’ve got 3 midterms, 5 labs. I can’t work on my project.</a:t>
            </a:r>
          </a:p>
        </p:txBody>
      </p:sp>
      <p:sp>
        <p:nvSpPr>
          <p:cNvPr id="3" name="Slide Number Placeholder 2">
            <a:extLst>
              <a:ext uri="{FF2B5EF4-FFF2-40B4-BE49-F238E27FC236}">
                <a16:creationId xmlns:a16="http://schemas.microsoft.com/office/drawing/2014/main" id="{3E9DDA63-70BF-C38E-EA61-8E3EFAB2C242}"/>
              </a:ext>
            </a:extLst>
          </p:cNvPr>
          <p:cNvSpPr>
            <a:spLocks noGrp="1"/>
          </p:cNvSpPr>
          <p:nvPr>
            <p:ph type="sldNum" sz="quarter" idx="10"/>
          </p:nvPr>
        </p:nvSpPr>
        <p:spPr/>
        <p:txBody>
          <a:bodyPr/>
          <a:lstStyle/>
          <a:p>
            <a:fld id="{BCF4604A-211E-40AA-B2F8-3979047E9A96}" type="slidenum">
              <a:rPr lang="en-CA" smtClean="0"/>
              <a:t>23</a:t>
            </a:fld>
            <a:endParaRPr lang="en-CA"/>
          </a:p>
        </p:txBody>
      </p:sp>
    </p:spTree>
    <p:extLst>
      <p:ext uri="{BB962C8B-B14F-4D97-AF65-F5344CB8AC3E}">
        <p14:creationId xmlns:p14="http://schemas.microsoft.com/office/powerpoint/2010/main" val="11556961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altLang="en-US"/>
              <a:t>Getting Down to Work</a:t>
            </a:r>
          </a:p>
        </p:txBody>
      </p:sp>
      <p:sp>
        <p:nvSpPr>
          <p:cNvPr id="37891" name="Rectangle 3"/>
          <p:cNvSpPr>
            <a:spLocks noGrp="1" noChangeArrowheads="1"/>
          </p:cNvSpPr>
          <p:nvPr>
            <p:ph type="body" idx="1"/>
          </p:nvPr>
        </p:nvSpPr>
        <p:spPr/>
        <p:txBody>
          <a:bodyPr>
            <a:normAutofit/>
          </a:bodyPr>
          <a:lstStyle/>
          <a:p>
            <a:pPr eaLnBrk="1" hangingPunct="1">
              <a:defRPr/>
            </a:pPr>
            <a:endParaRPr lang="en-US" altLang="en-US" dirty="0"/>
          </a:p>
          <a:p>
            <a:pPr eaLnBrk="1" hangingPunct="1">
              <a:defRPr/>
            </a:pPr>
            <a:endParaRPr lang="en-US" altLang="en-US" dirty="0"/>
          </a:p>
        </p:txBody>
      </p:sp>
      <p:sp>
        <p:nvSpPr>
          <p:cNvPr id="2" name="Content Placeholder 1"/>
          <p:cNvSpPr>
            <a:spLocks noGrp="1"/>
          </p:cNvSpPr>
          <p:nvPr>
            <p:ph sz="half" idx="2"/>
          </p:nvPr>
        </p:nvSpPr>
        <p:spPr>
          <a:xfrm>
            <a:off x="317325" y="1260872"/>
            <a:ext cx="8509348" cy="3032832"/>
          </a:xfrm>
        </p:spPr>
        <p:txBody>
          <a:bodyPr>
            <a:normAutofit lnSpcReduction="10000"/>
          </a:bodyPr>
          <a:lstStyle/>
          <a:p>
            <a:pPr>
              <a:defRPr/>
            </a:pPr>
            <a:r>
              <a:rPr lang="en-US" altLang="en-US" dirty="0"/>
              <a:t>I can’t get hold of my supervisor.</a:t>
            </a:r>
          </a:p>
          <a:p>
            <a:pPr lvl="1">
              <a:defRPr/>
            </a:pPr>
            <a:r>
              <a:rPr lang="en-US" altLang="en-US" dirty="0"/>
              <a:t>Come talk with me.</a:t>
            </a:r>
          </a:p>
          <a:p>
            <a:pPr>
              <a:defRPr/>
            </a:pPr>
            <a:r>
              <a:rPr lang="en-US" altLang="en-US" dirty="0"/>
              <a:t>My partner is stupid/lazy …</a:t>
            </a:r>
          </a:p>
          <a:p>
            <a:pPr lvl="1">
              <a:defRPr/>
            </a:pPr>
            <a:r>
              <a:rPr lang="en-US" altLang="en-US" dirty="0"/>
              <a:t>This is part of the team experience.</a:t>
            </a:r>
          </a:p>
          <a:p>
            <a:pPr lvl="1">
              <a:defRPr/>
            </a:pPr>
            <a:r>
              <a:rPr lang="en-US" altLang="en-US" dirty="0"/>
              <a:t>Understand where your teammate is coming from and confirm that the problem is with the partner (and not you…)</a:t>
            </a:r>
          </a:p>
          <a:p>
            <a:pPr lvl="1">
              <a:defRPr/>
            </a:pPr>
            <a:r>
              <a:rPr lang="en-US" altLang="en-US" dirty="0"/>
              <a:t>Try to resolve it within the group first</a:t>
            </a:r>
          </a:p>
          <a:p>
            <a:pPr lvl="1">
              <a:defRPr/>
            </a:pPr>
            <a:r>
              <a:rPr lang="en-US" altLang="en-US" dirty="0"/>
              <a:t>Talk with your supervisor but in a professional manner.</a:t>
            </a:r>
          </a:p>
          <a:p>
            <a:pPr lvl="2">
              <a:defRPr/>
            </a:pPr>
            <a:r>
              <a:rPr lang="en-US" altLang="en-US" dirty="0"/>
              <a:t>Wait until you have calmed down.</a:t>
            </a:r>
          </a:p>
          <a:p>
            <a:pPr lvl="2">
              <a:defRPr/>
            </a:pPr>
            <a:r>
              <a:rPr lang="en-US" altLang="en-US" dirty="0"/>
              <a:t>Prepare concrete examples.</a:t>
            </a:r>
          </a:p>
          <a:p>
            <a:pPr lvl="2">
              <a:defRPr/>
            </a:pPr>
            <a:r>
              <a:rPr lang="en-US" altLang="en-US" dirty="0"/>
              <a:t>Prepare constructive solutions (re-allocate duties, devise a plan for you to continue despite missing your partner’s piece)</a:t>
            </a:r>
          </a:p>
          <a:p>
            <a:pPr lvl="2">
              <a:defRPr/>
            </a:pPr>
            <a:r>
              <a:rPr lang="en-US" altLang="en-US" dirty="0"/>
              <a:t>Show leadership by communicating, compromising.</a:t>
            </a:r>
          </a:p>
          <a:p>
            <a:endParaRPr lang="en-CA" dirty="0"/>
          </a:p>
        </p:txBody>
      </p:sp>
      <p:sp>
        <p:nvSpPr>
          <p:cNvPr id="3" name="Slide Number Placeholder 2">
            <a:extLst>
              <a:ext uri="{FF2B5EF4-FFF2-40B4-BE49-F238E27FC236}">
                <a16:creationId xmlns:a16="http://schemas.microsoft.com/office/drawing/2014/main" id="{F237801B-35B7-A56A-0F38-8AE779944A3E}"/>
              </a:ext>
            </a:extLst>
          </p:cNvPr>
          <p:cNvSpPr>
            <a:spLocks noGrp="1"/>
          </p:cNvSpPr>
          <p:nvPr>
            <p:ph type="sldNum" sz="quarter" idx="10"/>
          </p:nvPr>
        </p:nvSpPr>
        <p:spPr/>
        <p:txBody>
          <a:bodyPr/>
          <a:lstStyle/>
          <a:p>
            <a:fld id="{BCF4604A-211E-40AA-B2F8-3979047E9A96}" type="slidenum">
              <a:rPr lang="en-CA" smtClean="0"/>
              <a:t>24</a:t>
            </a:fld>
            <a:endParaRPr lang="en-CA"/>
          </a:p>
        </p:txBody>
      </p:sp>
    </p:spTree>
    <p:extLst>
      <p:ext uri="{BB962C8B-B14F-4D97-AF65-F5344CB8AC3E}">
        <p14:creationId xmlns:p14="http://schemas.microsoft.com/office/powerpoint/2010/main" val="37104321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altLang="en-US"/>
              <a:t>Deliverables: Group Projects</a:t>
            </a:r>
          </a:p>
        </p:txBody>
      </p:sp>
      <p:sp>
        <p:nvSpPr>
          <p:cNvPr id="2" name="Content Placeholder 1"/>
          <p:cNvSpPr>
            <a:spLocks noGrp="1"/>
          </p:cNvSpPr>
          <p:nvPr>
            <p:ph sz="half" idx="2"/>
          </p:nvPr>
        </p:nvSpPr>
        <p:spPr>
          <a:xfrm>
            <a:off x="317325" y="1268016"/>
            <a:ext cx="8509348" cy="2399226"/>
          </a:xfrm>
        </p:spPr>
        <p:txBody>
          <a:bodyPr/>
          <a:lstStyle/>
          <a:p>
            <a:r>
              <a:rPr lang="en-US" altLang="en-US" dirty="0"/>
              <a:t>For all deliverables, there is a choice between individual and group reports</a:t>
            </a:r>
          </a:p>
          <a:p>
            <a:pPr lvl="1"/>
            <a:r>
              <a:rPr lang="en-US" altLang="en-US" dirty="0"/>
              <a:t>Each individual may write their own OR</a:t>
            </a:r>
          </a:p>
          <a:p>
            <a:pPr lvl="1"/>
            <a:r>
              <a:rPr lang="en-US" altLang="en-US" dirty="0"/>
              <a:t>A common group portion is prepared and shared by all members, followed by individual contributions.</a:t>
            </a:r>
          </a:p>
          <a:p>
            <a:r>
              <a:rPr lang="en-US" altLang="en-US" dirty="0"/>
              <a:t>It is the </a:t>
            </a:r>
            <a:r>
              <a:rPr lang="en-US" altLang="en-US" b="1" dirty="0"/>
              <a:t>supervisor’s</a:t>
            </a:r>
            <a:r>
              <a:rPr lang="en-US" altLang="en-US" dirty="0"/>
              <a:t> decision with the following stipulations:</a:t>
            </a:r>
          </a:p>
          <a:p>
            <a:pPr lvl="1"/>
            <a:r>
              <a:rPr lang="en-US" altLang="en-US" b="1" dirty="0">
                <a:solidFill>
                  <a:srgbClr val="FF0000"/>
                </a:solidFill>
              </a:rPr>
              <a:t>Each individual must contribute an equal portion</a:t>
            </a:r>
            <a:r>
              <a:rPr lang="en-US" altLang="en-US" dirty="0"/>
              <a:t>.</a:t>
            </a:r>
            <a:endParaRPr lang="en-US" altLang="en-US" b="1" dirty="0">
              <a:solidFill>
                <a:srgbClr val="FF0000"/>
              </a:solidFill>
            </a:endParaRPr>
          </a:p>
          <a:p>
            <a:pPr lvl="1"/>
            <a:r>
              <a:rPr lang="en-US" altLang="en-US" b="1" dirty="0">
                <a:solidFill>
                  <a:srgbClr val="FF0000"/>
                </a:solidFill>
              </a:rPr>
              <a:t>The author of each portion must be </a:t>
            </a:r>
            <a:r>
              <a:rPr lang="en-US" altLang="en-US" b="1" u="sng" dirty="0">
                <a:solidFill>
                  <a:srgbClr val="FF0000"/>
                </a:solidFill>
              </a:rPr>
              <a:t>clearly evident.</a:t>
            </a:r>
          </a:p>
          <a:p>
            <a:pPr marL="0" indent="0">
              <a:buNone/>
            </a:pPr>
            <a:endParaRPr lang="en-CA" dirty="0"/>
          </a:p>
        </p:txBody>
      </p:sp>
      <p:sp>
        <p:nvSpPr>
          <p:cNvPr id="3" name="Slide Number Placeholder 2">
            <a:extLst>
              <a:ext uri="{FF2B5EF4-FFF2-40B4-BE49-F238E27FC236}">
                <a16:creationId xmlns:a16="http://schemas.microsoft.com/office/drawing/2014/main" id="{B2E551AB-D1AE-FDB8-4A39-5F784B0A4B4A}"/>
              </a:ext>
            </a:extLst>
          </p:cNvPr>
          <p:cNvSpPr>
            <a:spLocks noGrp="1"/>
          </p:cNvSpPr>
          <p:nvPr>
            <p:ph type="sldNum" sz="quarter" idx="10"/>
          </p:nvPr>
        </p:nvSpPr>
        <p:spPr/>
        <p:txBody>
          <a:bodyPr/>
          <a:lstStyle/>
          <a:p>
            <a:fld id="{BCF4604A-211E-40AA-B2F8-3979047E9A96}" type="slidenum">
              <a:rPr lang="en-CA" smtClean="0"/>
              <a:t>25</a:t>
            </a:fld>
            <a:endParaRPr lang="en-CA"/>
          </a:p>
        </p:txBody>
      </p:sp>
    </p:spTree>
    <p:extLst>
      <p:ext uri="{BB962C8B-B14F-4D97-AF65-F5344CB8AC3E}">
        <p14:creationId xmlns:p14="http://schemas.microsoft.com/office/powerpoint/2010/main" val="6410286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normAutofit/>
          </a:bodyPr>
          <a:lstStyle/>
          <a:p>
            <a:pPr eaLnBrk="1" hangingPunct="1"/>
            <a:r>
              <a:rPr lang="en-US" altLang="en-US"/>
              <a:t>Fall Deliverable: Project Proposal</a:t>
            </a:r>
          </a:p>
        </p:txBody>
      </p:sp>
      <p:sp>
        <p:nvSpPr>
          <p:cNvPr id="2" name="Content Placeholder 1"/>
          <p:cNvSpPr>
            <a:spLocks noGrp="1"/>
          </p:cNvSpPr>
          <p:nvPr>
            <p:ph sz="half" idx="2"/>
          </p:nvPr>
        </p:nvSpPr>
        <p:spPr>
          <a:xfrm>
            <a:off x="317325" y="1268016"/>
            <a:ext cx="8509348" cy="2399226"/>
          </a:xfrm>
        </p:spPr>
        <p:txBody>
          <a:bodyPr/>
          <a:lstStyle/>
          <a:p>
            <a:r>
              <a:rPr lang="en-US" altLang="en-US" dirty="0"/>
              <a:t>Purpose: </a:t>
            </a:r>
          </a:p>
          <a:p>
            <a:pPr lvl="1"/>
            <a:r>
              <a:rPr lang="en-US" altLang="en-US" dirty="0"/>
              <a:t>To convey the objectives and the engineering challenges of the proposed project</a:t>
            </a:r>
          </a:p>
          <a:p>
            <a:pPr lvl="1"/>
            <a:r>
              <a:rPr lang="en-US" altLang="en-US" dirty="0"/>
              <a:t>To present a well-developed and justified plan for the work overall and to be done by each member</a:t>
            </a:r>
          </a:p>
          <a:p>
            <a:r>
              <a:rPr lang="en-US" altLang="en-US" dirty="0">
                <a:solidFill>
                  <a:srgbClr val="FF0000"/>
                </a:solidFill>
              </a:rPr>
              <a:t>New since 2020/21:</a:t>
            </a:r>
          </a:p>
          <a:p>
            <a:pPr lvl="1"/>
            <a:r>
              <a:rPr lang="en-US" altLang="en-US" dirty="0">
                <a:solidFill>
                  <a:srgbClr val="FF0000"/>
                </a:solidFill>
              </a:rPr>
              <a:t>Deadline moved back (though supervisors may require an earlier draft at the end of September)</a:t>
            </a:r>
          </a:p>
          <a:p>
            <a:pPr lvl="1"/>
            <a:r>
              <a:rPr lang="en-US" altLang="en-US" b="1" dirty="0">
                <a:solidFill>
                  <a:srgbClr val="FF0000"/>
                </a:solidFill>
              </a:rPr>
              <a:t>Requires significant effort</a:t>
            </a:r>
          </a:p>
          <a:p>
            <a:pPr lvl="1"/>
            <a:r>
              <a:rPr lang="en-US" altLang="en-US" dirty="0">
                <a:solidFill>
                  <a:srgbClr val="FF0000"/>
                </a:solidFill>
              </a:rPr>
              <a:t>Will become part of the final report</a:t>
            </a:r>
          </a:p>
          <a:p>
            <a:endParaRPr lang="en-CA" dirty="0"/>
          </a:p>
        </p:txBody>
      </p:sp>
      <p:sp>
        <p:nvSpPr>
          <p:cNvPr id="3" name="Slide Number Placeholder 2">
            <a:extLst>
              <a:ext uri="{FF2B5EF4-FFF2-40B4-BE49-F238E27FC236}">
                <a16:creationId xmlns:a16="http://schemas.microsoft.com/office/drawing/2014/main" id="{FB3DCD9B-0059-1CE7-D10E-CF377D7E5FF1}"/>
              </a:ext>
            </a:extLst>
          </p:cNvPr>
          <p:cNvSpPr>
            <a:spLocks noGrp="1"/>
          </p:cNvSpPr>
          <p:nvPr>
            <p:ph type="sldNum" sz="quarter" idx="10"/>
          </p:nvPr>
        </p:nvSpPr>
        <p:spPr/>
        <p:txBody>
          <a:bodyPr/>
          <a:lstStyle/>
          <a:p>
            <a:fld id="{BCF4604A-211E-40AA-B2F8-3979047E9A96}" type="slidenum">
              <a:rPr lang="en-CA" smtClean="0"/>
              <a:t>26</a:t>
            </a:fld>
            <a:endParaRPr lang="en-CA"/>
          </a:p>
        </p:txBody>
      </p:sp>
    </p:spTree>
    <p:extLst>
      <p:ext uri="{BB962C8B-B14F-4D97-AF65-F5344CB8AC3E}">
        <p14:creationId xmlns:p14="http://schemas.microsoft.com/office/powerpoint/2010/main" val="19484703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altLang="en-US" dirty="0"/>
              <a:t>Required Proposal Components</a:t>
            </a:r>
          </a:p>
        </p:txBody>
      </p:sp>
      <p:sp>
        <p:nvSpPr>
          <p:cNvPr id="2" name="Content Placeholder 1"/>
          <p:cNvSpPr>
            <a:spLocks noGrp="1"/>
          </p:cNvSpPr>
          <p:nvPr>
            <p:ph sz="half" idx="2"/>
          </p:nvPr>
        </p:nvSpPr>
        <p:spPr>
          <a:xfrm>
            <a:off x="317325" y="1027044"/>
            <a:ext cx="8509348" cy="3670852"/>
          </a:xfrm>
        </p:spPr>
        <p:txBody>
          <a:bodyPr>
            <a:normAutofit fontScale="77500" lnSpcReduction="20000"/>
          </a:bodyPr>
          <a:lstStyle/>
          <a:p>
            <a:pPr>
              <a:lnSpc>
                <a:spcPct val="120000"/>
              </a:lnSpc>
              <a:defRPr/>
            </a:pPr>
            <a:r>
              <a:rPr lang="en-CA" dirty="0"/>
              <a:t>The title of the project, your names and student numbers, and your supervisor's name.</a:t>
            </a:r>
          </a:p>
          <a:p>
            <a:pPr>
              <a:lnSpc>
                <a:spcPct val="120000"/>
              </a:lnSpc>
              <a:defRPr/>
            </a:pPr>
            <a:r>
              <a:rPr lang="en-CA" dirty="0"/>
              <a:t>A clear statement of the objectives of the project. </a:t>
            </a:r>
          </a:p>
          <a:p>
            <a:pPr lvl="1">
              <a:lnSpc>
                <a:spcPct val="120000"/>
              </a:lnSpc>
              <a:defRPr/>
            </a:pPr>
            <a:r>
              <a:rPr lang="en-CA" dirty="0"/>
              <a:t>Measurable functional and non-functional requirements</a:t>
            </a:r>
          </a:p>
          <a:p>
            <a:pPr lvl="1">
              <a:lnSpc>
                <a:spcPct val="120000"/>
              </a:lnSpc>
              <a:defRPr/>
            </a:pPr>
            <a:r>
              <a:rPr lang="en-CA" dirty="0"/>
              <a:t>How to measure progress towards these objectives.</a:t>
            </a:r>
          </a:p>
          <a:p>
            <a:pPr>
              <a:lnSpc>
                <a:spcPct val="120000"/>
              </a:lnSpc>
              <a:defRPr/>
            </a:pPr>
            <a:r>
              <a:rPr lang="en-CA" dirty="0">
                <a:solidFill>
                  <a:srgbClr val="FF0000"/>
                </a:solidFill>
              </a:rPr>
              <a:t>A brief background of the project: what has been done to address the problem, what the state of the art is, etc. </a:t>
            </a:r>
          </a:p>
          <a:p>
            <a:pPr>
              <a:lnSpc>
                <a:spcPct val="120000"/>
              </a:lnSpc>
              <a:defRPr/>
            </a:pPr>
            <a:r>
              <a:rPr lang="en-CA" dirty="0"/>
              <a:t>A brief description of what you are going to do.</a:t>
            </a:r>
          </a:p>
          <a:p>
            <a:pPr>
              <a:lnSpc>
                <a:spcPct val="120000"/>
              </a:lnSpc>
              <a:defRPr/>
            </a:pPr>
            <a:r>
              <a:rPr lang="en-CA" dirty="0"/>
              <a:t>A discussion of how the project relates to the degree program of each student. </a:t>
            </a:r>
          </a:p>
          <a:p>
            <a:pPr>
              <a:lnSpc>
                <a:spcPct val="120000"/>
              </a:lnSpc>
              <a:defRPr/>
            </a:pPr>
            <a:r>
              <a:rPr lang="en-CA" dirty="0"/>
              <a:t>How does the group, collectively, have the skills required to undertake the project.</a:t>
            </a:r>
          </a:p>
          <a:p>
            <a:pPr>
              <a:lnSpc>
                <a:spcPct val="120000"/>
              </a:lnSpc>
              <a:defRPr/>
            </a:pPr>
            <a:r>
              <a:rPr lang="en-CA" dirty="0">
                <a:solidFill>
                  <a:srgbClr val="FF0000"/>
                </a:solidFill>
              </a:rPr>
              <a:t>A description of the method(s) you are going to use in solving the problem and how they relate to knowledge you acquired in your degree program to-date.</a:t>
            </a:r>
          </a:p>
          <a:p>
            <a:pPr>
              <a:lnSpc>
                <a:spcPct val="120000"/>
              </a:lnSpc>
              <a:defRPr/>
            </a:pPr>
            <a:r>
              <a:rPr lang="en-CA" dirty="0">
                <a:solidFill>
                  <a:srgbClr val="FF0000"/>
                </a:solidFill>
              </a:rPr>
              <a:t>A proposed timetable for completion of the project </a:t>
            </a:r>
          </a:p>
          <a:p>
            <a:pPr>
              <a:lnSpc>
                <a:spcPct val="120000"/>
              </a:lnSpc>
              <a:defRPr/>
            </a:pPr>
            <a:r>
              <a:rPr lang="en-CA" dirty="0">
                <a:solidFill>
                  <a:srgbClr val="FF0000"/>
                </a:solidFill>
              </a:rPr>
              <a:t>A discussion of possible project risks and mitigation strategies</a:t>
            </a:r>
            <a:r>
              <a:rPr lang="en-CA" dirty="0"/>
              <a:t>.</a:t>
            </a:r>
          </a:p>
          <a:p>
            <a:pPr>
              <a:lnSpc>
                <a:spcPct val="120000"/>
              </a:lnSpc>
              <a:defRPr/>
            </a:pPr>
            <a:r>
              <a:rPr lang="en-CA" dirty="0"/>
              <a:t>A list of special components and facilities that you require.</a:t>
            </a:r>
          </a:p>
          <a:p>
            <a:pPr>
              <a:lnSpc>
                <a:spcPct val="120000"/>
              </a:lnSpc>
              <a:defRPr/>
            </a:pPr>
            <a:r>
              <a:rPr lang="en-CA" dirty="0"/>
              <a:t>A list of reference works, cited in the text</a:t>
            </a:r>
          </a:p>
        </p:txBody>
      </p:sp>
      <p:sp>
        <p:nvSpPr>
          <p:cNvPr id="3" name="Slide Number Placeholder 2">
            <a:extLst>
              <a:ext uri="{FF2B5EF4-FFF2-40B4-BE49-F238E27FC236}">
                <a16:creationId xmlns:a16="http://schemas.microsoft.com/office/drawing/2014/main" id="{AAD17BF7-7773-F779-E9D0-CC163CECF10D}"/>
              </a:ext>
            </a:extLst>
          </p:cNvPr>
          <p:cNvSpPr>
            <a:spLocks noGrp="1"/>
          </p:cNvSpPr>
          <p:nvPr>
            <p:ph type="sldNum" sz="quarter" idx="10"/>
          </p:nvPr>
        </p:nvSpPr>
        <p:spPr/>
        <p:txBody>
          <a:bodyPr/>
          <a:lstStyle/>
          <a:p>
            <a:fld id="{BCF4604A-211E-40AA-B2F8-3979047E9A96}" type="slidenum">
              <a:rPr lang="en-CA" smtClean="0"/>
              <a:t>27</a:t>
            </a:fld>
            <a:endParaRPr lang="en-CA"/>
          </a:p>
        </p:txBody>
      </p:sp>
    </p:spTree>
    <p:extLst>
      <p:ext uri="{BB962C8B-B14F-4D97-AF65-F5344CB8AC3E}">
        <p14:creationId xmlns:p14="http://schemas.microsoft.com/office/powerpoint/2010/main" val="29941462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altLang="en-US"/>
              <a:t>Proposal: Sample Milestones</a:t>
            </a:r>
          </a:p>
        </p:txBody>
      </p:sp>
      <p:sp>
        <p:nvSpPr>
          <p:cNvPr id="2" name="Content Placeholder 1"/>
          <p:cNvSpPr>
            <a:spLocks noGrp="1"/>
          </p:cNvSpPr>
          <p:nvPr>
            <p:ph sz="half" idx="2"/>
          </p:nvPr>
        </p:nvSpPr>
        <p:spPr>
          <a:xfrm>
            <a:off x="317324" y="1268016"/>
            <a:ext cx="8509348" cy="2399226"/>
          </a:xfrm>
        </p:spPr>
        <p:txBody>
          <a:bodyPr/>
          <a:lstStyle/>
          <a:p>
            <a:pPr marL="385763" indent="-385763">
              <a:buFont typeface="Arial" panose="020B0604020202020204" pitchFamily="34" charset="0"/>
              <a:buAutoNum type="arabicPeriod"/>
            </a:pPr>
            <a:r>
              <a:rPr lang="en-US" altLang="en-US" dirty="0"/>
              <a:t>Load and run last year’s code into FPGA</a:t>
            </a:r>
          </a:p>
          <a:p>
            <a:pPr marL="385763" indent="-385763">
              <a:buFont typeface="Arial" panose="020B0604020202020204" pitchFamily="34" charset="0"/>
              <a:buAutoNum type="arabicPeriod"/>
            </a:pPr>
            <a:r>
              <a:rPr lang="en-US" altLang="en-US" dirty="0"/>
              <a:t>Finish design for O/S changes.</a:t>
            </a:r>
          </a:p>
          <a:p>
            <a:pPr marL="385763" indent="-385763">
              <a:buFont typeface="Arial" panose="020B0604020202020204" pitchFamily="34" charset="0"/>
              <a:buAutoNum type="arabicPeriod"/>
            </a:pPr>
            <a:r>
              <a:rPr lang="en-US" altLang="en-US" dirty="0"/>
              <a:t>Debug and test O/S changes.</a:t>
            </a:r>
          </a:p>
          <a:p>
            <a:pPr marL="385763" indent="-385763">
              <a:buFont typeface="Arial" panose="020B0604020202020204" pitchFamily="34" charset="0"/>
              <a:buAutoNum type="arabicPeriod"/>
            </a:pPr>
            <a:r>
              <a:rPr lang="en-US" altLang="en-US" dirty="0"/>
              <a:t>Finish design of performance test cases.</a:t>
            </a:r>
          </a:p>
          <a:p>
            <a:pPr marL="385763" indent="-385763">
              <a:buFont typeface="Arial" panose="020B0604020202020204" pitchFamily="34" charset="0"/>
              <a:buAutoNum type="arabicPeriod"/>
            </a:pPr>
            <a:r>
              <a:rPr lang="en-US" altLang="en-US" dirty="0" err="1"/>
              <a:t>Analyse</a:t>
            </a:r>
            <a:r>
              <a:rPr lang="en-US" altLang="en-US" dirty="0"/>
              <a:t> results</a:t>
            </a:r>
          </a:p>
          <a:p>
            <a:pPr marL="385763" indent="-385763">
              <a:buFont typeface="Arial" panose="020B0604020202020204" pitchFamily="34" charset="0"/>
              <a:buAutoNum type="arabicPeriod"/>
            </a:pPr>
            <a:r>
              <a:rPr lang="en-US" altLang="en-US" dirty="0"/>
              <a:t>Complete final report </a:t>
            </a:r>
            <a:r>
              <a:rPr lang="en-US" altLang="en-US" dirty="0">
                <a:solidFill>
                  <a:srgbClr val="FF0000"/>
                </a:solidFill>
              </a:rPr>
              <a:t>(writing needs time allocation as well)</a:t>
            </a:r>
          </a:p>
          <a:p>
            <a:pPr marL="0" indent="0">
              <a:buNone/>
            </a:pPr>
            <a:r>
              <a:rPr lang="en-US" altLang="en-US" dirty="0"/>
              <a:t>Now… assign expected completion times and…</a:t>
            </a:r>
          </a:p>
          <a:p>
            <a:pPr marL="0" indent="0">
              <a:buNone/>
            </a:pPr>
            <a:endParaRPr lang="en-CA" dirty="0"/>
          </a:p>
        </p:txBody>
      </p:sp>
      <p:sp>
        <p:nvSpPr>
          <p:cNvPr id="3" name="Slide Number Placeholder 2">
            <a:extLst>
              <a:ext uri="{FF2B5EF4-FFF2-40B4-BE49-F238E27FC236}">
                <a16:creationId xmlns:a16="http://schemas.microsoft.com/office/drawing/2014/main" id="{E724EA54-9D4A-FFBA-A30D-D078FEA0AD82}"/>
              </a:ext>
            </a:extLst>
          </p:cNvPr>
          <p:cNvSpPr>
            <a:spLocks noGrp="1"/>
          </p:cNvSpPr>
          <p:nvPr>
            <p:ph type="sldNum" sz="quarter" idx="10"/>
          </p:nvPr>
        </p:nvSpPr>
        <p:spPr/>
        <p:txBody>
          <a:bodyPr/>
          <a:lstStyle/>
          <a:p>
            <a:fld id="{BCF4604A-211E-40AA-B2F8-3979047E9A96}" type="slidenum">
              <a:rPr lang="en-CA" smtClean="0"/>
              <a:t>28</a:t>
            </a:fld>
            <a:endParaRPr lang="en-CA"/>
          </a:p>
        </p:txBody>
      </p:sp>
    </p:spTree>
    <p:extLst>
      <p:ext uri="{BB962C8B-B14F-4D97-AF65-F5344CB8AC3E}">
        <p14:creationId xmlns:p14="http://schemas.microsoft.com/office/powerpoint/2010/main" val="5132698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altLang="en-US"/>
              <a:t>Proposal: Sample Schedule</a:t>
            </a:r>
          </a:p>
        </p:txBody>
      </p:sp>
      <p:sp>
        <p:nvSpPr>
          <p:cNvPr id="43012" name="Rectangle 4"/>
          <p:cNvSpPr>
            <a:spLocks noChangeArrowheads="1"/>
          </p:cNvSpPr>
          <p:nvPr/>
        </p:nvSpPr>
        <p:spPr bwMode="auto">
          <a:xfrm>
            <a:off x="1143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tx1"/>
              </a:buClr>
              <a:buSzPct val="75000"/>
              <a:buFont typeface="Wingdings" panose="05000000000000000000" pitchFamily="2" charset="2"/>
              <a:buChar char="l"/>
              <a:defRPr sz="2800">
                <a:solidFill>
                  <a:schemeClr val="tx1"/>
                </a:solidFill>
                <a:latin typeface="Arial" panose="020B0604020202020204" pitchFamily="34" charset="0"/>
              </a:defRPr>
            </a:lvl1pPr>
            <a:lvl2pPr marL="742950" indent="-285750">
              <a:spcBef>
                <a:spcPct val="20000"/>
              </a:spcBef>
              <a:buClr>
                <a:schemeClr val="tx1"/>
              </a:buClr>
              <a:buSzPct val="75000"/>
              <a:buChar char="–"/>
              <a:defRPr sz="2400">
                <a:solidFill>
                  <a:schemeClr val="tx1"/>
                </a:solidFill>
                <a:latin typeface="Arial" panose="020B0604020202020204" pitchFamily="34" charset="0"/>
              </a:defRPr>
            </a:lvl2pPr>
            <a:lvl3pPr marL="1143000" indent="-228600">
              <a:spcBef>
                <a:spcPct val="20000"/>
              </a:spcBef>
              <a:buClr>
                <a:schemeClr val="tx1"/>
              </a:buClr>
              <a:buSzPct val="75000"/>
              <a:buFont typeface="Wingdings" panose="05000000000000000000" pitchFamily="2" charset="2"/>
              <a:buChar char="l"/>
              <a:defRPr sz="2000">
                <a:solidFill>
                  <a:schemeClr val="tx1"/>
                </a:solidFill>
                <a:latin typeface="Arial" panose="020B0604020202020204" pitchFamily="34" charset="0"/>
              </a:defRPr>
            </a:lvl3pPr>
            <a:lvl4pPr marL="1600200" indent="-228600">
              <a:spcBef>
                <a:spcPct val="20000"/>
              </a:spcBef>
              <a:buClr>
                <a:schemeClr val="tx1"/>
              </a:buClr>
              <a:buSzPct val="80000"/>
              <a:buChar char="–"/>
              <a:defRPr>
                <a:solidFill>
                  <a:schemeClr val="tx1"/>
                </a:solidFill>
                <a:latin typeface="Arial" panose="020B0604020202020204" pitchFamily="34" charset="0"/>
              </a:defRPr>
            </a:lvl4pPr>
            <a:lvl5pPr marL="2057400" indent="-228600">
              <a:spcBef>
                <a:spcPct val="20000"/>
              </a:spcBef>
              <a:buClr>
                <a:schemeClr val="tx1"/>
              </a:buClr>
              <a:buSzPct val="65000"/>
              <a:buFont typeface="Wingdings" panose="05000000000000000000" pitchFamily="2" charset="2"/>
              <a:buChar char="l"/>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latin typeface="Times New Roman" panose="02020603050405020304" pitchFamily="18" charset="0"/>
            </a:endParaRPr>
          </a:p>
        </p:txBody>
      </p:sp>
      <p:pic>
        <p:nvPicPr>
          <p:cNvPr id="4301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1" y="1357194"/>
            <a:ext cx="5943600"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4" name="Rectangle 6"/>
          <p:cNvSpPr>
            <a:spLocks noChangeArrowheads="1"/>
          </p:cNvSpPr>
          <p:nvPr/>
        </p:nvSpPr>
        <p:spPr bwMode="auto">
          <a:xfrm>
            <a:off x="1143001" y="2031088"/>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tx1"/>
              </a:buClr>
              <a:buSzPct val="75000"/>
              <a:buFont typeface="Wingdings" panose="05000000000000000000" pitchFamily="2" charset="2"/>
              <a:buChar char="l"/>
              <a:defRPr sz="2800">
                <a:solidFill>
                  <a:schemeClr val="tx1"/>
                </a:solidFill>
                <a:latin typeface="Arial" panose="020B0604020202020204" pitchFamily="34" charset="0"/>
              </a:defRPr>
            </a:lvl1pPr>
            <a:lvl2pPr marL="742950" indent="-285750">
              <a:spcBef>
                <a:spcPct val="20000"/>
              </a:spcBef>
              <a:buClr>
                <a:schemeClr val="tx1"/>
              </a:buClr>
              <a:buSzPct val="75000"/>
              <a:buChar char="–"/>
              <a:defRPr sz="2400">
                <a:solidFill>
                  <a:schemeClr val="tx1"/>
                </a:solidFill>
                <a:latin typeface="Arial" panose="020B0604020202020204" pitchFamily="34" charset="0"/>
              </a:defRPr>
            </a:lvl2pPr>
            <a:lvl3pPr marL="1143000" indent="-228600">
              <a:spcBef>
                <a:spcPct val="20000"/>
              </a:spcBef>
              <a:buClr>
                <a:schemeClr val="tx1"/>
              </a:buClr>
              <a:buSzPct val="75000"/>
              <a:buFont typeface="Wingdings" panose="05000000000000000000" pitchFamily="2" charset="2"/>
              <a:buChar char="l"/>
              <a:defRPr sz="2000">
                <a:solidFill>
                  <a:schemeClr val="tx1"/>
                </a:solidFill>
                <a:latin typeface="Arial" panose="020B0604020202020204" pitchFamily="34" charset="0"/>
              </a:defRPr>
            </a:lvl3pPr>
            <a:lvl4pPr marL="1600200" indent="-228600">
              <a:spcBef>
                <a:spcPct val="20000"/>
              </a:spcBef>
              <a:buClr>
                <a:schemeClr val="tx1"/>
              </a:buClr>
              <a:buSzPct val="80000"/>
              <a:buChar char="–"/>
              <a:defRPr>
                <a:solidFill>
                  <a:schemeClr val="tx1"/>
                </a:solidFill>
                <a:latin typeface="Arial" panose="020B0604020202020204" pitchFamily="34" charset="0"/>
              </a:defRPr>
            </a:lvl4pPr>
            <a:lvl5pPr marL="2057400" indent="-228600">
              <a:spcBef>
                <a:spcPct val="20000"/>
              </a:spcBef>
              <a:buClr>
                <a:schemeClr val="tx1"/>
              </a:buClr>
              <a:buSzPct val="65000"/>
              <a:buFont typeface="Wingdings" panose="05000000000000000000" pitchFamily="2" charset="2"/>
              <a:buChar char="l"/>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latin typeface="Times New Roman" panose="02020603050405020304" pitchFamily="18" charset="0"/>
            </a:endParaRPr>
          </a:p>
        </p:txBody>
      </p:sp>
      <p:sp>
        <p:nvSpPr>
          <p:cNvPr id="2" name="Slide Number Placeholder 1">
            <a:extLst>
              <a:ext uri="{FF2B5EF4-FFF2-40B4-BE49-F238E27FC236}">
                <a16:creationId xmlns:a16="http://schemas.microsoft.com/office/drawing/2014/main" id="{08CBD11E-00AF-8E03-6754-B9BBBCAB9525}"/>
              </a:ext>
            </a:extLst>
          </p:cNvPr>
          <p:cNvSpPr>
            <a:spLocks noGrp="1"/>
          </p:cNvSpPr>
          <p:nvPr>
            <p:ph type="sldNum" sz="quarter" idx="10"/>
          </p:nvPr>
        </p:nvSpPr>
        <p:spPr/>
        <p:txBody>
          <a:bodyPr/>
          <a:lstStyle/>
          <a:p>
            <a:fld id="{BCF4604A-211E-40AA-B2F8-3979047E9A96}" type="slidenum">
              <a:rPr lang="en-CA" smtClean="0"/>
              <a:t>29</a:t>
            </a:fld>
            <a:endParaRPr lang="en-CA"/>
          </a:p>
        </p:txBody>
      </p:sp>
    </p:spTree>
    <p:extLst>
      <p:ext uri="{BB962C8B-B14F-4D97-AF65-F5344CB8AC3E}">
        <p14:creationId xmlns:p14="http://schemas.microsoft.com/office/powerpoint/2010/main" val="14179009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CA" altLang="en-US"/>
              <a:t>Proposal</a:t>
            </a:r>
          </a:p>
        </p:txBody>
      </p:sp>
      <p:sp>
        <p:nvSpPr>
          <p:cNvPr id="2" name="Content Placeholder 1"/>
          <p:cNvSpPr>
            <a:spLocks noGrp="1"/>
          </p:cNvSpPr>
          <p:nvPr>
            <p:ph sz="half" idx="2"/>
          </p:nvPr>
        </p:nvSpPr>
        <p:spPr>
          <a:xfrm>
            <a:off x="317324" y="1268016"/>
            <a:ext cx="8509348" cy="2399226"/>
          </a:xfrm>
        </p:spPr>
        <p:txBody>
          <a:bodyPr/>
          <a:lstStyle/>
          <a:p>
            <a:pPr marL="0" indent="0">
              <a:buNone/>
            </a:pPr>
            <a:r>
              <a:rPr lang="en-CA" altLang="en-US" dirty="0"/>
              <a:t>Important (also for Final Report)</a:t>
            </a:r>
          </a:p>
          <a:p>
            <a:endParaRPr lang="en-CA" altLang="en-US" dirty="0"/>
          </a:p>
          <a:p>
            <a:pPr marL="300038" lvl="1"/>
            <a:r>
              <a:rPr lang="en-CA" altLang="en-US" dirty="0">
                <a:solidFill>
                  <a:srgbClr val="FF0000"/>
                </a:solidFill>
              </a:rPr>
              <a:t>For each team member, include a section/paragraph that describes how the project relates to your degree program</a:t>
            </a:r>
          </a:p>
          <a:p>
            <a:endParaRPr lang="en-CA" dirty="0"/>
          </a:p>
        </p:txBody>
      </p:sp>
      <p:sp>
        <p:nvSpPr>
          <p:cNvPr id="3" name="Slide Number Placeholder 2">
            <a:extLst>
              <a:ext uri="{FF2B5EF4-FFF2-40B4-BE49-F238E27FC236}">
                <a16:creationId xmlns:a16="http://schemas.microsoft.com/office/drawing/2014/main" id="{AFE2E213-CDED-61DC-31B3-D240501432CC}"/>
              </a:ext>
            </a:extLst>
          </p:cNvPr>
          <p:cNvSpPr>
            <a:spLocks noGrp="1"/>
          </p:cNvSpPr>
          <p:nvPr>
            <p:ph type="sldNum" sz="quarter" idx="10"/>
          </p:nvPr>
        </p:nvSpPr>
        <p:spPr/>
        <p:txBody>
          <a:bodyPr/>
          <a:lstStyle/>
          <a:p>
            <a:fld id="{BCF4604A-211E-40AA-B2F8-3979047E9A96}" type="slidenum">
              <a:rPr lang="en-CA" smtClean="0"/>
              <a:t>30</a:t>
            </a:fld>
            <a:endParaRPr lang="en-CA"/>
          </a:p>
        </p:txBody>
      </p:sp>
    </p:spTree>
    <p:extLst>
      <p:ext uri="{BB962C8B-B14F-4D97-AF65-F5344CB8AC3E}">
        <p14:creationId xmlns:p14="http://schemas.microsoft.com/office/powerpoint/2010/main" val="6320709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r>
              <a:rPr lang="en-US" altLang="en-US"/>
              <a:t>Fall Deliverable: Progress Report</a:t>
            </a:r>
            <a:endParaRPr lang="en-CA" altLang="en-US"/>
          </a:p>
        </p:txBody>
      </p:sp>
      <p:sp>
        <p:nvSpPr>
          <p:cNvPr id="2" name="Content Placeholder 1"/>
          <p:cNvSpPr>
            <a:spLocks noGrp="1"/>
          </p:cNvSpPr>
          <p:nvPr>
            <p:ph sz="half" idx="2"/>
          </p:nvPr>
        </p:nvSpPr>
        <p:spPr>
          <a:xfrm>
            <a:off x="317325" y="1268016"/>
            <a:ext cx="8509348" cy="2399226"/>
          </a:xfrm>
        </p:spPr>
        <p:txBody>
          <a:bodyPr/>
          <a:lstStyle/>
          <a:p>
            <a:r>
              <a:rPr lang="en-US" altLang="en-US" dirty="0"/>
              <a:t>Purpose: </a:t>
            </a:r>
          </a:p>
          <a:p>
            <a:pPr lvl="1"/>
            <a:r>
              <a:rPr lang="en-US" altLang="en-US" dirty="0"/>
              <a:t>A mid-point checkup on the progress achieved, with reference to the original proposal.</a:t>
            </a:r>
          </a:p>
          <a:p>
            <a:pPr lvl="1"/>
            <a:r>
              <a:rPr lang="en-US" altLang="en-US" dirty="0"/>
              <a:t>A chance to re-define your project, now that you know more.</a:t>
            </a:r>
          </a:p>
          <a:p>
            <a:pPr lvl="1"/>
            <a:r>
              <a:rPr lang="en-US" altLang="en-US" dirty="0"/>
              <a:t>A (refined) plan for the final term.</a:t>
            </a:r>
          </a:p>
          <a:p>
            <a:pPr lvl="1"/>
            <a:r>
              <a:rPr lang="en-US" altLang="en-US" dirty="0"/>
              <a:t>It should be built on the proposal!</a:t>
            </a:r>
          </a:p>
          <a:p>
            <a:pPr lvl="1"/>
            <a:r>
              <a:rPr lang="en-US" altLang="en-US" dirty="0"/>
              <a:t>Copy and paste all of this into your final report.</a:t>
            </a:r>
          </a:p>
          <a:p>
            <a:r>
              <a:rPr lang="en-US" altLang="en-US" dirty="0"/>
              <a:t>We will share the progress report with 2</a:t>
            </a:r>
            <a:r>
              <a:rPr lang="en-US" altLang="en-US" baseline="30000" dirty="0"/>
              <a:t>nd</a:t>
            </a:r>
            <a:r>
              <a:rPr lang="en-US" altLang="en-US" dirty="0"/>
              <a:t> reader</a:t>
            </a:r>
          </a:p>
        </p:txBody>
      </p:sp>
      <p:sp>
        <p:nvSpPr>
          <p:cNvPr id="3" name="Slide Number Placeholder 2">
            <a:extLst>
              <a:ext uri="{FF2B5EF4-FFF2-40B4-BE49-F238E27FC236}">
                <a16:creationId xmlns:a16="http://schemas.microsoft.com/office/drawing/2014/main" id="{EED4C6EF-31DD-A2FE-4A21-E3DAF9CC26D3}"/>
              </a:ext>
            </a:extLst>
          </p:cNvPr>
          <p:cNvSpPr>
            <a:spLocks noGrp="1"/>
          </p:cNvSpPr>
          <p:nvPr>
            <p:ph type="sldNum" sz="quarter" idx="10"/>
          </p:nvPr>
        </p:nvSpPr>
        <p:spPr/>
        <p:txBody>
          <a:bodyPr/>
          <a:lstStyle/>
          <a:p>
            <a:fld id="{BCF4604A-211E-40AA-B2F8-3979047E9A96}" type="slidenum">
              <a:rPr lang="en-CA" smtClean="0"/>
              <a:t>31</a:t>
            </a:fld>
            <a:endParaRPr lang="en-CA"/>
          </a:p>
        </p:txBody>
      </p:sp>
    </p:spTree>
    <p:extLst>
      <p:ext uri="{BB962C8B-B14F-4D97-AF65-F5344CB8AC3E}">
        <p14:creationId xmlns:p14="http://schemas.microsoft.com/office/powerpoint/2010/main" val="27452624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CA" altLang="en-US"/>
              <a:t>Progress Report Structure</a:t>
            </a:r>
          </a:p>
        </p:txBody>
      </p:sp>
      <p:sp>
        <p:nvSpPr>
          <p:cNvPr id="2" name="Content Placeholder 1"/>
          <p:cNvSpPr>
            <a:spLocks noGrp="1"/>
          </p:cNvSpPr>
          <p:nvPr>
            <p:ph sz="half" idx="2"/>
          </p:nvPr>
        </p:nvSpPr>
        <p:spPr>
          <a:xfrm>
            <a:off x="317324" y="1268016"/>
            <a:ext cx="8509348" cy="2399226"/>
          </a:xfrm>
        </p:spPr>
        <p:txBody>
          <a:bodyPr/>
          <a:lstStyle/>
          <a:p>
            <a:pPr>
              <a:lnSpc>
                <a:spcPct val="120000"/>
              </a:lnSpc>
              <a:defRPr/>
            </a:pPr>
            <a:r>
              <a:rPr lang="en-CA" altLang="en-US" dirty="0"/>
              <a:t>Purpose: A mid-point checkup on the progress achieved, with reference to the original proposal.</a:t>
            </a:r>
          </a:p>
          <a:p>
            <a:pPr>
              <a:lnSpc>
                <a:spcPct val="120000"/>
              </a:lnSpc>
              <a:defRPr/>
            </a:pPr>
            <a:r>
              <a:rPr lang="en-CA" altLang="en-US" dirty="0"/>
              <a:t>Other purpose: An exercise in writing</a:t>
            </a:r>
          </a:p>
          <a:p>
            <a:pPr lvl="1">
              <a:lnSpc>
                <a:spcPct val="120000"/>
              </a:lnSpc>
              <a:defRPr/>
            </a:pPr>
            <a:r>
              <a:rPr lang="en-CA" altLang="en-US" dirty="0"/>
              <a:t>Can also be used as initial step in oral presentation</a:t>
            </a:r>
          </a:p>
          <a:p>
            <a:pPr lvl="1">
              <a:lnSpc>
                <a:spcPct val="120000"/>
              </a:lnSpc>
              <a:defRPr/>
            </a:pPr>
            <a:r>
              <a:rPr lang="en-CA" altLang="en-US" dirty="0"/>
              <a:t>Idea: Present a draft of your background and design</a:t>
            </a:r>
          </a:p>
          <a:p>
            <a:pPr>
              <a:lnSpc>
                <a:spcPct val="120000"/>
              </a:lnSpc>
              <a:defRPr/>
            </a:pPr>
            <a:r>
              <a:rPr lang="en-CA" altLang="en-US" dirty="0"/>
              <a:t>Typical format: depends on amount of work done to-date and the development methodology you follow.</a:t>
            </a:r>
          </a:p>
          <a:p>
            <a:pPr lvl="1">
              <a:lnSpc>
                <a:spcPct val="120000"/>
              </a:lnSpc>
              <a:defRPr/>
            </a:pPr>
            <a:r>
              <a:rPr lang="en-CA" altLang="en-US" dirty="0"/>
              <a:t>Waterfall Model: background and design chapters should be done (project is half-over)!</a:t>
            </a:r>
          </a:p>
          <a:p>
            <a:pPr lvl="1">
              <a:lnSpc>
                <a:spcPct val="120000"/>
              </a:lnSpc>
              <a:defRPr/>
            </a:pPr>
            <a:r>
              <a:rPr lang="en-CA" altLang="en-US" dirty="0"/>
              <a:t>Agile Development: some non-trivial product with a few key features</a:t>
            </a:r>
          </a:p>
        </p:txBody>
      </p:sp>
      <p:sp>
        <p:nvSpPr>
          <p:cNvPr id="3" name="Slide Number Placeholder 2">
            <a:extLst>
              <a:ext uri="{FF2B5EF4-FFF2-40B4-BE49-F238E27FC236}">
                <a16:creationId xmlns:a16="http://schemas.microsoft.com/office/drawing/2014/main" id="{446B8A89-0024-6CB2-37CD-3E7A7EC530B1}"/>
              </a:ext>
            </a:extLst>
          </p:cNvPr>
          <p:cNvSpPr>
            <a:spLocks noGrp="1"/>
          </p:cNvSpPr>
          <p:nvPr>
            <p:ph type="sldNum" sz="quarter" idx="10"/>
          </p:nvPr>
        </p:nvSpPr>
        <p:spPr/>
        <p:txBody>
          <a:bodyPr/>
          <a:lstStyle/>
          <a:p>
            <a:fld id="{BCF4604A-211E-40AA-B2F8-3979047E9A96}" type="slidenum">
              <a:rPr lang="en-CA" smtClean="0"/>
              <a:t>32</a:t>
            </a:fld>
            <a:endParaRPr lang="en-CA"/>
          </a:p>
        </p:txBody>
      </p:sp>
    </p:spTree>
    <p:extLst>
      <p:ext uri="{BB962C8B-B14F-4D97-AF65-F5344CB8AC3E}">
        <p14:creationId xmlns:p14="http://schemas.microsoft.com/office/powerpoint/2010/main" val="2939483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r>
              <a:rPr lang="en-CA" altLang="en-US"/>
              <a:t>Progress Report Structure (cont.)</a:t>
            </a:r>
          </a:p>
        </p:txBody>
      </p:sp>
      <p:sp>
        <p:nvSpPr>
          <p:cNvPr id="2" name="Content Placeholder 1"/>
          <p:cNvSpPr>
            <a:spLocks noGrp="1"/>
          </p:cNvSpPr>
          <p:nvPr>
            <p:ph sz="half" idx="2"/>
          </p:nvPr>
        </p:nvSpPr>
        <p:spPr>
          <a:xfrm>
            <a:off x="317325" y="1268016"/>
            <a:ext cx="8509348" cy="2399226"/>
          </a:xfrm>
        </p:spPr>
        <p:txBody>
          <a:bodyPr/>
          <a:lstStyle/>
          <a:p>
            <a:pPr>
              <a:defRPr/>
            </a:pPr>
            <a:r>
              <a:rPr lang="en-CA" dirty="0">
                <a:solidFill>
                  <a:srgbClr val="FF0000"/>
                </a:solidFill>
              </a:rPr>
              <a:t>Must make reference to your proposal</a:t>
            </a:r>
          </a:p>
          <a:p>
            <a:pPr>
              <a:defRPr/>
            </a:pPr>
            <a:r>
              <a:rPr lang="en-CA" dirty="0"/>
              <a:t>Show clearly how much progress has been made</a:t>
            </a:r>
          </a:p>
          <a:p>
            <a:pPr>
              <a:defRPr/>
            </a:pPr>
            <a:r>
              <a:rPr lang="en-CA" dirty="0"/>
              <a:t>Make a prediction as to how the rest of the project is likely to develop</a:t>
            </a:r>
          </a:p>
          <a:p>
            <a:pPr lvl="1">
              <a:defRPr/>
            </a:pPr>
            <a:r>
              <a:rPr lang="en-CA" dirty="0"/>
              <a:t>Refine your schedule for the final term</a:t>
            </a:r>
          </a:p>
          <a:p>
            <a:pPr>
              <a:defRPr/>
            </a:pPr>
            <a:r>
              <a:rPr lang="en-CA" dirty="0"/>
              <a:t>State any variation from the project proposal that now seems necessary.</a:t>
            </a:r>
          </a:p>
          <a:p>
            <a:pPr lvl="1">
              <a:defRPr/>
            </a:pPr>
            <a:r>
              <a:rPr lang="en-CA" dirty="0"/>
              <a:t>A chance to re-define your project, now that you know more</a:t>
            </a:r>
          </a:p>
        </p:txBody>
      </p:sp>
      <p:sp>
        <p:nvSpPr>
          <p:cNvPr id="3" name="Slide Number Placeholder 2">
            <a:extLst>
              <a:ext uri="{FF2B5EF4-FFF2-40B4-BE49-F238E27FC236}">
                <a16:creationId xmlns:a16="http://schemas.microsoft.com/office/drawing/2014/main" id="{5DF6C302-7E37-0180-5B7E-4D65B97DA271}"/>
              </a:ext>
            </a:extLst>
          </p:cNvPr>
          <p:cNvSpPr>
            <a:spLocks noGrp="1"/>
          </p:cNvSpPr>
          <p:nvPr>
            <p:ph type="sldNum" sz="quarter" idx="10"/>
          </p:nvPr>
        </p:nvSpPr>
        <p:spPr/>
        <p:txBody>
          <a:bodyPr/>
          <a:lstStyle/>
          <a:p>
            <a:fld id="{BCF4604A-211E-40AA-B2F8-3979047E9A96}" type="slidenum">
              <a:rPr lang="en-CA" smtClean="0"/>
              <a:t>33</a:t>
            </a:fld>
            <a:endParaRPr lang="en-CA"/>
          </a:p>
        </p:txBody>
      </p:sp>
    </p:spTree>
    <p:extLst>
      <p:ext uri="{BB962C8B-B14F-4D97-AF65-F5344CB8AC3E}">
        <p14:creationId xmlns:p14="http://schemas.microsoft.com/office/powerpoint/2010/main" val="1904709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r>
              <a:rPr lang="en-CA" altLang="en-US" dirty="0"/>
              <a:t>Oral Presentations</a:t>
            </a:r>
          </a:p>
        </p:txBody>
      </p:sp>
      <p:sp>
        <p:nvSpPr>
          <p:cNvPr id="2" name="Content Placeholder 1"/>
          <p:cNvSpPr>
            <a:spLocks noGrp="1"/>
          </p:cNvSpPr>
          <p:nvPr>
            <p:ph sz="half" idx="2"/>
          </p:nvPr>
        </p:nvSpPr>
        <p:spPr>
          <a:xfrm>
            <a:off x="317325" y="1268016"/>
            <a:ext cx="8509348" cy="2399226"/>
          </a:xfrm>
        </p:spPr>
        <p:txBody>
          <a:bodyPr/>
          <a:lstStyle/>
          <a:p>
            <a:r>
              <a:rPr lang="en-CA" altLang="en-US" dirty="0"/>
              <a:t>Schedule more time per group member (20 instead of 15 minutes) to allow to incorporate demo</a:t>
            </a:r>
          </a:p>
          <a:p>
            <a:pPr lvl="1"/>
            <a:r>
              <a:rPr lang="en-CA" altLang="en-US" dirty="0"/>
              <a:t>Live demo</a:t>
            </a:r>
          </a:p>
          <a:p>
            <a:pPr lvl="1"/>
            <a:r>
              <a:rPr lang="en-CA" altLang="en-US" dirty="0"/>
              <a:t>Recording of project “at work”</a:t>
            </a:r>
          </a:p>
          <a:p>
            <a:r>
              <a:rPr lang="en-CA" altLang="en-US" dirty="0"/>
              <a:t>Scheduling will be done by project supervisor</a:t>
            </a:r>
          </a:p>
          <a:p>
            <a:r>
              <a:rPr lang="en-CA" altLang="en-US" dirty="0"/>
              <a:t>Presentations can happen online, but are encouraged to be in-person.</a:t>
            </a:r>
            <a:endParaRPr lang="en-CA" dirty="0"/>
          </a:p>
        </p:txBody>
      </p:sp>
      <p:sp>
        <p:nvSpPr>
          <p:cNvPr id="3" name="Slide Number Placeholder 2">
            <a:extLst>
              <a:ext uri="{FF2B5EF4-FFF2-40B4-BE49-F238E27FC236}">
                <a16:creationId xmlns:a16="http://schemas.microsoft.com/office/drawing/2014/main" id="{1983A9E7-EDED-78D0-74C7-467E8695820F}"/>
              </a:ext>
            </a:extLst>
          </p:cNvPr>
          <p:cNvSpPr>
            <a:spLocks noGrp="1"/>
          </p:cNvSpPr>
          <p:nvPr>
            <p:ph type="sldNum" sz="quarter" idx="10"/>
          </p:nvPr>
        </p:nvSpPr>
        <p:spPr/>
        <p:txBody>
          <a:bodyPr/>
          <a:lstStyle/>
          <a:p>
            <a:fld id="{BCF4604A-211E-40AA-B2F8-3979047E9A96}" type="slidenum">
              <a:rPr lang="en-CA" smtClean="0"/>
              <a:t>34</a:t>
            </a:fld>
            <a:endParaRPr lang="en-CA"/>
          </a:p>
        </p:txBody>
      </p:sp>
    </p:spTree>
    <p:extLst>
      <p:ext uri="{BB962C8B-B14F-4D97-AF65-F5344CB8AC3E}">
        <p14:creationId xmlns:p14="http://schemas.microsoft.com/office/powerpoint/2010/main" val="39983717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US" altLang="en-US"/>
              <a:t>Opportunities</a:t>
            </a:r>
          </a:p>
        </p:txBody>
      </p:sp>
      <p:sp>
        <p:nvSpPr>
          <p:cNvPr id="2" name="Content Placeholder 1"/>
          <p:cNvSpPr>
            <a:spLocks noGrp="1"/>
          </p:cNvSpPr>
          <p:nvPr>
            <p:ph sz="half" idx="2"/>
          </p:nvPr>
        </p:nvSpPr>
        <p:spPr>
          <a:xfrm>
            <a:off x="317325" y="1268015"/>
            <a:ext cx="8509348" cy="3045567"/>
          </a:xfrm>
        </p:spPr>
        <p:txBody>
          <a:bodyPr>
            <a:normAutofit/>
          </a:bodyPr>
          <a:lstStyle/>
          <a:p>
            <a:pPr>
              <a:defRPr/>
            </a:pPr>
            <a:r>
              <a:rPr lang="en-US" altLang="en-US" dirty="0"/>
              <a:t>Competitions</a:t>
            </a:r>
          </a:p>
          <a:p>
            <a:pPr lvl="1">
              <a:defRPr/>
            </a:pPr>
            <a:r>
              <a:rPr lang="en-US" altLang="en-US" dirty="0"/>
              <a:t>IEEE Student Design Competition</a:t>
            </a:r>
          </a:p>
          <a:p>
            <a:pPr lvl="2">
              <a:defRPr/>
            </a:pPr>
            <a:r>
              <a:rPr lang="en-US" altLang="en-US" sz="1200" dirty="0"/>
              <a:t> https://ieee-cas.org/cass-student-design-competition-0</a:t>
            </a:r>
          </a:p>
          <a:p>
            <a:pPr lvl="1">
              <a:defRPr/>
            </a:pPr>
            <a:r>
              <a:rPr lang="en-US" altLang="en-US" dirty="0"/>
              <a:t>Innovative Designs for Accessibility (</a:t>
            </a:r>
            <a:r>
              <a:rPr lang="en-US" altLang="en-US" dirty="0" err="1"/>
              <a:t>IDeA</a:t>
            </a:r>
            <a:r>
              <a:rPr lang="en-US" altLang="en-US" dirty="0"/>
              <a:t>) Competition</a:t>
            </a:r>
          </a:p>
          <a:p>
            <a:pPr lvl="2">
              <a:defRPr/>
            </a:pPr>
            <a:r>
              <a:rPr lang="en-US" altLang="en-US" sz="1200" dirty="0"/>
              <a:t>https://www.univcan.ca/programs-and-scholarships/innovative-designs-accessibility-competition/</a:t>
            </a:r>
          </a:p>
          <a:p>
            <a:pPr lvl="1">
              <a:defRPr/>
            </a:pPr>
            <a:r>
              <a:rPr lang="en-CA" altLang="en-US" dirty="0">
                <a:cs typeface="Times New Roman" panose="02020603050405020304" pitchFamily="18" charset="0"/>
              </a:rPr>
              <a:t>The Ontario Engineering Competition</a:t>
            </a:r>
            <a:r>
              <a:rPr lang="en-US" altLang="en-US" dirty="0">
                <a:cs typeface="Times New Roman" panose="02020603050405020304" pitchFamily="18" charset="0"/>
              </a:rPr>
              <a:t> (See CSES)</a:t>
            </a:r>
          </a:p>
          <a:p>
            <a:pPr lvl="1">
              <a:defRPr/>
            </a:pPr>
            <a:r>
              <a:rPr lang="en-CA" altLang="en-US" dirty="0">
                <a:cs typeface="Times New Roman" panose="02020603050405020304" pitchFamily="18" charset="0"/>
              </a:rPr>
              <a:t>The Canadian Engineering Competition</a:t>
            </a:r>
            <a:r>
              <a:rPr lang="en-US" altLang="en-US" dirty="0">
                <a:cs typeface="Times New Roman" panose="02020603050405020304" pitchFamily="18" charset="0"/>
              </a:rPr>
              <a:t> (See CSES)</a:t>
            </a:r>
          </a:p>
          <a:p>
            <a:pPr>
              <a:defRPr/>
            </a:pPr>
            <a:r>
              <a:rPr lang="en-US" altLang="en-US" dirty="0"/>
              <a:t>Patents</a:t>
            </a:r>
          </a:p>
          <a:p>
            <a:pPr>
              <a:defRPr/>
            </a:pPr>
            <a:r>
              <a:rPr lang="en-US" altLang="en-US" dirty="0"/>
              <a:t>Departmental </a:t>
            </a:r>
            <a:r>
              <a:rPr lang="en-US" altLang="en-US" dirty="0" err="1"/>
              <a:t>Toystore</a:t>
            </a:r>
            <a:endParaRPr lang="en-US" altLang="en-US" dirty="0"/>
          </a:p>
          <a:p>
            <a:pPr lvl="1">
              <a:defRPr/>
            </a:pPr>
            <a:r>
              <a:rPr lang="en-US" altLang="en-US" dirty="0"/>
              <a:t>We’re looking for off-the-shelf demos on a CD that we can use in University Open Houses and other recruiting events</a:t>
            </a:r>
          </a:p>
          <a:p>
            <a:pPr lvl="1">
              <a:defRPr/>
            </a:pPr>
            <a:r>
              <a:rPr lang="en-US" altLang="en-US" dirty="0"/>
              <a:t>Will most likely have a video competition, details to be announced early in the Winter term</a:t>
            </a:r>
            <a:r>
              <a:rPr lang="en-US" altLang="en-US" sz="1200" dirty="0"/>
              <a:t>.</a:t>
            </a:r>
            <a:endParaRPr lang="en-US" altLang="en-US" dirty="0"/>
          </a:p>
        </p:txBody>
      </p:sp>
      <p:sp>
        <p:nvSpPr>
          <p:cNvPr id="3" name="Slide Number Placeholder 2">
            <a:extLst>
              <a:ext uri="{FF2B5EF4-FFF2-40B4-BE49-F238E27FC236}">
                <a16:creationId xmlns:a16="http://schemas.microsoft.com/office/drawing/2014/main" id="{9A145188-116F-4047-AD12-D0B7F92CDE8B}"/>
              </a:ext>
            </a:extLst>
          </p:cNvPr>
          <p:cNvSpPr>
            <a:spLocks noGrp="1"/>
          </p:cNvSpPr>
          <p:nvPr>
            <p:ph type="sldNum" sz="quarter" idx="10"/>
          </p:nvPr>
        </p:nvSpPr>
        <p:spPr/>
        <p:txBody>
          <a:bodyPr/>
          <a:lstStyle/>
          <a:p>
            <a:fld id="{BCF4604A-211E-40AA-B2F8-3979047E9A96}" type="slidenum">
              <a:rPr lang="en-CA" smtClean="0"/>
              <a:t>35</a:t>
            </a:fld>
            <a:endParaRPr lang="en-CA"/>
          </a:p>
        </p:txBody>
      </p:sp>
    </p:spTree>
    <p:extLst>
      <p:ext uri="{BB962C8B-B14F-4D97-AF65-F5344CB8AC3E}">
        <p14:creationId xmlns:p14="http://schemas.microsoft.com/office/powerpoint/2010/main" val="8296988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r>
              <a:rPr lang="en-CA" altLang="en-US"/>
              <a:t>Opportunities (cont.)</a:t>
            </a:r>
          </a:p>
        </p:txBody>
      </p:sp>
      <p:sp>
        <p:nvSpPr>
          <p:cNvPr id="2" name="Content Placeholder 1"/>
          <p:cNvSpPr>
            <a:spLocks noGrp="1"/>
          </p:cNvSpPr>
          <p:nvPr>
            <p:ph sz="half" idx="2"/>
          </p:nvPr>
        </p:nvSpPr>
        <p:spPr>
          <a:xfrm>
            <a:off x="317324" y="1269844"/>
            <a:ext cx="8509348" cy="2579914"/>
          </a:xfrm>
        </p:spPr>
        <p:txBody>
          <a:bodyPr/>
          <a:lstStyle/>
          <a:p>
            <a:r>
              <a:rPr lang="en-CA" altLang="en-US" dirty="0"/>
              <a:t>W.E. Cowie Innovation Award</a:t>
            </a:r>
          </a:p>
          <a:p>
            <a:pPr lvl="1"/>
            <a:r>
              <a:rPr lang="en-CA" altLang="en-US" dirty="0"/>
              <a:t>Awarded by Faculty of Engineering and Design</a:t>
            </a:r>
          </a:p>
          <a:p>
            <a:pPr lvl="1"/>
            <a:r>
              <a:rPr lang="en-CA" altLang="en-US" dirty="0"/>
              <a:t>Prize money $27,000 in 2019/20</a:t>
            </a:r>
          </a:p>
          <a:p>
            <a:pPr lvl="1"/>
            <a:r>
              <a:rPr lang="en-CA" altLang="en-US" dirty="0"/>
              <a:t>Winner in 2019/20: LEAP (a 4</a:t>
            </a:r>
            <a:r>
              <a:rPr lang="en-CA" altLang="en-US" baseline="30000" dirty="0"/>
              <a:t>th</a:t>
            </a:r>
            <a:r>
              <a:rPr lang="en-CA" altLang="en-US" dirty="0"/>
              <a:t> year project)</a:t>
            </a:r>
          </a:p>
          <a:p>
            <a:pPr lvl="1"/>
            <a:r>
              <a:rPr lang="en-CA" altLang="en-US" dirty="0"/>
              <a:t>Winner in 2018/19: Autonomous Vehicle (a 4</a:t>
            </a:r>
            <a:r>
              <a:rPr lang="en-CA" altLang="en-US" baseline="30000" dirty="0"/>
              <a:t>th</a:t>
            </a:r>
            <a:r>
              <a:rPr lang="en-CA" altLang="en-US" dirty="0"/>
              <a:t> year project)</a:t>
            </a:r>
          </a:p>
          <a:p>
            <a:pPr lvl="2"/>
            <a:r>
              <a:rPr lang="en-CA" altLang="en-US" dirty="0"/>
              <a:t>See also </a:t>
            </a:r>
            <a:r>
              <a:rPr lang="en-CA" altLang="en-US" dirty="0">
                <a:hlinkClick r:id="rId3"/>
              </a:rPr>
              <a:t>https://carleton.ca/engineering-design/story/undergrad-autonomous-vehicle-project-wins-w-e-cowie-award/</a:t>
            </a:r>
            <a:r>
              <a:rPr lang="en-CA" altLang="en-US" dirty="0"/>
              <a:t> for other competitions the group entered</a:t>
            </a:r>
          </a:p>
          <a:p>
            <a:pPr lvl="1"/>
            <a:r>
              <a:rPr lang="en-CA" altLang="en-US" dirty="0"/>
              <a:t>Application Deadline: April 2024 or so, confirm with Dean’s office</a:t>
            </a:r>
          </a:p>
        </p:txBody>
      </p:sp>
      <p:sp>
        <p:nvSpPr>
          <p:cNvPr id="3" name="Slide Number Placeholder 2">
            <a:extLst>
              <a:ext uri="{FF2B5EF4-FFF2-40B4-BE49-F238E27FC236}">
                <a16:creationId xmlns:a16="http://schemas.microsoft.com/office/drawing/2014/main" id="{C736E0F8-58DC-7339-46A4-5606D847437E}"/>
              </a:ext>
            </a:extLst>
          </p:cNvPr>
          <p:cNvSpPr>
            <a:spLocks noGrp="1"/>
          </p:cNvSpPr>
          <p:nvPr>
            <p:ph type="sldNum" sz="quarter" idx="10"/>
          </p:nvPr>
        </p:nvSpPr>
        <p:spPr/>
        <p:txBody>
          <a:bodyPr/>
          <a:lstStyle/>
          <a:p>
            <a:fld id="{BCF4604A-211E-40AA-B2F8-3979047E9A96}" type="slidenum">
              <a:rPr lang="en-CA" smtClean="0"/>
              <a:t>36</a:t>
            </a:fld>
            <a:endParaRPr lang="en-CA"/>
          </a:p>
        </p:txBody>
      </p:sp>
    </p:spTree>
    <p:extLst>
      <p:ext uri="{BB962C8B-B14F-4D97-AF65-F5344CB8AC3E}">
        <p14:creationId xmlns:p14="http://schemas.microsoft.com/office/powerpoint/2010/main" val="5812858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altLang="en-US"/>
              <a:t>Cautionary Notes</a:t>
            </a:r>
          </a:p>
        </p:txBody>
      </p:sp>
      <p:sp>
        <p:nvSpPr>
          <p:cNvPr id="2" name="Content Placeholder 1"/>
          <p:cNvSpPr>
            <a:spLocks noGrp="1"/>
          </p:cNvSpPr>
          <p:nvPr>
            <p:ph sz="half" idx="2"/>
          </p:nvPr>
        </p:nvSpPr>
        <p:spPr>
          <a:xfrm>
            <a:off x="317325" y="1268016"/>
            <a:ext cx="8509348" cy="2399226"/>
          </a:xfrm>
        </p:spPr>
        <p:txBody>
          <a:bodyPr/>
          <a:lstStyle/>
          <a:p>
            <a:r>
              <a:rPr lang="en-US" altLang="en-US" dirty="0"/>
              <a:t>Plagiarism</a:t>
            </a:r>
          </a:p>
          <a:p>
            <a:pPr lvl="1"/>
            <a:r>
              <a:rPr lang="en-US" altLang="en-US" dirty="0"/>
              <a:t>Review your Professional Practice notes</a:t>
            </a:r>
          </a:p>
          <a:p>
            <a:pPr lvl="1"/>
            <a:r>
              <a:rPr lang="en-US" altLang="en-US" dirty="0"/>
              <a:t>If in any doubt,  consult your supervisor before submitting any work (documents or code) that includes references.</a:t>
            </a:r>
          </a:p>
          <a:p>
            <a:r>
              <a:rPr lang="en-US" altLang="en-US" dirty="0"/>
              <a:t>Health and Safety</a:t>
            </a:r>
          </a:p>
          <a:p>
            <a:pPr lvl="1"/>
            <a:r>
              <a:rPr lang="en-US" altLang="en-US" dirty="0"/>
              <a:t>This project will not cause RSI.</a:t>
            </a:r>
          </a:p>
          <a:p>
            <a:pPr lvl="1"/>
            <a:r>
              <a:rPr lang="en-US" altLang="en-US" dirty="0">
                <a:solidFill>
                  <a:srgbClr val="FF0000"/>
                </a:solidFill>
              </a:rPr>
              <a:t>Projects involving human subjects require approval!</a:t>
            </a:r>
          </a:p>
        </p:txBody>
      </p:sp>
      <p:sp>
        <p:nvSpPr>
          <p:cNvPr id="3" name="Slide Number Placeholder 2">
            <a:extLst>
              <a:ext uri="{FF2B5EF4-FFF2-40B4-BE49-F238E27FC236}">
                <a16:creationId xmlns:a16="http://schemas.microsoft.com/office/drawing/2014/main" id="{77CF9526-F42D-3B27-ED30-D68200163991}"/>
              </a:ext>
            </a:extLst>
          </p:cNvPr>
          <p:cNvSpPr>
            <a:spLocks noGrp="1"/>
          </p:cNvSpPr>
          <p:nvPr>
            <p:ph type="sldNum" sz="quarter" idx="10"/>
          </p:nvPr>
        </p:nvSpPr>
        <p:spPr/>
        <p:txBody>
          <a:bodyPr/>
          <a:lstStyle/>
          <a:p>
            <a:fld id="{BCF4604A-211E-40AA-B2F8-3979047E9A96}" type="slidenum">
              <a:rPr lang="en-CA" smtClean="0"/>
              <a:t>37</a:t>
            </a:fld>
            <a:endParaRPr lang="en-CA"/>
          </a:p>
        </p:txBody>
      </p:sp>
    </p:spTree>
    <p:extLst>
      <p:ext uri="{BB962C8B-B14F-4D97-AF65-F5344CB8AC3E}">
        <p14:creationId xmlns:p14="http://schemas.microsoft.com/office/powerpoint/2010/main" val="28879655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322922" y="273844"/>
            <a:ext cx="8509349" cy="356538"/>
          </a:xfrm>
        </p:spPr>
        <p:txBody>
          <a:bodyPr/>
          <a:lstStyle/>
          <a:p>
            <a:pPr eaLnBrk="1" hangingPunct="1"/>
            <a:r>
              <a:rPr lang="en-US" altLang="en-US" dirty="0"/>
              <a:t>Potential Next Meeting</a:t>
            </a:r>
          </a:p>
        </p:txBody>
      </p:sp>
      <p:sp>
        <p:nvSpPr>
          <p:cNvPr id="2" name="Content Placeholder 1"/>
          <p:cNvSpPr>
            <a:spLocks noGrp="1"/>
          </p:cNvSpPr>
          <p:nvPr>
            <p:ph sz="half" idx="2"/>
          </p:nvPr>
        </p:nvSpPr>
        <p:spPr>
          <a:xfrm>
            <a:off x="317324" y="1014486"/>
            <a:ext cx="8509348" cy="2399226"/>
          </a:xfrm>
        </p:spPr>
        <p:txBody>
          <a:bodyPr/>
          <a:lstStyle/>
          <a:p>
            <a:r>
              <a:rPr lang="en-US" altLang="en-US" dirty="0"/>
              <a:t>TBD, but expect it to be early-to-mid January</a:t>
            </a:r>
          </a:p>
          <a:p>
            <a:pPr lvl="1"/>
            <a:r>
              <a:rPr lang="en-US" altLang="en-US" dirty="0"/>
              <a:t>An email reminder will be sent</a:t>
            </a:r>
          </a:p>
          <a:p>
            <a:r>
              <a:rPr lang="en-US" altLang="en-US" dirty="0"/>
              <a:t>Agenda</a:t>
            </a:r>
          </a:p>
          <a:p>
            <a:pPr lvl="1"/>
            <a:r>
              <a:rPr lang="en-US" altLang="en-US" dirty="0"/>
              <a:t>Oral Presentations</a:t>
            </a:r>
          </a:p>
          <a:p>
            <a:pPr lvl="1"/>
            <a:r>
              <a:rPr lang="en-US" altLang="en-US" dirty="0"/>
              <a:t>Poster Fair (if applicable)</a:t>
            </a:r>
          </a:p>
          <a:p>
            <a:pPr lvl="1"/>
            <a:r>
              <a:rPr lang="en-US" altLang="en-US" dirty="0"/>
              <a:t>Video and Final Report</a:t>
            </a:r>
          </a:p>
        </p:txBody>
      </p:sp>
      <p:sp>
        <p:nvSpPr>
          <p:cNvPr id="3" name="Slide Number Placeholder 2">
            <a:extLst>
              <a:ext uri="{FF2B5EF4-FFF2-40B4-BE49-F238E27FC236}">
                <a16:creationId xmlns:a16="http://schemas.microsoft.com/office/drawing/2014/main" id="{5FEBF7D3-2A8F-AC15-99A9-DAAD90A4E4FC}"/>
              </a:ext>
            </a:extLst>
          </p:cNvPr>
          <p:cNvSpPr>
            <a:spLocks noGrp="1"/>
          </p:cNvSpPr>
          <p:nvPr>
            <p:ph type="sldNum" sz="quarter" idx="10"/>
          </p:nvPr>
        </p:nvSpPr>
        <p:spPr/>
        <p:txBody>
          <a:bodyPr/>
          <a:lstStyle/>
          <a:p>
            <a:fld id="{BCF4604A-211E-40AA-B2F8-3979047E9A96}" type="slidenum">
              <a:rPr lang="en-CA" smtClean="0"/>
              <a:t>38</a:t>
            </a:fld>
            <a:endParaRPr lang="en-CA"/>
          </a:p>
        </p:txBody>
      </p:sp>
    </p:spTree>
    <p:extLst>
      <p:ext uri="{BB962C8B-B14F-4D97-AF65-F5344CB8AC3E}">
        <p14:creationId xmlns:p14="http://schemas.microsoft.com/office/powerpoint/2010/main" val="6924871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altLang="en-US"/>
              <a:t>Some Suggestions</a:t>
            </a:r>
          </a:p>
        </p:txBody>
      </p:sp>
      <p:sp>
        <p:nvSpPr>
          <p:cNvPr id="2" name="Content Placeholder 1"/>
          <p:cNvSpPr>
            <a:spLocks noGrp="1"/>
          </p:cNvSpPr>
          <p:nvPr>
            <p:ph sz="half" idx="2"/>
          </p:nvPr>
        </p:nvSpPr>
        <p:spPr>
          <a:xfrm>
            <a:off x="317324" y="1268016"/>
            <a:ext cx="8509348" cy="2992558"/>
          </a:xfrm>
        </p:spPr>
        <p:txBody>
          <a:bodyPr>
            <a:normAutofit fontScale="92500" lnSpcReduction="20000"/>
          </a:bodyPr>
          <a:lstStyle/>
          <a:p>
            <a:pPr>
              <a:lnSpc>
                <a:spcPct val="110000"/>
              </a:lnSpc>
              <a:defRPr/>
            </a:pPr>
            <a:r>
              <a:rPr lang="en-US" altLang="en-US" dirty="0"/>
              <a:t>September is a (relatively) light month</a:t>
            </a:r>
          </a:p>
          <a:p>
            <a:pPr lvl="1">
              <a:lnSpc>
                <a:spcPct val="110000"/>
              </a:lnSpc>
              <a:defRPr/>
            </a:pPr>
            <a:r>
              <a:rPr lang="en-US" altLang="en-US" dirty="0"/>
              <a:t>No midterms (or only a few)</a:t>
            </a:r>
          </a:p>
          <a:p>
            <a:pPr lvl="1">
              <a:lnSpc>
                <a:spcPct val="110000"/>
              </a:lnSpc>
              <a:defRPr/>
            </a:pPr>
            <a:r>
              <a:rPr lang="en-US" altLang="en-US" dirty="0"/>
              <a:t>Labs just starting up.</a:t>
            </a:r>
          </a:p>
          <a:p>
            <a:pPr lvl="1">
              <a:lnSpc>
                <a:spcPct val="110000"/>
              </a:lnSpc>
              <a:defRPr/>
            </a:pPr>
            <a:r>
              <a:rPr lang="en-US" altLang="en-US" dirty="0"/>
              <a:t>You have lots of energy.</a:t>
            </a:r>
          </a:p>
          <a:p>
            <a:pPr lvl="1">
              <a:lnSpc>
                <a:spcPct val="110000"/>
              </a:lnSpc>
              <a:defRPr/>
            </a:pPr>
            <a:endParaRPr lang="en-US" altLang="en-US" dirty="0"/>
          </a:p>
          <a:p>
            <a:pPr>
              <a:lnSpc>
                <a:spcPct val="110000"/>
              </a:lnSpc>
              <a:defRPr/>
            </a:pPr>
            <a:r>
              <a:rPr lang="en-US" altLang="en-US" dirty="0"/>
              <a:t>Use this time to do a </a:t>
            </a:r>
            <a:r>
              <a:rPr lang="en-US" altLang="en-US" b="1" dirty="0"/>
              <a:t>sincere background stud</a:t>
            </a:r>
            <a:r>
              <a:rPr lang="en-US" altLang="en-US" dirty="0"/>
              <a:t>y so that when you write your proposal, you have a firm handle on the project</a:t>
            </a:r>
          </a:p>
          <a:p>
            <a:pPr lvl="1">
              <a:lnSpc>
                <a:spcPct val="110000"/>
              </a:lnSpc>
              <a:defRPr/>
            </a:pPr>
            <a:r>
              <a:rPr lang="en-US" altLang="en-US" dirty="0"/>
              <a:t>You have started to take ownership.</a:t>
            </a:r>
          </a:p>
          <a:p>
            <a:pPr lvl="1">
              <a:lnSpc>
                <a:spcPct val="110000"/>
              </a:lnSpc>
              <a:defRPr/>
            </a:pPr>
            <a:r>
              <a:rPr lang="en-US" altLang="en-US" dirty="0"/>
              <a:t>Let it be more than a simple restatement of your supervisor’s own words.</a:t>
            </a:r>
          </a:p>
          <a:p>
            <a:pPr lvl="1">
              <a:lnSpc>
                <a:spcPct val="110000"/>
              </a:lnSpc>
              <a:defRPr/>
            </a:pPr>
            <a:r>
              <a:rPr lang="en-US" altLang="en-US" dirty="0"/>
              <a:t>May require some initial prototyping/mock designs/….</a:t>
            </a:r>
          </a:p>
          <a:p>
            <a:pPr>
              <a:lnSpc>
                <a:spcPct val="110000"/>
              </a:lnSpc>
              <a:buNone/>
              <a:defRPr/>
            </a:pPr>
            <a:endParaRPr lang="en-US" altLang="en-US" dirty="0"/>
          </a:p>
          <a:p>
            <a:pPr>
              <a:lnSpc>
                <a:spcPct val="110000"/>
              </a:lnSpc>
              <a:defRPr/>
            </a:pPr>
            <a:r>
              <a:rPr lang="en-US" altLang="en-US" dirty="0"/>
              <a:t>Also, you may want to check out other projects to see if there are similarities (was suggested by a group in 2018/19)</a:t>
            </a:r>
          </a:p>
        </p:txBody>
      </p:sp>
      <p:sp>
        <p:nvSpPr>
          <p:cNvPr id="3" name="Slide Number Placeholder 2">
            <a:extLst>
              <a:ext uri="{FF2B5EF4-FFF2-40B4-BE49-F238E27FC236}">
                <a16:creationId xmlns:a16="http://schemas.microsoft.com/office/drawing/2014/main" id="{857909A5-DD17-F656-390C-14B5BA94F4B6}"/>
              </a:ext>
            </a:extLst>
          </p:cNvPr>
          <p:cNvSpPr>
            <a:spLocks noGrp="1"/>
          </p:cNvSpPr>
          <p:nvPr>
            <p:ph type="sldNum" sz="quarter" idx="10"/>
          </p:nvPr>
        </p:nvSpPr>
        <p:spPr/>
        <p:txBody>
          <a:bodyPr/>
          <a:lstStyle/>
          <a:p>
            <a:fld id="{BCF4604A-211E-40AA-B2F8-3979047E9A96}" type="slidenum">
              <a:rPr lang="en-CA" smtClean="0"/>
              <a:t>39</a:t>
            </a:fld>
            <a:endParaRPr lang="en-CA"/>
          </a:p>
        </p:txBody>
      </p:sp>
    </p:spTree>
    <p:extLst>
      <p:ext uri="{BB962C8B-B14F-4D97-AF65-F5344CB8AC3E}">
        <p14:creationId xmlns:p14="http://schemas.microsoft.com/office/powerpoint/2010/main" val="1485143318"/>
      </p:ext>
    </p:extLst>
  </p:cSld>
  <p:clrMapOvr>
    <a:masterClrMapping/>
  </p:clrMapOvr>
</p:sld>
</file>

<file path=ppt/theme/theme1.xml><?xml version="1.0" encoding="utf-8"?>
<a:theme xmlns:a="http://schemas.openxmlformats.org/drawingml/2006/main" name="Office Theme">
  <a:themeElements>
    <a:clrScheme name="Carleton">
      <a:dk1>
        <a:srgbClr val="000000"/>
      </a:dk1>
      <a:lt1>
        <a:srgbClr val="FFFFFF"/>
      </a:lt1>
      <a:dk2>
        <a:srgbClr val="44546A"/>
      </a:dk2>
      <a:lt2>
        <a:srgbClr val="E7E6E6"/>
      </a:lt2>
      <a:accent1>
        <a:srgbClr val="E91C00"/>
      </a:accent1>
      <a:accent2>
        <a:srgbClr val="782BDB"/>
      </a:accent2>
      <a:accent3>
        <a:srgbClr val="FFE600"/>
      </a:accent3>
      <a:accent4>
        <a:srgbClr val="F36F14"/>
      </a:accent4>
      <a:accent5>
        <a:srgbClr val="038044"/>
      </a:accent5>
      <a:accent6>
        <a:srgbClr val="1166AA"/>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362F1AC42A77D4F9B6957C99270DE77" ma:contentTypeVersion="11" ma:contentTypeDescription="Create a new document." ma:contentTypeScope="" ma:versionID="bcae98bbb8bf679d0fbd7a4280bbbe13">
  <xsd:schema xmlns:xsd="http://www.w3.org/2001/XMLSchema" xmlns:xs="http://www.w3.org/2001/XMLSchema" xmlns:p="http://schemas.microsoft.com/office/2006/metadata/properties" xmlns:ns3="f0c73d6e-cc63-451c-8998-dc0ec805fdc0" targetNamespace="http://schemas.microsoft.com/office/2006/metadata/properties" ma:root="true" ma:fieldsID="f3e6d9cf7f871d55d9abada7f8768e76" ns3:_="">
    <xsd:import namespace="f0c73d6e-cc63-451c-8998-dc0ec805fdc0"/>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c73d6e-cc63-451c-8998-dc0ec805fd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9713CF1-E74D-4180-B3C2-075A4477DDAB}">
  <ds:schemaRefs>
    <ds:schemaRef ds:uri="http://www.w3.org/XML/1998/namespace"/>
    <ds:schemaRef ds:uri="http://purl.org/dc/terms/"/>
    <ds:schemaRef ds:uri="http://schemas.microsoft.com/office/infopath/2007/PartnerControls"/>
    <ds:schemaRef ds:uri="http://purl.org/dc/elements/1.1/"/>
    <ds:schemaRef ds:uri="http://schemas.microsoft.com/office/2006/documentManagement/types"/>
    <ds:schemaRef ds:uri="http://schemas.microsoft.com/office/2006/metadata/properties"/>
    <ds:schemaRef ds:uri="http://schemas.openxmlformats.org/package/2006/metadata/core-properties"/>
    <ds:schemaRef ds:uri="f0c73d6e-cc63-451c-8998-dc0ec805fdc0"/>
    <ds:schemaRef ds:uri="http://purl.org/dc/dcmitype/"/>
  </ds:schemaRefs>
</ds:datastoreItem>
</file>

<file path=customXml/itemProps2.xml><?xml version="1.0" encoding="utf-8"?>
<ds:datastoreItem xmlns:ds="http://schemas.openxmlformats.org/officeDocument/2006/customXml" ds:itemID="{23AC876C-BEA4-4A4A-8B1D-3EF4DFA6A11C}">
  <ds:schemaRefs>
    <ds:schemaRef ds:uri="http://schemas.microsoft.com/sharepoint/v3/contenttype/forms"/>
  </ds:schemaRefs>
</ds:datastoreItem>
</file>

<file path=customXml/itemProps3.xml><?xml version="1.0" encoding="utf-8"?>
<ds:datastoreItem xmlns:ds="http://schemas.openxmlformats.org/officeDocument/2006/customXml" ds:itemID="{3E03A6EC-BAD0-48EC-881C-ADCCC5D02BF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0c73d6e-cc63-451c-8998-dc0ec805fdc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1651</TotalTime>
  <Words>3887</Words>
  <Application>Microsoft Office PowerPoint</Application>
  <PresentationFormat>On-screen Show (16:9)</PresentationFormat>
  <Paragraphs>456</Paragraphs>
  <Slides>39</Slides>
  <Notes>39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Arial</vt:lpstr>
      <vt:lpstr>Calibri</vt:lpstr>
      <vt:lpstr>Times New Roman</vt:lpstr>
      <vt:lpstr>Wingdings</vt:lpstr>
      <vt:lpstr>Office Theme</vt:lpstr>
      <vt:lpstr>SYSC 4907: 4th Year Project</vt:lpstr>
      <vt:lpstr>The 4th Year Project</vt:lpstr>
      <vt:lpstr>The 4th Year Project (cont.)</vt:lpstr>
      <vt:lpstr>Information and Resources</vt:lpstr>
      <vt:lpstr>Getting Started</vt:lpstr>
      <vt:lpstr>Getting Started: Selection Process</vt:lpstr>
      <vt:lpstr>Getting Started: Selection Process</vt:lpstr>
      <vt:lpstr>Getting Started: Registration</vt:lpstr>
      <vt:lpstr>Getting Started: Registration</vt:lpstr>
      <vt:lpstr>Getting Started: Group Numbers</vt:lpstr>
      <vt:lpstr>Deadlines (tentative): The Year in Brief</vt:lpstr>
      <vt:lpstr>Supervisor versus Coordinator</vt:lpstr>
      <vt:lpstr>Project Resources</vt:lpstr>
      <vt:lpstr>Project Resources</vt:lpstr>
      <vt:lpstr>Project Deliverables</vt:lpstr>
      <vt:lpstr>Project Grading</vt:lpstr>
      <vt:lpstr>Project Grading</vt:lpstr>
      <vt:lpstr>Faculty Grading Guidelines: Project</vt:lpstr>
      <vt:lpstr>Grading Guidelines: Final Report</vt:lpstr>
      <vt:lpstr>Final Grading: Student</vt:lpstr>
      <vt:lpstr>Grade Expectations (Posted)</vt:lpstr>
      <vt:lpstr>Getting Down to Work</vt:lpstr>
      <vt:lpstr>Getting Down to Work</vt:lpstr>
      <vt:lpstr>Getting Down to Work</vt:lpstr>
      <vt:lpstr>Deliverables: Group Projects</vt:lpstr>
      <vt:lpstr>Fall Deliverable: Project Proposal</vt:lpstr>
      <vt:lpstr>Required Proposal Components</vt:lpstr>
      <vt:lpstr>Proposal: Sample Milestones</vt:lpstr>
      <vt:lpstr>Proposal: Sample Schedule</vt:lpstr>
      <vt:lpstr>Proposal</vt:lpstr>
      <vt:lpstr>Fall Deliverable: Progress Report</vt:lpstr>
      <vt:lpstr>Progress Report Structure</vt:lpstr>
      <vt:lpstr>Progress Report Structure (cont.)</vt:lpstr>
      <vt:lpstr>Oral Presentations</vt:lpstr>
      <vt:lpstr>Opportunities</vt:lpstr>
      <vt:lpstr>Opportunities (cont.)</vt:lpstr>
      <vt:lpstr>Cautionary Notes</vt:lpstr>
      <vt:lpstr>Potential Next Meeting</vt:lpstr>
      <vt:lpstr>Some Suggestions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Ryan</dc:creator>
  <cp:lastModifiedBy>Osahenrumwen Osarenkhoe</cp:lastModifiedBy>
  <cp:revision>59</cp:revision>
  <dcterms:created xsi:type="dcterms:W3CDTF">2021-06-22T15:43:15Z</dcterms:created>
  <dcterms:modified xsi:type="dcterms:W3CDTF">2026-09-22T12:48:23Z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0x010100A362F1AC42A77D4F9B6957C99270DE77</vt:lpwstr>
  </property>
</Properties>
</file>