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304" r:id="rId5"/>
    <p:sldId id="303" r:id="rId6"/>
    <p:sldId id="297" r:id="rId7"/>
    <p:sldId id="273" r:id="rId8"/>
    <p:sldId id="298" r:id="rId9"/>
    <p:sldId id="277" r:id="rId10"/>
    <p:sldId id="305" r:id="rId11"/>
    <p:sldId id="306" r:id="rId12"/>
    <p:sldId id="289" r:id="rId13"/>
    <p:sldId id="299" r:id="rId14"/>
    <p:sldId id="300" r:id="rId15"/>
    <p:sldId id="301" r:id="rId16"/>
    <p:sldId id="30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81C"/>
    <a:srgbClr val="EB0089"/>
    <a:srgbClr val="43B029"/>
    <a:srgbClr val="F68628"/>
    <a:srgbClr val="0076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23985B-C9D9-E3FF-DBCB-16B6696721D8}" v="555" dt="2022-12-14T15:23:57.300"/>
    <p1510:client id="{45D74A30-52DD-0AE4-8628-FE549AFE1509}" v="45" dt="2022-12-14T20:43:59.578"/>
    <p1510:client id="{7C0D0372-D2BC-7E1A-F1A3-612FE053B556}" v="807" dt="2023-01-10T20:37:40.528"/>
    <p1510:client id="{C62C9835-73DE-0863-5452-92105E57459B}" v="455" dt="2023-03-10T20:49:35.260"/>
    <p1510:client id="{D49F5CC2-ECCC-B25D-5F54-30EBAE6A9385}" v="342" dt="2023-01-11T20:33:27.879"/>
    <p1510:client id="{E20C6541-C02E-D691-1156-69A78E076A33}" v="188" dt="2023-02-02T20:43:43.974"/>
    <p1510:client id="{F23A84D7-F557-772B-6C45-048CD0CC3A03}" v="146" dt="2023-01-12T20:31:25.453"/>
    <p1510:client id="{F57B0933-423E-9092-BCA9-BDBE42EB0EAE}" v="64" dt="2022-12-20T16:46:52.1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72" d="100"/>
          <a:sy n="72" d="100"/>
        </p:scale>
        <p:origin x="5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iane Roy" userId="S::arianeroy@cunet.carleton.ca::db7d70a9-996f-44d5-8e7c-14752d3ae0a2" providerId="AD" clId="Web-{D49F5CC2-ECCC-B25D-5F54-30EBAE6A9385}"/>
    <pc:docChg chg="delSld modSld">
      <pc:chgData name="Ariane Roy" userId="S::arianeroy@cunet.carleton.ca::db7d70a9-996f-44d5-8e7c-14752d3ae0a2" providerId="AD" clId="Web-{D49F5CC2-ECCC-B25D-5F54-30EBAE6A9385}" dt="2023-01-11T20:33:25.410" v="230" actId="20577"/>
      <pc:docMkLst>
        <pc:docMk/>
      </pc:docMkLst>
      <pc:sldChg chg="modSp">
        <pc:chgData name="Ariane Roy" userId="S::arianeroy@cunet.carleton.ca::db7d70a9-996f-44d5-8e7c-14752d3ae0a2" providerId="AD" clId="Web-{D49F5CC2-ECCC-B25D-5F54-30EBAE6A9385}" dt="2023-01-11T15:29:11.722" v="14" actId="20577"/>
        <pc:sldMkLst>
          <pc:docMk/>
          <pc:sldMk cId="2290390932" sldId="281"/>
        </pc:sldMkLst>
        <pc:spChg chg="mod">
          <ac:chgData name="Ariane Roy" userId="S::arianeroy@cunet.carleton.ca::db7d70a9-996f-44d5-8e7c-14752d3ae0a2" providerId="AD" clId="Web-{D49F5CC2-ECCC-B25D-5F54-30EBAE6A9385}" dt="2023-01-11T15:29:11.722" v="14" actId="20577"/>
          <ac:spMkLst>
            <pc:docMk/>
            <pc:sldMk cId="2290390932" sldId="281"/>
            <ac:spMk id="2" creationId="{19B8D910-5FD2-5817-F7AD-8DE79AA49F85}"/>
          </ac:spMkLst>
        </pc:spChg>
      </pc:sldChg>
      <pc:sldChg chg="del">
        <pc:chgData name="Ariane Roy" userId="S::arianeroy@cunet.carleton.ca::db7d70a9-996f-44d5-8e7c-14752d3ae0a2" providerId="AD" clId="Web-{D49F5CC2-ECCC-B25D-5F54-30EBAE6A9385}" dt="2023-01-11T19:09:48.033" v="229"/>
        <pc:sldMkLst>
          <pc:docMk/>
          <pc:sldMk cId="293450151" sldId="287"/>
        </pc:sldMkLst>
      </pc:sldChg>
      <pc:sldChg chg="modSp">
        <pc:chgData name="Ariane Roy" userId="S::arianeroy@cunet.carleton.ca::db7d70a9-996f-44d5-8e7c-14752d3ae0a2" providerId="AD" clId="Web-{D49F5CC2-ECCC-B25D-5F54-30EBAE6A9385}" dt="2023-01-11T15:28:53.081" v="8" actId="20577"/>
        <pc:sldMkLst>
          <pc:docMk/>
          <pc:sldMk cId="209833776" sldId="290"/>
        </pc:sldMkLst>
        <pc:spChg chg="mod">
          <ac:chgData name="Ariane Roy" userId="S::arianeroy@cunet.carleton.ca::db7d70a9-996f-44d5-8e7c-14752d3ae0a2" providerId="AD" clId="Web-{D49F5CC2-ECCC-B25D-5F54-30EBAE6A9385}" dt="2023-01-11T15:28:53.081" v="8" actId="20577"/>
          <ac:spMkLst>
            <pc:docMk/>
            <pc:sldMk cId="209833776" sldId="290"/>
            <ac:spMk id="2" creationId="{19B8D910-5FD2-5817-F7AD-8DE79AA49F85}"/>
          </ac:spMkLst>
        </pc:spChg>
      </pc:sldChg>
      <pc:sldChg chg="modSp">
        <pc:chgData name="Ariane Roy" userId="S::arianeroy@cunet.carleton.ca::db7d70a9-996f-44d5-8e7c-14752d3ae0a2" providerId="AD" clId="Web-{D49F5CC2-ECCC-B25D-5F54-30EBAE6A9385}" dt="2023-01-11T15:29:29.707" v="25" actId="20577"/>
        <pc:sldMkLst>
          <pc:docMk/>
          <pc:sldMk cId="1390263053" sldId="292"/>
        </pc:sldMkLst>
        <pc:spChg chg="mod">
          <ac:chgData name="Ariane Roy" userId="S::arianeroy@cunet.carleton.ca::db7d70a9-996f-44d5-8e7c-14752d3ae0a2" providerId="AD" clId="Web-{D49F5CC2-ECCC-B25D-5F54-30EBAE6A9385}" dt="2023-01-11T15:29:29.707" v="25" actId="20577"/>
          <ac:spMkLst>
            <pc:docMk/>
            <pc:sldMk cId="1390263053" sldId="292"/>
            <ac:spMk id="2" creationId="{19B8D910-5FD2-5817-F7AD-8DE79AA49F85}"/>
          </ac:spMkLst>
        </pc:spChg>
      </pc:sldChg>
      <pc:sldChg chg="modSp">
        <pc:chgData name="Ariane Roy" userId="S::arianeroy@cunet.carleton.ca::db7d70a9-996f-44d5-8e7c-14752d3ae0a2" providerId="AD" clId="Web-{D49F5CC2-ECCC-B25D-5F54-30EBAE6A9385}" dt="2023-01-11T15:29:38.613" v="33" actId="20577"/>
        <pc:sldMkLst>
          <pc:docMk/>
          <pc:sldMk cId="262514729" sldId="293"/>
        </pc:sldMkLst>
        <pc:spChg chg="mod">
          <ac:chgData name="Ariane Roy" userId="S::arianeroy@cunet.carleton.ca::db7d70a9-996f-44d5-8e7c-14752d3ae0a2" providerId="AD" clId="Web-{D49F5CC2-ECCC-B25D-5F54-30EBAE6A9385}" dt="2023-01-11T15:29:38.613" v="33" actId="20577"/>
          <ac:spMkLst>
            <pc:docMk/>
            <pc:sldMk cId="262514729" sldId="293"/>
            <ac:spMk id="2" creationId="{19B8D910-5FD2-5817-F7AD-8DE79AA49F85}"/>
          </ac:spMkLst>
        </pc:spChg>
      </pc:sldChg>
      <pc:sldChg chg="modSp">
        <pc:chgData name="Ariane Roy" userId="S::arianeroy@cunet.carleton.ca::db7d70a9-996f-44d5-8e7c-14752d3ae0a2" providerId="AD" clId="Web-{D49F5CC2-ECCC-B25D-5F54-30EBAE6A9385}" dt="2023-01-11T15:30:06.005" v="55" actId="20577"/>
        <pc:sldMkLst>
          <pc:docMk/>
          <pc:sldMk cId="1237170339" sldId="294"/>
        </pc:sldMkLst>
        <pc:spChg chg="mod">
          <ac:chgData name="Ariane Roy" userId="S::arianeroy@cunet.carleton.ca::db7d70a9-996f-44d5-8e7c-14752d3ae0a2" providerId="AD" clId="Web-{D49F5CC2-ECCC-B25D-5F54-30EBAE6A9385}" dt="2023-01-11T15:30:06.005" v="55" actId="20577"/>
          <ac:spMkLst>
            <pc:docMk/>
            <pc:sldMk cId="1237170339" sldId="294"/>
            <ac:spMk id="2" creationId="{19B8D910-5FD2-5817-F7AD-8DE79AA49F85}"/>
          </ac:spMkLst>
        </pc:spChg>
      </pc:sldChg>
      <pc:sldChg chg="addSp delSp modSp">
        <pc:chgData name="Ariane Roy" userId="S::arianeroy@cunet.carleton.ca::db7d70a9-996f-44d5-8e7c-14752d3ae0a2" providerId="AD" clId="Web-{D49F5CC2-ECCC-B25D-5F54-30EBAE6A9385}" dt="2023-01-11T20:33:25.410" v="230" actId="20577"/>
        <pc:sldMkLst>
          <pc:docMk/>
          <pc:sldMk cId="278139738" sldId="296"/>
        </pc:sldMkLst>
        <pc:spChg chg="add mod">
          <ac:chgData name="Ariane Roy" userId="S::arianeroy@cunet.carleton.ca::db7d70a9-996f-44d5-8e7c-14752d3ae0a2" providerId="AD" clId="Web-{D49F5CC2-ECCC-B25D-5F54-30EBAE6A9385}" dt="2023-01-11T20:33:25.410" v="230" actId="20577"/>
          <ac:spMkLst>
            <pc:docMk/>
            <pc:sldMk cId="278139738" sldId="296"/>
            <ac:spMk id="4" creationId="{0AB5BD9F-769A-B459-97A2-304FB932C9A6}"/>
          </ac:spMkLst>
        </pc:spChg>
        <pc:picChg chg="add del mod">
          <ac:chgData name="Ariane Roy" userId="S::arianeroy@cunet.carleton.ca::db7d70a9-996f-44d5-8e7c-14752d3ae0a2" providerId="AD" clId="Web-{D49F5CC2-ECCC-B25D-5F54-30EBAE6A9385}" dt="2023-01-11T19:09:13.548" v="220"/>
          <ac:picMkLst>
            <pc:docMk/>
            <pc:sldMk cId="278139738" sldId="296"/>
            <ac:picMk id="6" creationId="{840A66FD-7F7A-690A-A544-A64ACB88ACF5}"/>
          </ac:picMkLst>
        </pc:picChg>
        <pc:picChg chg="add mod">
          <ac:chgData name="Ariane Roy" userId="S::arianeroy@cunet.carleton.ca::db7d70a9-996f-44d5-8e7c-14752d3ae0a2" providerId="AD" clId="Web-{D49F5CC2-ECCC-B25D-5F54-30EBAE6A9385}" dt="2023-01-11T19:09:18.017" v="222" actId="1076"/>
          <ac:picMkLst>
            <pc:docMk/>
            <pc:sldMk cId="278139738" sldId="296"/>
            <ac:picMk id="7" creationId="{6DFA5021-C74E-50C7-5775-07F0ECD131F1}"/>
          </ac:picMkLst>
        </pc:picChg>
        <pc:picChg chg="mod">
          <ac:chgData name="Ariane Roy" userId="S::arianeroy@cunet.carleton.ca::db7d70a9-996f-44d5-8e7c-14752d3ae0a2" providerId="AD" clId="Web-{D49F5CC2-ECCC-B25D-5F54-30EBAE6A9385}" dt="2023-01-11T19:06:31.733" v="203" actId="1076"/>
          <ac:picMkLst>
            <pc:docMk/>
            <pc:sldMk cId="278139738" sldId="296"/>
            <ac:picMk id="18" creationId="{3756804F-B794-6FFF-3CA0-D725AC39B435}"/>
          </ac:picMkLst>
        </pc:picChg>
        <pc:picChg chg="mod">
          <ac:chgData name="Ariane Roy" userId="S::arianeroy@cunet.carleton.ca::db7d70a9-996f-44d5-8e7c-14752d3ae0a2" providerId="AD" clId="Web-{D49F5CC2-ECCC-B25D-5F54-30EBAE6A9385}" dt="2023-01-11T19:06:27.249" v="202" actId="1076"/>
          <ac:picMkLst>
            <pc:docMk/>
            <pc:sldMk cId="278139738" sldId="296"/>
            <ac:picMk id="26" creationId="{33243FE2-7E8C-44FE-9C49-1C25EA9E8CE6}"/>
          </ac:picMkLst>
        </pc:picChg>
      </pc:sldChg>
    </pc:docChg>
  </pc:docChgLst>
  <pc:docChgLst>
    <pc:chgData name="Ariane Roy" userId="S::arianeroy@cunet.carleton.ca::db7d70a9-996f-44d5-8e7c-14752d3ae0a2" providerId="AD" clId="Web-{C62C9835-73DE-0863-5452-92105E57459B}"/>
    <pc:docChg chg="addSld delSld modSld sldOrd">
      <pc:chgData name="Ariane Roy" userId="S::arianeroy@cunet.carleton.ca::db7d70a9-996f-44d5-8e7c-14752d3ae0a2" providerId="AD" clId="Web-{C62C9835-73DE-0863-5452-92105E57459B}" dt="2023-03-10T20:52:14.450" v="1148"/>
      <pc:docMkLst>
        <pc:docMk/>
      </pc:docMkLst>
      <pc:sldChg chg="addSp delSp modSp del mod setBg modNotes">
        <pc:chgData name="Ariane Roy" userId="S::arianeroy@cunet.carleton.ca::db7d70a9-996f-44d5-8e7c-14752d3ae0a2" providerId="AD" clId="Web-{C62C9835-73DE-0863-5452-92105E57459B}" dt="2023-03-10T20:27:50.348" v="934"/>
        <pc:sldMkLst>
          <pc:docMk/>
          <pc:sldMk cId="109857222" sldId="256"/>
        </pc:sldMkLst>
        <pc:spChg chg="mod">
          <ac:chgData name="Ariane Roy" userId="S::arianeroy@cunet.carleton.ca::db7d70a9-996f-44d5-8e7c-14752d3ae0a2" providerId="AD" clId="Web-{C62C9835-73DE-0863-5452-92105E57459B}" dt="2023-03-10T20:21:23.341" v="788" actId="20577"/>
          <ac:spMkLst>
            <pc:docMk/>
            <pc:sldMk cId="109857222" sldId="256"/>
            <ac:spMk id="2" creationId="{00000000-0000-0000-0000-000000000000}"/>
          </ac:spMkLst>
        </pc:spChg>
        <pc:spChg chg="add mod">
          <ac:chgData name="Ariane Roy" userId="S::arianeroy@cunet.carleton.ca::db7d70a9-996f-44d5-8e7c-14752d3ae0a2" providerId="AD" clId="Web-{C62C9835-73DE-0863-5452-92105E57459B}" dt="2023-03-10T20:21:26.310" v="789" actId="20577"/>
          <ac:spMkLst>
            <pc:docMk/>
            <pc:sldMk cId="109857222" sldId="256"/>
            <ac:spMk id="4" creationId="{BB9436CB-61EC-4C25-53B1-C0181792A755}"/>
          </ac:spMkLst>
        </pc:spChg>
        <pc:spChg chg="del">
          <ac:chgData name="Ariane Roy" userId="S::arianeroy@cunet.carleton.ca::db7d70a9-996f-44d5-8e7c-14752d3ae0a2" providerId="AD" clId="Web-{C62C9835-73DE-0863-5452-92105E57459B}" dt="2023-03-10T20:02:56.792" v="0"/>
          <ac:spMkLst>
            <pc:docMk/>
            <pc:sldMk cId="109857222" sldId="256"/>
            <ac:spMk id="6" creationId="{57EA650B-859A-42D1-0016-F4A4D716D09A}"/>
          </ac:spMkLst>
        </pc:spChg>
        <pc:spChg chg="add mod">
          <ac:chgData name="Ariane Roy" userId="S::arianeroy@cunet.carleton.ca::db7d70a9-996f-44d5-8e7c-14752d3ae0a2" providerId="AD" clId="Web-{C62C9835-73DE-0863-5452-92105E57459B}" dt="2023-03-10T20:21:28.560" v="790" actId="20577"/>
          <ac:spMkLst>
            <pc:docMk/>
            <pc:sldMk cId="109857222" sldId="256"/>
            <ac:spMk id="8" creationId="{1821CBAF-3B02-7C83-67AE-F8E2123542EB}"/>
          </ac:spMkLst>
        </pc:spChg>
        <pc:spChg chg="add mod">
          <ac:chgData name="Ariane Roy" userId="S::arianeroy@cunet.carleton.ca::db7d70a9-996f-44d5-8e7c-14752d3ae0a2" providerId="AD" clId="Web-{C62C9835-73DE-0863-5452-92105E57459B}" dt="2023-03-10T20:21:30.810" v="791" actId="20577"/>
          <ac:spMkLst>
            <pc:docMk/>
            <pc:sldMk cId="109857222" sldId="256"/>
            <ac:spMk id="10" creationId="{9DC0559D-19AC-AD4A-4E86-57E906AA85DE}"/>
          </ac:spMkLst>
        </pc:spChg>
        <pc:spChg chg="add mod">
          <ac:chgData name="Ariane Roy" userId="S::arianeroy@cunet.carleton.ca::db7d70a9-996f-44d5-8e7c-14752d3ae0a2" providerId="AD" clId="Web-{C62C9835-73DE-0863-5452-92105E57459B}" dt="2023-03-10T20:21:35.857" v="792"/>
          <ac:spMkLst>
            <pc:docMk/>
            <pc:sldMk cId="109857222" sldId="256"/>
            <ac:spMk id="14" creationId="{74F5743B-6F89-09D2-3BE5-26E0338A0107}"/>
          </ac:spMkLst>
        </pc:spChg>
        <pc:spChg chg="add mod">
          <ac:chgData name="Ariane Roy" userId="S::arianeroy@cunet.carleton.ca::db7d70a9-996f-44d5-8e7c-14752d3ae0a2" providerId="AD" clId="Web-{C62C9835-73DE-0863-5452-92105E57459B}" dt="2023-03-10T20:21:38.607" v="793"/>
          <ac:spMkLst>
            <pc:docMk/>
            <pc:sldMk cId="109857222" sldId="256"/>
            <ac:spMk id="15" creationId="{20304693-7644-573D-A5F1-B05D29F47FF1}"/>
          </ac:spMkLst>
        </pc:spChg>
        <pc:spChg chg="add mod">
          <ac:chgData name="Ariane Roy" userId="S::arianeroy@cunet.carleton.ca::db7d70a9-996f-44d5-8e7c-14752d3ae0a2" providerId="AD" clId="Web-{C62C9835-73DE-0863-5452-92105E57459B}" dt="2023-03-10T20:21:41.576" v="794"/>
          <ac:spMkLst>
            <pc:docMk/>
            <pc:sldMk cId="109857222" sldId="256"/>
            <ac:spMk id="16" creationId="{F6BA930E-6A92-383B-953E-8D7A4C2592AA}"/>
          </ac:spMkLst>
        </pc:spChg>
        <pc:spChg chg="add mod">
          <ac:chgData name="Ariane Roy" userId="S::arianeroy@cunet.carleton.ca::db7d70a9-996f-44d5-8e7c-14752d3ae0a2" providerId="AD" clId="Web-{C62C9835-73DE-0863-5452-92105E57459B}" dt="2023-03-10T20:21:56.217" v="795"/>
          <ac:spMkLst>
            <pc:docMk/>
            <pc:sldMk cId="109857222" sldId="256"/>
            <ac:spMk id="17" creationId="{885DB19A-A17F-C929-CD62-C425A4AFFD1B}"/>
          </ac:spMkLst>
        </pc:spChg>
        <pc:spChg chg="add mod">
          <ac:chgData name="Ariane Roy" userId="S::arianeroy@cunet.carleton.ca::db7d70a9-996f-44d5-8e7c-14752d3ae0a2" providerId="AD" clId="Web-{C62C9835-73DE-0863-5452-92105E57459B}" dt="2023-03-10T20:22:08.873" v="796"/>
          <ac:spMkLst>
            <pc:docMk/>
            <pc:sldMk cId="109857222" sldId="256"/>
            <ac:spMk id="18" creationId="{A7D677B9-E4F5-1096-2E6E-C9F1B1F1A344}"/>
          </ac:spMkLst>
        </pc:spChg>
        <pc:spChg chg="add mod">
          <ac:chgData name="Ariane Roy" userId="S::arianeroy@cunet.carleton.ca::db7d70a9-996f-44d5-8e7c-14752d3ae0a2" providerId="AD" clId="Web-{C62C9835-73DE-0863-5452-92105E57459B}" dt="2023-03-10T20:23:09.780" v="826" actId="14100"/>
          <ac:spMkLst>
            <pc:docMk/>
            <pc:sldMk cId="109857222" sldId="256"/>
            <ac:spMk id="19" creationId="{EB52BD78-1154-4E46-CD4C-BCD139EFC2AF}"/>
          </ac:spMkLst>
        </pc:spChg>
        <pc:spChg chg="add mod">
          <ac:chgData name="Ariane Roy" userId="S::arianeroy@cunet.carleton.ca::db7d70a9-996f-44d5-8e7c-14752d3ae0a2" providerId="AD" clId="Web-{C62C9835-73DE-0863-5452-92105E57459B}" dt="2023-03-10T20:23:37.640" v="830" actId="20577"/>
          <ac:spMkLst>
            <pc:docMk/>
            <pc:sldMk cId="109857222" sldId="256"/>
            <ac:spMk id="20" creationId="{0D4EDBB9-0EC8-9EAE-58B5-5DE03DD76419}"/>
          </ac:spMkLst>
        </pc:spChg>
        <pc:picChg chg="del">
          <ac:chgData name="Ariane Roy" userId="S::arianeroy@cunet.carleton.ca::db7d70a9-996f-44d5-8e7c-14752d3ae0a2" providerId="AD" clId="Web-{C62C9835-73DE-0863-5452-92105E57459B}" dt="2023-03-10T20:17:05.384" v="610"/>
          <ac:picMkLst>
            <pc:docMk/>
            <pc:sldMk cId="109857222" sldId="256"/>
            <ac:picMk id="5" creationId="{AF7CF28B-178D-47CA-A111-9CF0C02B67E1}"/>
          </ac:picMkLst>
        </pc:picChg>
        <pc:picChg chg="del">
          <ac:chgData name="Ariane Roy" userId="S::arianeroy@cunet.carleton.ca::db7d70a9-996f-44d5-8e7c-14752d3ae0a2" providerId="AD" clId="Web-{C62C9835-73DE-0863-5452-92105E57459B}" dt="2023-03-10T20:17:06.774" v="612"/>
          <ac:picMkLst>
            <pc:docMk/>
            <pc:sldMk cId="109857222" sldId="256"/>
            <ac:picMk id="7" creationId="{D296E70D-DE8D-41E1-B3B7-3E58CBE9E649}"/>
          </ac:picMkLst>
        </pc:picChg>
        <pc:picChg chg="del">
          <ac:chgData name="Ariane Roy" userId="S::arianeroy@cunet.carleton.ca::db7d70a9-996f-44d5-8e7c-14752d3ae0a2" providerId="AD" clId="Web-{C62C9835-73DE-0863-5452-92105E57459B}" dt="2023-03-10T20:17:08.900" v="617"/>
          <ac:picMkLst>
            <pc:docMk/>
            <pc:sldMk cId="109857222" sldId="256"/>
            <ac:picMk id="9" creationId="{DF0B62DC-30FA-47CB-9CCF-024AACB3689C}"/>
          </ac:picMkLst>
        </pc:picChg>
        <pc:picChg chg="del mod">
          <ac:chgData name="Ariane Roy" userId="S::arianeroy@cunet.carleton.ca::db7d70a9-996f-44d5-8e7c-14752d3ae0a2" providerId="AD" clId="Web-{C62C9835-73DE-0863-5452-92105E57459B}" dt="2023-03-10T20:17:07.978" v="615"/>
          <ac:picMkLst>
            <pc:docMk/>
            <pc:sldMk cId="109857222" sldId="256"/>
            <ac:picMk id="11" creationId="{C5361BF5-61AA-4558-A139-9D60559FBF7D}"/>
          </ac:picMkLst>
        </pc:picChg>
        <pc:picChg chg="add del mod">
          <ac:chgData name="Ariane Roy" userId="S::arianeroy@cunet.carleton.ca::db7d70a9-996f-44d5-8e7c-14752d3ae0a2" providerId="AD" clId="Web-{C62C9835-73DE-0863-5452-92105E57459B}" dt="2023-03-10T20:19:52.496" v="764"/>
          <ac:picMkLst>
            <pc:docMk/>
            <pc:sldMk cId="109857222" sldId="256"/>
            <ac:picMk id="12" creationId="{7AE89373-FD8A-1C6D-D413-66263BA0974D}"/>
          </ac:picMkLst>
        </pc:picChg>
        <pc:picChg chg="add mod">
          <ac:chgData name="Ariane Roy" userId="S::arianeroy@cunet.carleton.ca::db7d70a9-996f-44d5-8e7c-14752d3ae0a2" providerId="AD" clId="Web-{C62C9835-73DE-0863-5452-92105E57459B}" dt="2023-03-10T20:23:17.140" v="827" actId="1076"/>
          <ac:picMkLst>
            <pc:docMk/>
            <pc:sldMk cId="109857222" sldId="256"/>
            <ac:picMk id="13" creationId="{4F1135F5-13A7-3325-1CDA-266A0B514F1F}"/>
          </ac:picMkLst>
        </pc:picChg>
        <pc:picChg chg="add mod">
          <ac:chgData name="Ariane Roy" userId="S::arianeroy@cunet.carleton.ca::db7d70a9-996f-44d5-8e7c-14752d3ae0a2" providerId="AD" clId="Web-{C62C9835-73DE-0863-5452-92105E57459B}" dt="2023-03-10T20:25:02.626" v="882" actId="1076"/>
          <ac:picMkLst>
            <pc:docMk/>
            <pc:sldMk cId="109857222" sldId="256"/>
            <ac:picMk id="21" creationId="{F2B373FF-3637-110A-26BD-7629118383B3}"/>
          </ac:picMkLst>
        </pc:picChg>
        <pc:picChg chg="del">
          <ac:chgData name="Ariane Roy" userId="S::arianeroy@cunet.carleton.ca::db7d70a9-996f-44d5-8e7c-14752d3ae0a2" providerId="AD" clId="Web-{C62C9835-73DE-0863-5452-92105E57459B}" dt="2023-03-10T20:17:04.493" v="609"/>
          <ac:picMkLst>
            <pc:docMk/>
            <pc:sldMk cId="109857222" sldId="256"/>
            <ac:picMk id="27" creationId="{A425E703-419E-4F6D-8DAA-F4DB52F3A860}"/>
          </ac:picMkLst>
        </pc:picChg>
        <pc:picChg chg="del">
          <ac:chgData name="Ariane Roy" userId="S::arianeroy@cunet.carleton.ca::db7d70a9-996f-44d5-8e7c-14752d3ae0a2" providerId="AD" clId="Web-{C62C9835-73DE-0863-5452-92105E57459B}" dt="2023-03-10T20:17:05.993" v="611"/>
          <ac:picMkLst>
            <pc:docMk/>
            <pc:sldMk cId="109857222" sldId="256"/>
            <ac:picMk id="29" creationId="{F8207C40-CDE6-4D7D-AA6E-FB92FC39B902}"/>
          </ac:picMkLst>
        </pc:picChg>
        <pc:picChg chg="del">
          <ac:chgData name="Ariane Roy" userId="S::arianeroy@cunet.carleton.ca::db7d70a9-996f-44d5-8e7c-14752d3ae0a2" providerId="AD" clId="Web-{C62C9835-73DE-0863-5452-92105E57459B}" dt="2023-03-10T20:17:08.462" v="616"/>
          <ac:picMkLst>
            <pc:docMk/>
            <pc:sldMk cId="109857222" sldId="256"/>
            <ac:picMk id="31" creationId="{6F252AF4-EBC9-4C18-83DE-0B3E483BA18B}"/>
          </ac:picMkLst>
        </pc:picChg>
        <pc:picChg chg="del mod">
          <ac:chgData name="Ariane Roy" userId="S::arianeroy@cunet.carleton.ca::db7d70a9-996f-44d5-8e7c-14752d3ae0a2" providerId="AD" clId="Web-{C62C9835-73DE-0863-5452-92105E57459B}" dt="2023-03-10T20:17:07.509" v="614"/>
          <ac:picMkLst>
            <pc:docMk/>
            <pc:sldMk cId="109857222" sldId="256"/>
            <ac:picMk id="33" creationId="{B189DC4C-0BC7-4A0A-9D23-FF33E51EEE70}"/>
          </ac:picMkLst>
        </pc:picChg>
      </pc:sldChg>
      <pc:sldChg chg="addSp delSp modSp modNotes">
        <pc:chgData name="Ariane Roy" userId="S::arianeroy@cunet.carleton.ca::db7d70a9-996f-44d5-8e7c-14752d3ae0a2" providerId="AD" clId="Web-{C62C9835-73DE-0863-5452-92105E57459B}" dt="2023-03-10T20:08:28.047" v="232"/>
        <pc:sldMkLst>
          <pc:docMk/>
          <pc:sldMk cId="507868548" sldId="273"/>
        </pc:sldMkLst>
        <pc:spChg chg="mod">
          <ac:chgData name="Ariane Roy" userId="S::arianeroy@cunet.carleton.ca::db7d70a9-996f-44d5-8e7c-14752d3ae0a2" providerId="AD" clId="Web-{C62C9835-73DE-0863-5452-92105E57459B}" dt="2023-03-10T20:06:40.014" v="126" actId="20577"/>
          <ac:spMkLst>
            <pc:docMk/>
            <pc:sldMk cId="507868548" sldId="273"/>
            <ac:spMk id="5" creationId="{ECEE74D3-5D74-4CB3-88ED-6A6A223EE739}"/>
          </ac:spMkLst>
        </pc:spChg>
        <pc:picChg chg="add">
          <ac:chgData name="Ariane Roy" userId="S::arianeroy@cunet.carleton.ca::db7d70a9-996f-44d5-8e7c-14752d3ae0a2" providerId="AD" clId="Web-{C62C9835-73DE-0863-5452-92105E57459B}" dt="2023-03-10T20:05:23.138" v="90"/>
          <ac:picMkLst>
            <pc:docMk/>
            <pc:sldMk cId="507868548" sldId="273"/>
            <ac:picMk id="4" creationId="{1D7F121B-E7D6-1B84-6797-53DA1745266E}"/>
          </ac:picMkLst>
        </pc:picChg>
        <pc:picChg chg="add">
          <ac:chgData name="Ariane Roy" userId="S::arianeroy@cunet.carleton.ca::db7d70a9-996f-44d5-8e7c-14752d3ae0a2" providerId="AD" clId="Web-{C62C9835-73DE-0863-5452-92105E57459B}" dt="2023-03-10T20:05:23.154" v="91"/>
          <ac:picMkLst>
            <pc:docMk/>
            <pc:sldMk cId="507868548" sldId="273"/>
            <ac:picMk id="7" creationId="{05EBEFD8-40DD-0F42-82E0-BB26308C066C}"/>
          </ac:picMkLst>
        </pc:picChg>
        <pc:picChg chg="del">
          <ac:chgData name="Ariane Roy" userId="S::arianeroy@cunet.carleton.ca::db7d70a9-996f-44d5-8e7c-14752d3ae0a2" providerId="AD" clId="Web-{C62C9835-73DE-0863-5452-92105E57459B}" dt="2023-03-10T20:05:22.825" v="89"/>
          <ac:picMkLst>
            <pc:docMk/>
            <pc:sldMk cId="507868548" sldId="273"/>
            <ac:picMk id="18" creationId="{3756804F-B794-6FFF-3CA0-D725AC39B435}"/>
          </ac:picMkLst>
        </pc:picChg>
        <pc:picChg chg="del">
          <ac:chgData name="Ariane Roy" userId="S::arianeroy@cunet.carleton.ca::db7d70a9-996f-44d5-8e7c-14752d3ae0a2" providerId="AD" clId="Web-{C62C9835-73DE-0863-5452-92105E57459B}" dt="2023-03-10T20:05:22.825" v="88"/>
          <ac:picMkLst>
            <pc:docMk/>
            <pc:sldMk cId="507868548" sldId="273"/>
            <ac:picMk id="26" creationId="{33243FE2-7E8C-44FE-9C49-1C25EA9E8CE6}"/>
          </ac:picMkLst>
        </pc:picChg>
      </pc:sldChg>
      <pc:sldChg chg="addSp delSp modSp modNotes">
        <pc:chgData name="Ariane Roy" userId="S::arianeroy@cunet.carleton.ca::db7d70a9-996f-44d5-8e7c-14752d3ae0a2" providerId="AD" clId="Web-{C62C9835-73DE-0863-5452-92105E57459B}" dt="2023-03-10T20:09:28.439" v="293"/>
        <pc:sldMkLst>
          <pc:docMk/>
          <pc:sldMk cId="262830904" sldId="277"/>
        </pc:sldMkLst>
        <pc:spChg chg="mod">
          <ac:chgData name="Ariane Roy" userId="S::arianeroy@cunet.carleton.ca::db7d70a9-996f-44d5-8e7c-14752d3ae0a2" providerId="AD" clId="Web-{C62C9835-73DE-0863-5452-92105E57459B}" dt="2023-03-10T20:08:21.906" v="225" actId="20577"/>
          <ac:spMkLst>
            <pc:docMk/>
            <pc:sldMk cId="262830904" sldId="277"/>
            <ac:spMk id="5" creationId="{ECEE74D3-5D74-4CB3-88ED-6A6A223EE739}"/>
          </ac:spMkLst>
        </pc:spChg>
        <pc:picChg chg="add">
          <ac:chgData name="Ariane Roy" userId="S::arianeroy@cunet.carleton.ca::db7d70a9-996f-44d5-8e7c-14752d3ae0a2" providerId="AD" clId="Web-{C62C9835-73DE-0863-5452-92105E57459B}" dt="2023-03-10T20:05:26.638" v="94"/>
          <ac:picMkLst>
            <pc:docMk/>
            <pc:sldMk cId="262830904" sldId="277"/>
            <ac:picMk id="6" creationId="{BF1F7D5F-0D45-8604-97C9-69A4CE52FB4D}"/>
          </ac:picMkLst>
        </pc:picChg>
        <pc:picChg chg="add">
          <ac:chgData name="Ariane Roy" userId="S::arianeroy@cunet.carleton.ca::db7d70a9-996f-44d5-8e7c-14752d3ae0a2" providerId="AD" clId="Web-{C62C9835-73DE-0863-5452-92105E57459B}" dt="2023-03-10T20:05:26.654" v="95"/>
          <ac:picMkLst>
            <pc:docMk/>
            <pc:sldMk cId="262830904" sldId="277"/>
            <ac:picMk id="8" creationId="{8A9B407C-5811-E826-2938-5D597BED464A}"/>
          </ac:picMkLst>
        </pc:picChg>
        <pc:picChg chg="del">
          <ac:chgData name="Ariane Roy" userId="S::arianeroy@cunet.carleton.ca::db7d70a9-996f-44d5-8e7c-14752d3ae0a2" providerId="AD" clId="Web-{C62C9835-73DE-0863-5452-92105E57459B}" dt="2023-03-10T20:05:26.357" v="93"/>
          <ac:picMkLst>
            <pc:docMk/>
            <pc:sldMk cId="262830904" sldId="277"/>
            <ac:picMk id="18" creationId="{3756804F-B794-6FFF-3CA0-D725AC39B435}"/>
          </ac:picMkLst>
        </pc:picChg>
        <pc:picChg chg="del">
          <ac:chgData name="Ariane Roy" userId="S::arianeroy@cunet.carleton.ca::db7d70a9-996f-44d5-8e7c-14752d3ae0a2" providerId="AD" clId="Web-{C62C9835-73DE-0863-5452-92105E57459B}" dt="2023-03-10T20:05:26.357" v="92"/>
          <ac:picMkLst>
            <pc:docMk/>
            <pc:sldMk cId="262830904" sldId="277"/>
            <ac:picMk id="26" creationId="{33243FE2-7E8C-44FE-9C49-1C25EA9E8CE6}"/>
          </ac:picMkLst>
        </pc:picChg>
      </pc:sldChg>
      <pc:sldChg chg="addSp delSp modSp delAnim modAnim modNotes">
        <pc:chgData name="Ariane Roy" userId="S::arianeroy@cunet.carleton.ca::db7d70a9-996f-44d5-8e7c-14752d3ae0a2" providerId="AD" clId="Web-{C62C9835-73DE-0863-5452-92105E57459B}" dt="2023-03-10T20:12:05.941" v="446"/>
        <pc:sldMkLst>
          <pc:docMk/>
          <pc:sldMk cId="2938707273" sldId="289"/>
        </pc:sldMkLst>
        <pc:spChg chg="mod">
          <ac:chgData name="Ariane Roy" userId="S::arianeroy@cunet.carleton.ca::db7d70a9-996f-44d5-8e7c-14752d3ae0a2" providerId="AD" clId="Web-{C62C9835-73DE-0863-5452-92105E57459B}" dt="2023-03-10T20:09:35.439" v="298" actId="20577"/>
          <ac:spMkLst>
            <pc:docMk/>
            <pc:sldMk cId="2938707273" sldId="289"/>
            <ac:spMk id="6" creationId="{FC8CA10A-DBFD-5285-CEF8-1EF69E4C767D}"/>
          </ac:spMkLst>
        </pc:spChg>
        <pc:picChg chg="add del">
          <ac:chgData name="Ariane Roy" userId="S::arianeroy@cunet.carleton.ca::db7d70a9-996f-44d5-8e7c-14752d3ae0a2" providerId="AD" clId="Web-{C62C9835-73DE-0863-5452-92105E57459B}" dt="2023-03-10T20:05:39.982" v="107"/>
          <ac:picMkLst>
            <pc:docMk/>
            <pc:sldMk cId="2938707273" sldId="289"/>
            <ac:picMk id="5" creationId="{A26DA50A-5B93-531E-462F-25C62FE5FBF0}"/>
          </ac:picMkLst>
        </pc:picChg>
        <pc:picChg chg="add del">
          <ac:chgData name="Ariane Roy" userId="S::arianeroy@cunet.carleton.ca::db7d70a9-996f-44d5-8e7c-14752d3ae0a2" providerId="AD" clId="Web-{C62C9835-73DE-0863-5452-92105E57459B}" dt="2023-03-10T20:05:39.982" v="106"/>
          <ac:picMkLst>
            <pc:docMk/>
            <pc:sldMk cId="2938707273" sldId="289"/>
            <ac:picMk id="8" creationId="{F61BAF72-A888-124A-854D-8E375B0912FE}"/>
          </ac:picMkLst>
        </pc:picChg>
        <pc:picChg chg="add">
          <ac:chgData name="Ariane Roy" userId="S::arianeroy@cunet.carleton.ca::db7d70a9-996f-44d5-8e7c-14752d3ae0a2" providerId="AD" clId="Web-{C62C9835-73DE-0863-5452-92105E57459B}" dt="2023-03-10T20:05:41.826" v="110"/>
          <ac:picMkLst>
            <pc:docMk/>
            <pc:sldMk cId="2938707273" sldId="289"/>
            <ac:picMk id="10" creationId="{481646AA-6538-DFC4-3FDF-3117EC087385}"/>
          </ac:picMkLst>
        </pc:picChg>
        <pc:picChg chg="add">
          <ac:chgData name="Ariane Roy" userId="S::arianeroy@cunet.carleton.ca::db7d70a9-996f-44d5-8e7c-14752d3ae0a2" providerId="AD" clId="Web-{C62C9835-73DE-0863-5452-92105E57459B}" dt="2023-03-10T20:05:41.841" v="111"/>
          <ac:picMkLst>
            <pc:docMk/>
            <pc:sldMk cId="2938707273" sldId="289"/>
            <ac:picMk id="12" creationId="{7F71C13C-9C94-2BF9-BCFA-56BE99BA2F1D}"/>
          </ac:picMkLst>
        </pc:picChg>
        <pc:picChg chg="del">
          <ac:chgData name="Ariane Roy" userId="S::arianeroy@cunet.carleton.ca::db7d70a9-996f-44d5-8e7c-14752d3ae0a2" providerId="AD" clId="Web-{C62C9835-73DE-0863-5452-92105E57459B}" dt="2023-03-10T20:05:41.591" v="109"/>
          <ac:picMkLst>
            <pc:docMk/>
            <pc:sldMk cId="2938707273" sldId="289"/>
            <ac:picMk id="18" creationId="{3756804F-B794-6FFF-3CA0-D725AC39B435}"/>
          </ac:picMkLst>
        </pc:picChg>
        <pc:picChg chg="del">
          <ac:chgData name="Ariane Roy" userId="S::arianeroy@cunet.carleton.ca::db7d70a9-996f-44d5-8e7c-14752d3ae0a2" providerId="AD" clId="Web-{C62C9835-73DE-0863-5452-92105E57459B}" dt="2023-03-10T20:05:41.591" v="108"/>
          <ac:picMkLst>
            <pc:docMk/>
            <pc:sldMk cId="2938707273" sldId="289"/>
            <ac:picMk id="26" creationId="{33243FE2-7E8C-44FE-9C49-1C25EA9E8CE6}"/>
          </ac:picMkLst>
        </pc:picChg>
      </pc:sldChg>
      <pc:sldChg chg="addSp delSp del">
        <pc:chgData name="Ariane Roy" userId="S::arianeroy@cunet.carleton.ca::db7d70a9-996f-44d5-8e7c-14752d3ae0a2" providerId="AD" clId="Web-{C62C9835-73DE-0863-5452-92105E57459B}" dt="2023-03-10T20:15:21.663" v="566"/>
        <pc:sldMkLst>
          <pc:docMk/>
          <pc:sldMk cId="278139738" sldId="296"/>
        </pc:sldMkLst>
        <pc:picChg chg="add">
          <ac:chgData name="Ariane Roy" userId="S::arianeroy@cunet.carleton.ca::db7d70a9-996f-44d5-8e7c-14752d3ae0a2" providerId="AD" clId="Web-{C62C9835-73DE-0863-5452-92105E57459B}" dt="2023-03-10T20:05:53.607" v="120"/>
          <ac:picMkLst>
            <pc:docMk/>
            <pc:sldMk cId="278139738" sldId="296"/>
            <ac:picMk id="8" creationId="{BE4F01E8-73AE-7F59-6903-B3F0842F6078}"/>
          </ac:picMkLst>
        </pc:picChg>
        <pc:picChg chg="add">
          <ac:chgData name="Ariane Roy" userId="S::arianeroy@cunet.carleton.ca::db7d70a9-996f-44d5-8e7c-14752d3ae0a2" providerId="AD" clId="Web-{C62C9835-73DE-0863-5452-92105E57459B}" dt="2023-03-10T20:05:53.623" v="121"/>
          <ac:picMkLst>
            <pc:docMk/>
            <pc:sldMk cId="278139738" sldId="296"/>
            <ac:picMk id="10" creationId="{A754A970-71E8-7FD2-438B-8BCCF7FB78CC}"/>
          </ac:picMkLst>
        </pc:picChg>
        <pc:picChg chg="del">
          <ac:chgData name="Ariane Roy" userId="S::arianeroy@cunet.carleton.ca::db7d70a9-996f-44d5-8e7c-14752d3ae0a2" providerId="AD" clId="Web-{C62C9835-73DE-0863-5452-92105E57459B}" dt="2023-03-10T20:05:52.842" v="119"/>
          <ac:picMkLst>
            <pc:docMk/>
            <pc:sldMk cId="278139738" sldId="296"/>
            <ac:picMk id="18" creationId="{3756804F-B794-6FFF-3CA0-D725AC39B435}"/>
          </ac:picMkLst>
        </pc:picChg>
        <pc:picChg chg="del">
          <ac:chgData name="Ariane Roy" userId="S::arianeroy@cunet.carleton.ca::db7d70a9-996f-44d5-8e7c-14752d3ae0a2" providerId="AD" clId="Web-{C62C9835-73DE-0863-5452-92105E57459B}" dt="2023-03-10T20:05:52.842" v="118"/>
          <ac:picMkLst>
            <pc:docMk/>
            <pc:sldMk cId="278139738" sldId="296"/>
            <ac:picMk id="26" creationId="{33243FE2-7E8C-44FE-9C49-1C25EA9E8CE6}"/>
          </ac:picMkLst>
        </pc:picChg>
      </pc:sldChg>
      <pc:sldChg chg="addSp delSp modSp modNotes">
        <pc:chgData name="Ariane Roy" userId="S::arianeroy@cunet.carleton.ca::db7d70a9-996f-44d5-8e7c-14752d3ae0a2" providerId="AD" clId="Web-{C62C9835-73DE-0863-5452-92105E57459B}" dt="2023-03-10T20:16:12.914" v="586" actId="1076"/>
        <pc:sldMkLst>
          <pc:docMk/>
          <pc:sldMk cId="850144313" sldId="297"/>
        </pc:sldMkLst>
        <pc:spChg chg="mod">
          <ac:chgData name="Ariane Roy" userId="S::arianeroy@cunet.carleton.ca::db7d70a9-996f-44d5-8e7c-14752d3ae0a2" providerId="AD" clId="Web-{C62C9835-73DE-0863-5452-92105E57459B}" dt="2023-03-10T20:16:12.914" v="586" actId="1076"/>
          <ac:spMkLst>
            <pc:docMk/>
            <pc:sldMk cId="850144313" sldId="297"/>
            <ac:spMk id="2" creationId="{19B8D910-5FD2-5817-F7AD-8DE79AA49F85}"/>
          </ac:spMkLst>
        </pc:spChg>
        <pc:spChg chg="mod">
          <ac:chgData name="Ariane Roy" userId="S::arianeroy@cunet.carleton.ca::db7d70a9-996f-44d5-8e7c-14752d3ae0a2" providerId="AD" clId="Web-{C62C9835-73DE-0863-5452-92105E57459B}" dt="2023-03-10T20:16:12.899" v="585" actId="1076"/>
          <ac:spMkLst>
            <pc:docMk/>
            <pc:sldMk cId="850144313" sldId="297"/>
            <ac:spMk id="4" creationId="{34F27D8D-14E7-EB11-4995-BEACA3C29B4A}"/>
          </ac:spMkLst>
        </pc:spChg>
        <pc:spChg chg="mod">
          <ac:chgData name="Ariane Roy" userId="S::arianeroy@cunet.carleton.ca::db7d70a9-996f-44d5-8e7c-14752d3ae0a2" providerId="AD" clId="Web-{C62C9835-73DE-0863-5452-92105E57459B}" dt="2023-03-10T20:16:09.258" v="582" actId="1076"/>
          <ac:spMkLst>
            <pc:docMk/>
            <pc:sldMk cId="850144313" sldId="297"/>
            <ac:spMk id="5" creationId="{ECEE74D3-5D74-4CB3-88ED-6A6A223EE739}"/>
          </ac:spMkLst>
        </pc:spChg>
        <pc:picChg chg="add">
          <ac:chgData name="Ariane Roy" userId="S::arianeroy@cunet.carleton.ca::db7d70a9-996f-44d5-8e7c-14752d3ae0a2" providerId="AD" clId="Web-{C62C9835-73DE-0863-5452-92105E57459B}" dt="2023-03-10T20:04:03.949" v="40"/>
          <ac:picMkLst>
            <pc:docMk/>
            <pc:sldMk cId="850144313" sldId="297"/>
            <ac:picMk id="7" creationId="{E4C2CFAE-73C2-4002-B1A6-049945C7E830}"/>
          </ac:picMkLst>
        </pc:picChg>
        <pc:picChg chg="add">
          <ac:chgData name="Ariane Roy" userId="S::arianeroy@cunet.carleton.ca::db7d70a9-996f-44d5-8e7c-14752d3ae0a2" providerId="AD" clId="Web-{C62C9835-73DE-0863-5452-92105E57459B}" dt="2023-03-10T20:04:03.965" v="41"/>
          <ac:picMkLst>
            <pc:docMk/>
            <pc:sldMk cId="850144313" sldId="297"/>
            <ac:picMk id="9" creationId="{76E7ACA1-CA73-7E33-31D2-10A1ECB93551}"/>
          </ac:picMkLst>
        </pc:picChg>
        <pc:picChg chg="del">
          <ac:chgData name="Ariane Roy" userId="S::arianeroy@cunet.carleton.ca::db7d70a9-996f-44d5-8e7c-14752d3ae0a2" providerId="AD" clId="Web-{C62C9835-73DE-0863-5452-92105E57459B}" dt="2023-03-10T20:03:59.496" v="39"/>
          <ac:picMkLst>
            <pc:docMk/>
            <pc:sldMk cId="850144313" sldId="297"/>
            <ac:picMk id="18" creationId="{3756804F-B794-6FFF-3CA0-D725AC39B435}"/>
          </ac:picMkLst>
        </pc:picChg>
        <pc:picChg chg="del">
          <ac:chgData name="Ariane Roy" userId="S::arianeroy@cunet.carleton.ca::db7d70a9-996f-44d5-8e7c-14752d3ae0a2" providerId="AD" clId="Web-{C62C9835-73DE-0863-5452-92105E57459B}" dt="2023-03-10T20:03:58.668" v="38"/>
          <ac:picMkLst>
            <pc:docMk/>
            <pc:sldMk cId="850144313" sldId="297"/>
            <ac:picMk id="26" creationId="{33243FE2-7E8C-44FE-9C49-1C25EA9E8CE6}"/>
          </ac:picMkLst>
        </pc:picChg>
      </pc:sldChg>
      <pc:sldChg chg="addSp delSp modSp ord modNotes">
        <pc:chgData name="Ariane Roy" userId="S::arianeroy@cunet.carleton.ca::db7d70a9-996f-44d5-8e7c-14752d3ae0a2" providerId="AD" clId="Web-{C62C9835-73DE-0863-5452-92105E57459B}" dt="2023-03-10T20:08:37.219" v="242"/>
        <pc:sldMkLst>
          <pc:docMk/>
          <pc:sldMk cId="2496228468" sldId="298"/>
        </pc:sldMkLst>
        <pc:spChg chg="mod">
          <ac:chgData name="Ariane Roy" userId="S::arianeroy@cunet.carleton.ca::db7d70a9-996f-44d5-8e7c-14752d3ae0a2" providerId="AD" clId="Web-{C62C9835-73DE-0863-5452-92105E57459B}" dt="2023-03-10T20:07:33.421" v="184" actId="20577"/>
          <ac:spMkLst>
            <pc:docMk/>
            <pc:sldMk cId="2496228468" sldId="298"/>
            <ac:spMk id="5" creationId="{ECEE74D3-5D74-4CB3-88ED-6A6A223EE739}"/>
          </ac:spMkLst>
        </pc:spChg>
        <pc:picChg chg="add del">
          <ac:chgData name="Ariane Roy" userId="S::arianeroy@cunet.carleton.ca::db7d70a9-996f-44d5-8e7c-14752d3ae0a2" providerId="AD" clId="Web-{C62C9835-73DE-0863-5452-92105E57459B}" dt="2023-03-10T20:05:32.341" v="99"/>
          <ac:picMkLst>
            <pc:docMk/>
            <pc:sldMk cId="2496228468" sldId="298"/>
            <ac:picMk id="4" creationId="{CEEA4562-6602-F363-B764-998A185A8571}"/>
          </ac:picMkLst>
        </pc:picChg>
        <pc:picChg chg="add del">
          <ac:chgData name="Ariane Roy" userId="S::arianeroy@cunet.carleton.ca::db7d70a9-996f-44d5-8e7c-14752d3ae0a2" providerId="AD" clId="Web-{C62C9835-73DE-0863-5452-92105E57459B}" dt="2023-03-10T20:05:32.341" v="98"/>
          <ac:picMkLst>
            <pc:docMk/>
            <pc:sldMk cId="2496228468" sldId="298"/>
            <ac:picMk id="7" creationId="{ABACDAFE-DB61-F6C4-910D-8D6B8C427708}"/>
          </ac:picMkLst>
        </pc:picChg>
        <pc:picChg chg="add">
          <ac:chgData name="Ariane Roy" userId="S::arianeroy@cunet.carleton.ca::db7d70a9-996f-44d5-8e7c-14752d3ae0a2" providerId="AD" clId="Web-{C62C9835-73DE-0863-5452-92105E57459B}" dt="2023-03-10T20:05:33.419" v="102"/>
          <ac:picMkLst>
            <pc:docMk/>
            <pc:sldMk cId="2496228468" sldId="298"/>
            <ac:picMk id="9" creationId="{CB79E160-4569-D6BF-7B2B-D7AD0CCB5F67}"/>
          </ac:picMkLst>
        </pc:picChg>
        <pc:picChg chg="add">
          <ac:chgData name="Ariane Roy" userId="S::arianeroy@cunet.carleton.ca::db7d70a9-996f-44d5-8e7c-14752d3ae0a2" providerId="AD" clId="Web-{C62C9835-73DE-0863-5452-92105E57459B}" dt="2023-03-10T20:05:33.435" v="103"/>
          <ac:picMkLst>
            <pc:docMk/>
            <pc:sldMk cId="2496228468" sldId="298"/>
            <ac:picMk id="11" creationId="{E408785C-33F4-3E92-D363-9C6CE313640E}"/>
          </ac:picMkLst>
        </pc:picChg>
        <pc:picChg chg="del">
          <ac:chgData name="Ariane Roy" userId="S::arianeroy@cunet.carleton.ca::db7d70a9-996f-44d5-8e7c-14752d3ae0a2" providerId="AD" clId="Web-{C62C9835-73DE-0863-5452-92105E57459B}" dt="2023-03-10T20:05:33.138" v="101"/>
          <ac:picMkLst>
            <pc:docMk/>
            <pc:sldMk cId="2496228468" sldId="298"/>
            <ac:picMk id="18" creationId="{3756804F-B794-6FFF-3CA0-D725AC39B435}"/>
          </ac:picMkLst>
        </pc:picChg>
        <pc:picChg chg="del">
          <ac:chgData name="Ariane Roy" userId="S::arianeroy@cunet.carleton.ca::db7d70a9-996f-44d5-8e7c-14752d3ae0a2" providerId="AD" clId="Web-{C62C9835-73DE-0863-5452-92105E57459B}" dt="2023-03-10T20:05:33.138" v="100"/>
          <ac:picMkLst>
            <pc:docMk/>
            <pc:sldMk cId="2496228468" sldId="298"/>
            <ac:picMk id="26" creationId="{33243FE2-7E8C-44FE-9C49-1C25EA9E8CE6}"/>
          </ac:picMkLst>
        </pc:picChg>
      </pc:sldChg>
      <pc:sldChg chg="addSp delSp modSp ord modNotes">
        <pc:chgData name="Ariane Roy" userId="S::arianeroy@cunet.carleton.ca::db7d70a9-996f-44d5-8e7c-14752d3ae0a2" providerId="AD" clId="Web-{C62C9835-73DE-0863-5452-92105E57459B}" dt="2023-03-10T20:45:06.115" v="1044"/>
        <pc:sldMkLst>
          <pc:docMk/>
          <pc:sldMk cId="236113754" sldId="299"/>
        </pc:sldMkLst>
        <pc:spChg chg="mod">
          <ac:chgData name="Ariane Roy" userId="S::arianeroy@cunet.carleton.ca::db7d70a9-996f-44d5-8e7c-14752d3ae0a2" providerId="AD" clId="Web-{C62C9835-73DE-0863-5452-92105E57459B}" dt="2023-03-10T20:14:42.710" v="561" actId="1076"/>
          <ac:spMkLst>
            <pc:docMk/>
            <pc:sldMk cId="236113754" sldId="299"/>
            <ac:spMk id="5" creationId="{ECEE74D3-5D74-4CB3-88ED-6A6A223EE739}"/>
          </ac:spMkLst>
        </pc:spChg>
        <pc:picChg chg="add">
          <ac:chgData name="Ariane Roy" userId="S::arianeroy@cunet.carleton.ca::db7d70a9-996f-44d5-8e7c-14752d3ae0a2" providerId="AD" clId="Web-{C62C9835-73DE-0863-5452-92105E57459B}" dt="2023-03-10T20:05:47.888" v="116"/>
          <ac:picMkLst>
            <pc:docMk/>
            <pc:sldMk cId="236113754" sldId="299"/>
            <ac:picMk id="4" creationId="{EFD666EE-164F-8F7D-5312-ED04D8D13E73}"/>
          </ac:picMkLst>
        </pc:picChg>
        <pc:picChg chg="add">
          <ac:chgData name="Ariane Roy" userId="S::arianeroy@cunet.carleton.ca::db7d70a9-996f-44d5-8e7c-14752d3ae0a2" providerId="AD" clId="Web-{C62C9835-73DE-0863-5452-92105E57459B}" dt="2023-03-10T20:05:47.904" v="117"/>
          <ac:picMkLst>
            <pc:docMk/>
            <pc:sldMk cId="236113754" sldId="299"/>
            <ac:picMk id="7" creationId="{D38B6F72-2BD5-EB58-8B3F-B2429A75D703}"/>
          </ac:picMkLst>
        </pc:picChg>
        <pc:picChg chg="add mod">
          <ac:chgData name="Ariane Roy" userId="S::arianeroy@cunet.carleton.ca::db7d70a9-996f-44d5-8e7c-14752d3ae0a2" providerId="AD" clId="Web-{C62C9835-73DE-0863-5452-92105E57459B}" dt="2023-03-10T20:15:15.288" v="565" actId="1076"/>
          <ac:picMkLst>
            <pc:docMk/>
            <pc:sldMk cId="236113754" sldId="299"/>
            <ac:picMk id="8" creationId="{6F836CC6-6072-C3FA-3637-93E18272CA6F}"/>
          </ac:picMkLst>
        </pc:picChg>
        <pc:picChg chg="del">
          <ac:chgData name="Ariane Roy" userId="S::arianeroy@cunet.carleton.ca::db7d70a9-996f-44d5-8e7c-14752d3ae0a2" providerId="AD" clId="Web-{C62C9835-73DE-0863-5452-92105E57459B}" dt="2023-03-10T20:05:47.607" v="115"/>
          <ac:picMkLst>
            <pc:docMk/>
            <pc:sldMk cId="236113754" sldId="299"/>
            <ac:picMk id="18" creationId="{3756804F-B794-6FFF-3CA0-D725AC39B435}"/>
          </ac:picMkLst>
        </pc:picChg>
        <pc:picChg chg="del">
          <ac:chgData name="Ariane Roy" userId="S::arianeroy@cunet.carleton.ca::db7d70a9-996f-44d5-8e7c-14752d3ae0a2" providerId="AD" clId="Web-{C62C9835-73DE-0863-5452-92105E57459B}" dt="2023-03-10T20:05:47.607" v="114"/>
          <ac:picMkLst>
            <pc:docMk/>
            <pc:sldMk cId="236113754" sldId="299"/>
            <ac:picMk id="26" creationId="{33243FE2-7E8C-44FE-9C49-1C25EA9E8CE6}"/>
          </ac:picMkLst>
        </pc:picChg>
      </pc:sldChg>
      <pc:sldChg chg="modSp add ord replId modNotes">
        <pc:chgData name="Ariane Roy" userId="S::arianeroy@cunet.carleton.ca::db7d70a9-996f-44d5-8e7c-14752d3ae0a2" providerId="AD" clId="Web-{C62C9835-73DE-0863-5452-92105E57459B}" dt="2023-03-10T20:13:49.896" v="513"/>
        <pc:sldMkLst>
          <pc:docMk/>
          <pc:sldMk cId="2363440576" sldId="300"/>
        </pc:sldMkLst>
        <pc:spChg chg="mod">
          <ac:chgData name="Ariane Roy" userId="S::arianeroy@cunet.carleton.ca::db7d70a9-996f-44d5-8e7c-14752d3ae0a2" providerId="AD" clId="Web-{C62C9835-73DE-0863-5452-92105E57459B}" dt="2023-03-10T20:11:50.441" v="443" actId="20577"/>
          <ac:spMkLst>
            <pc:docMk/>
            <pc:sldMk cId="2363440576" sldId="300"/>
            <ac:spMk id="5" creationId="{ECEE74D3-5D74-4CB3-88ED-6A6A223EE739}"/>
          </ac:spMkLst>
        </pc:spChg>
      </pc:sldChg>
      <pc:sldChg chg="modSp add ord replId delAnim modAnim modNotes">
        <pc:chgData name="Ariane Roy" userId="S::arianeroy@cunet.carleton.ca::db7d70a9-996f-44d5-8e7c-14752d3ae0a2" providerId="AD" clId="Web-{C62C9835-73DE-0863-5452-92105E57459B}" dt="2023-03-10T20:13:29.552" v="499"/>
        <pc:sldMkLst>
          <pc:docMk/>
          <pc:sldMk cId="2220570250" sldId="301"/>
        </pc:sldMkLst>
        <pc:spChg chg="mod">
          <ac:chgData name="Ariane Roy" userId="S::arianeroy@cunet.carleton.ca::db7d70a9-996f-44d5-8e7c-14752d3ae0a2" providerId="AD" clId="Web-{C62C9835-73DE-0863-5452-92105E57459B}" dt="2023-03-10T20:12:53.036" v="455" actId="20577"/>
          <ac:spMkLst>
            <pc:docMk/>
            <pc:sldMk cId="2220570250" sldId="301"/>
            <ac:spMk id="6" creationId="{FC8CA10A-DBFD-5285-CEF8-1EF69E4C767D}"/>
          </ac:spMkLst>
        </pc:spChg>
      </pc:sldChg>
      <pc:sldChg chg="modSp add ord replId modNotes">
        <pc:chgData name="Ariane Roy" userId="S::arianeroy@cunet.carleton.ca::db7d70a9-996f-44d5-8e7c-14752d3ae0a2" providerId="AD" clId="Web-{C62C9835-73DE-0863-5452-92105E57459B}" dt="2023-03-10T20:14:37.710" v="560"/>
        <pc:sldMkLst>
          <pc:docMk/>
          <pc:sldMk cId="2518366559" sldId="302"/>
        </pc:sldMkLst>
        <pc:spChg chg="mod">
          <ac:chgData name="Ariane Roy" userId="S::arianeroy@cunet.carleton.ca::db7d70a9-996f-44d5-8e7c-14752d3ae0a2" providerId="AD" clId="Web-{C62C9835-73DE-0863-5452-92105E57459B}" dt="2023-03-10T20:13:41.099" v="505" actId="20577"/>
          <ac:spMkLst>
            <pc:docMk/>
            <pc:sldMk cId="2518366559" sldId="302"/>
            <ac:spMk id="5" creationId="{ECEE74D3-5D74-4CB3-88ED-6A6A223EE739}"/>
          </ac:spMkLst>
        </pc:spChg>
      </pc:sldChg>
      <pc:sldChg chg="add replId">
        <pc:chgData name="Ariane Roy" userId="S::arianeroy@cunet.carleton.ca::db7d70a9-996f-44d5-8e7c-14752d3ae0a2" providerId="AD" clId="Web-{C62C9835-73DE-0863-5452-92105E57459B}" dt="2023-03-10T20:16:53.243" v="600"/>
        <pc:sldMkLst>
          <pc:docMk/>
          <pc:sldMk cId="615851159" sldId="303"/>
        </pc:sldMkLst>
      </pc:sldChg>
      <pc:sldChg chg="modSp new del ord">
        <pc:chgData name="Ariane Roy" userId="S::arianeroy@cunet.carleton.ca::db7d70a9-996f-44d5-8e7c-14752d3ae0a2" providerId="AD" clId="Web-{C62C9835-73DE-0863-5452-92105E57459B}" dt="2023-03-10T20:16:51.680" v="599"/>
        <pc:sldMkLst>
          <pc:docMk/>
          <pc:sldMk cId="3916931158" sldId="303"/>
        </pc:sldMkLst>
        <pc:spChg chg="mod">
          <ac:chgData name="Ariane Roy" userId="S::arianeroy@cunet.carleton.ca::db7d70a9-996f-44d5-8e7c-14752d3ae0a2" providerId="AD" clId="Web-{C62C9835-73DE-0863-5452-92105E57459B}" dt="2023-03-10T20:16:50.368" v="598" actId="20577"/>
          <ac:spMkLst>
            <pc:docMk/>
            <pc:sldMk cId="3916931158" sldId="303"/>
            <ac:spMk id="2" creationId="{FF4D0BB2-B978-D0E2-4BEA-41B4C83334BD}"/>
          </ac:spMkLst>
        </pc:spChg>
      </pc:sldChg>
      <pc:sldChg chg="addSp modSp add replId modNotes">
        <pc:chgData name="Ariane Roy" userId="S::arianeroy@cunet.carleton.ca::db7d70a9-996f-44d5-8e7c-14752d3ae0a2" providerId="AD" clId="Web-{C62C9835-73DE-0863-5452-92105E57459B}" dt="2023-03-10T20:28:15.660" v="952" actId="1076"/>
        <pc:sldMkLst>
          <pc:docMk/>
          <pc:sldMk cId="106497057" sldId="304"/>
        </pc:sldMkLst>
        <pc:spChg chg="mod">
          <ac:chgData name="Ariane Roy" userId="S::arianeroy@cunet.carleton.ca::db7d70a9-996f-44d5-8e7c-14752d3ae0a2" providerId="AD" clId="Web-{C62C9835-73DE-0863-5452-92105E57459B}" dt="2023-03-10T20:28:15.660" v="952" actId="1076"/>
          <ac:spMkLst>
            <pc:docMk/>
            <pc:sldMk cId="106497057" sldId="304"/>
            <ac:spMk id="2" creationId="{00000000-0000-0000-0000-000000000000}"/>
          </ac:spMkLst>
        </pc:spChg>
        <pc:spChg chg="mod">
          <ac:chgData name="Ariane Roy" userId="S::arianeroy@cunet.carleton.ca::db7d70a9-996f-44d5-8e7c-14752d3ae0a2" providerId="AD" clId="Web-{C62C9835-73DE-0863-5452-92105E57459B}" dt="2023-03-10T20:27:00.128" v="926" actId="1076"/>
          <ac:spMkLst>
            <pc:docMk/>
            <pc:sldMk cId="106497057" sldId="304"/>
            <ac:spMk id="8" creationId="{1821CBAF-3B02-7C83-67AE-F8E2123542EB}"/>
          </ac:spMkLst>
        </pc:spChg>
        <pc:spChg chg="mod">
          <ac:chgData name="Ariane Roy" userId="S::arianeroy@cunet.carleton.ca::db7d70a9-996f-44d5-8e7c-14752d3ae0a2" providerId="AD" clId="Web-{C62C9835-73DE-0863-5452-92105E57459B}" dt="2023-03-10T20:26:57.019" v="921" actId="1076"/>
          <ac:spMkLst>
            <pc:docMk/>
            <pc:sldMk cId="106497057" sldId="304"/>
            <ac:spMk id="14" creationId="{74F5743B-6F89-09D2-3BE5-26E0338A0107}"/>
          </ac:spMkLst>
        </pc:spChg>
        <pc:spChg chg="mod">
          <ac:chgData name="Ariane Roy" userId="S::arianeroy@cunet.carleton.ca::db7d70a9-996f-44d5-8e7c-14752d3ae0a2" providerId="AD" clId="Web-{C62C9835-73DE-0863-5452-92105E57459B}" dt="2023-03-10T20:26:57.034" v="922" actId="1076"/>
          <ac:spMkLst>
            <pc:docMk/>
            <pc:sldMk cId="106497057" sldId="304"/>
            <ac:spMk id="15" creationId="{20304693-7644-573D-A5F1-B05D29F47FF1}"/>
          </ac:spMkLst>
        </pc:spChg>
        <pc:spChg chg="mod">
          <ac:chgData name="Ariane Roy" userId="S::arianeroy@cunet.carleton.ca::db7d70a9-996f-44d5-8e7c-14752d3ae0a2" providerId="AD" clId="Web-{C62C9835-73DE-0863-5452-92105E57459B}" dt="2023-03-10T20:26:57.034" v="923" actId="1076"/>
          <ac:spMkLst>
            <pc:docMk/>
            <pc:sldMk cId="106497057" sldId="304"/>
            <ac:spMk id="16" creationId="{F6BA930E-6A92-383B-953E-8D7A4C2592AA}"/>
          </ac:spMkLst>
        </pc:spChg>
        <pc:spChg chg="mod">
          <ac:chgData name="Ariane Roy" userId="S::arianeroy@cunet.carleton.ca::db7d70a9-996f-44d5-8e7c-14752d3ae0a2" providerId="AD" clId="Web-{C62C9835-73DE-0863-5452-92105E57459B}" dt="2023-03-10T20:26:57.050" v="924" actId="1076"/>
          <ac:spMkLst>
            <pc:docMk/>
            <pc:sldMk cId="106497057" sldId="304"/>
            <ac:spMk id="17" creationId="{885DB19A-A17F-C929-CD62-C425A4AFFD1B}"/>
          </ac:spMkLst>
        </pc:spChg>
        <pc:spChg chg="mod">
          <ac:chgData name="Ariane Roy" userId="S::arianeroy@cunet.carleton.ca::db7d70a9-996f-44d5-8e7c-14752d3ae0a2" providerId="AD" clId="Web-{C62C9835-73DE-0863-5452-92105E57459B}" dt="2023-03-10T20:26:57.050" v="925" actId="1076"/>
          <ac:spMkLst>
            <pc:docMk/>
            <pc:sldMk cId="106497057" sldId="304"/>
            <ac:spMk id="18" creationId="{A7D677B9-E4F5-1096-2E6E-C9F1B1F1A344}"/>
          </ac:spMkLst>
        </pc:spChg>
        <pc:spChg chg="mod">
          <ac:chgData name="Ariane Roy" userId="S::arianeroy@cunet.carleton.ca::db7d70a9-996f-44d5-8e7c-14752d3ae0a2" providerId="AD" clId="Web-{C62C9835-73DE-0863-5452-92105E57459B}" dt="2023-03-10T20:27:05.753" v="927" actId="1076"/>
          <ac:spMkLst>
            <pc:docMk/>
            <pc:sldMk cId="106497057" sldId="304"/>
            <ac:spMk id="20" creationId="{0D4EDBB9-0EC8-9EAE-58B5-5DE03DD76419}"/>
          </ac:spMkLst>
        </pc:spChg>
        <pc:picChg chg="add mod">
          <ac:chgData name="Ariane Roy" userId="S::arianeroy@cunet.carleton.ca::db7d70a9-996f-44d5-8e7c-14752d3ae0a2" providerId="AD" clId="Web-{C62C9835-73DE-0863-5452-92105E57459B}" dt="2023-03-10T20:26:37.831" v="907" actId="1076"/>
          <ac:picMkLst>
            <pc:docMk/>
            <pc:sldMk cId="106497057" sldId="304"/>
            <ac:picMk id="3" creationId="{3BF87040-6366-5FB0-3CD2-D4B5056FA226}"/>
          </ac:picMkLst>
        </pc:picChg>
        <pc:picChg chg="add mod">
          <ac:chgData name="Ariane Roy" userId="S::arianeroy@cunet.carleton.ca::db7d70a9-996f-44d5-8e7c-14752d3ae0a2" providerId="AD" clId="Web-{C62C9835-73DE-0863-5452-92105E57459B}" dt="2023-03-10T20:26:37.846" v="908" actId="1076"/>
          <ac:picMkLst>
            <pc:docMk/>
            <pc:sldMk cId="106497057" sldId="304"/>
            <ac:picMk id="5" creationId="{AD2BE532-F4E1-A19C-568B-1FC1AFB1FFFE}"/>
          </ac:picMkLst>
        </pc:picChg>
        <pc:picChg chg="add mod">
          <ac:chgData name="Ariane Roy" userId="S::arianeroy@cunet.carleton.ca::db7d70a9-996f-44d5-8e7c-14752d3ae0a2" providerId="AD" clId="Web-{C62C9835-73DE-0863-5452-92105E57459B}" dt="2023-03-10T20:26:37.831" v="906" actId="1076"/>
          <ac:picMkLst>
            <pc:docMk/>
            <pc:sldMk cId="106497057" sldId="304"/>
            <ac:picMk id="6" creationId="{E503A15A-E0D5-2CF6-CAA9-83A2F2EA4FB7}"/>
          </ac:picMkLst>
        </pc:picChg>
        <pc:picChg chg="mod">
          <ac:chgData name="Ariane Roy" userId="S::arianeroy@cunet.carleton.ca::db7d70a9-996f-44d5-8e7c-14752d3ae0a2" providerId="AD" clId="Web-{C62C9835-73DE-0863-5452-92105E57459B}" dt="2023-03-10T20:26:37.815" v="905" actId="1076"/>
          <ac:picMkLst>
            <pc:docMk/>
            <pc:sldMk cId="106497057" sldId="304"/>
            <ac:picMk id="21" creationId="{F2B373FF-3637-110A-26BD-7629118383B3}"/>
          </ac:picMkLst>
        </pc:picChg>
      </pc:sldChg>
      <pc:sldChg chg="modSp add ord replId modNotes">
        <pc:chgData name="Ariane Roy" userId="S::arianeroy@cunet.carleton.ca::db7d70a9-996f-44d5-8e7c-14752d3ae0a2" providerId="AD" clId="Web-{C62C9835-73DE-0863-5452-92105E57459B}" dt="2023-03-10T20:52:14.450" v="1148"/>
        <pc:sldMkLst>
          <pc:docMk/>
          <pc:sldMk cId="3893385953" sldId="305"/>
        </pc:sldMkLst>
        <pc:spChg chg="mod">
          <ac:chgData name="Ariane Roy" userId="S::arianeroy@cunet.carleton.ca::db7d70a9-996f-44d5-8e7c-14752d3ae0a2" providerId="AD" clId="Web-{C62C9835-73DE-0863-5452-92105E57459B}" dt="2023-03-10T20:49:33.431" v="1135" actId="20577"/>
          <ac:spMkLst>
            <pc:docMk/>
            <pc:sldMk cId="3893385953" sldId="305"/>
            <ac:spMk id="6" creationId="{FC8CA10A-DBFD-5285-CEF8-1EF69E4C767D}"/>
          </ac:spMkLst>
        </pc:spChg>
      </pc:sldChg>
      <pc:sldChg chg="add replId modNotes">
        <pc:chgData name="Ariane Roy" userId="S::arianeroy@cunet.carleton.ca::db7d70a9-996f-44d5-8e7c-14752d3ae0a2" providerId="AD" clId="Web-{C62C9835-73DE-0863-5452-92105E57459B}" dt="2023-03-10T20:49:21.384" v="1132"/>
        <pc:sldMkLst>
          <pc:docMk/>
          <pc:sldMk cId="19232945" sldId="306"/>
        </pc:sldMkLst>
      </pc:sldChg>
    </pc:docChg>
  </pc:docChgLst>
  <pc:docChgLst>
    <pc:chgData name="Ariane Roy" userId="S::arianeroy@cunet.carleton.ca::db7d70a9-996f-44d5-8e7c-14752d3ae0a2" providerId="AD" clId="Web-{FC992283-730B-4679-A43D-B09E21B8C52E}"/>
    <pc:docChg chg="addSld modSld sldOrd">
      <pc:chgData name="Ariane Roy" userId="S::arianeroy@cunet.carleton.ca::db7d70a9-996f-44d5-8e7c-14752d3ae0a2" providerId="AD" clId="Web-{FC992283-730B-4679-A43D-B09E21B8C52E}" dt="2022-11-30T19:35:56.214" v="30" actId="1076"/>
      <pc:docMkLst>
        <pc:docMk/>
      </pc:docMkLst>
      <pc:sldChg chg="modSp">
        <pc:chgData name="Ariane Roy" userId="S::arianeroy@cunet.carleton.ca::db7d70a9-996f-44d5-8e7c-14752d3ae0a2" providerId="AD" clId="Web-{FC992283-730B-4679-A43D-B09E21B8C52E}" dt="2022-11-30T19:35:56.214" v="30" actId="1076"/>
        <pc:sldMkLst>
          <pc:docMk/>
          <pc:sldMk cId="1065309280" sldId="258"/>
        </pc:sldMkLst>
        <pc:spChg chg="mod">
          <ac:chgData name="Ariane Roy" userId="S::arianeroy@cunet.carleton.ca::db7d70a9-996f-44d5-8e7c-14752d3ae0a2" providerId="AD" clId="Web-{FC992283-730B-4679-A43D-B09E21B8C52E}" dt="2022-11-30T19:35:56.214" v="30" actId="1076"/>
          <ac:spMkLst>
            <pc:docMk/>
            <pc:sldMk cId="1065309280" sldId="258"/>
            <ac:spMk id="14" creationId="{0AFDAEE4-04CB-445F-AE41-CEF2E0514FE5}"/>
          </ac:spMkLst>
        </pc:spChg>
      </pc:sldChg>
      <pc:sldChg chg="delSp modSp add ord replId">
        <pc:chgData name="Ariane Roy" userId="S::arianeroy@cunet.carleton.ca::db7d70a9-996f-44d5-8e7c-14752d3ae0a2" providerId="AD" clId="Web-{FC992283-730B-4679-A43D-B09E21B8C52E}" dt="2022-11-30T19:35:38.980" v="27" actId="1076"/>
        <pc:sldMkLst>
          <pc:docMk/>
          <pc:sldMk cId="785855618" sldId="265"/>
        </pc:sldMkLst>
        <pc:spChg chg="mod">
          <ac:chgData name="Ariane Roy" userId="S::arianeroy@cunet.carleton.ca::db7d70a9-996f-44d5-8e7c-14752d3ae0a2" providerId="AD" clId="Web-{FC992283-730B-4679-A43D-B09E21B8C52E}" dt="2022-11-30T19:35:22.339" v="14" actId="20577"/>
          <ac:spMkLst>
            <pc:docMk/>
            <pc:sldMk cId="785855618" sldId="265"/>
            <ac:spMk id="2" creationId="{00000000-0000-0000-0000-000000000000}"/>
          </ac:spMkLst>
        </pc:spChg>
        <pc:spChg chg="mod">
          <ac:chgData name="Ariane Roy" userId="S::arianeroy@cunet.carleton.ca::db7d70a9-996f-44d5-8e7c-14752d3ae0a2" providerId="AD" clId="Web-{FC992283-730B-4679-A43D-B09E21B8C52E}" dt="2022-11-30T19:35:38.980" v="27" actId="1076"/>
          <ac:spMkLst>
            <pc:docMk/>
            <pc:sldMk cId="785855618" sldId="265"/>
            <ac:spMk id="3" creationId="{00000000-0000-0000-0000-000000000000}"/>
          </ac:spMkLst>
        </pc:spChg>
        <pc:picChg chg="del">
          <ac:chgData name="Ariane Roy" userId="S::arianeroy@cunet.carleton.ca::db7d70a9-996f-44d5-8e7c-14752d3ae0a2" providerId="AD" clId="Web-{FC992283-730B-4679-A43D-B09E21B8C52E}" dt="2022-11-30T19:35:29.698" v="24"/>
          <ac:picMkLst>
            <pc:docMk/>
            <pc:sldMk cId="785855618" sldId="265"/>
            <ac:picMk id="35" creationId="{C0F1C365-8CED-4AFE-9B6D-7B8CC9F3B0A0}"/>
          </ac:picMkLst>
        </pc:picChg>
      </pc:sldChg>
    </pc:docChg>
  </pc:docChgLst>
  <pc:docChgLst>
    <pc:chgData name="Ariane Roy" userId="S::arianeroy@cunet.carleton.ca::db7d70a9-996f-44d5-8e7c-14752d3ae0a2" providerId="AD" clId="Web-{1F0BB1CB-7F32-E769-CDD9-B9387A23F035}"/>
    <pc:docChg chg="modSld">
      <pc:chgData name="Ariane Roy" userId="S::arianeroy@cunet.carleton.ca::db7d70a9-996f-44d5-8e7c-14752d3ae0a2" providerId="AD" clId="Web-{1F0BB1CB-7F32-E769-CDD9-B9387A23F035}" dt="2022-12-02T13:53:30.467" v="5" actId="1076"/>
      <pc:docMkLst>
        <pc:docMk/>
      </pc:docMkLst>
      <pc:sldChg chg="addSp delSp modSp">
        <pc:chgData name="Ariane Roy" userId="S::arianeroy@cunet.carleton.ca::db7d70a9-996f-44d5-8e7c-14752d3ae0a2" providerId="AD" clId="Web-{1F0BB1CB-7F32-E769-CDD9-B9387A23F035}" dt="2022-12-02T13:53:30.467" v="5" actId="1076"/>
        <pc:sldMkLst>
          <pc:docMk/>
          <pc:sldMk cId="627371052" sldId="257"/>
        </pc:sldMkLst>
        <pc:picChg chg="add mod ord">
          <ac:chgData name="Ariane Roy" userId="S::arianeroy@cunet.carleton.ca::db7d70a9-996f-44d5-8e7c-14752d3ae0a2" providerId="AD" clId="Web-{1F0BB1CB-7F32-E769-CDD9-B9387A23F035}" dt="2022-12-02T13:53:30.467" v="5" actId="1076"/>
          <ac:picMkLst>
            <pc:docMk/>
            <pc:sldMk cId="627371052" sldId="257"/>
            <ac:picMk id="3" creationId="{A6BE8C58-2B35-C587-91D5-12D959E0B32C}"/>
          </ac:picMkLst>
        </pc:picChg>
        <pc:picChg chg="del">
          <ac:chgData name="Ariane Roy" userId="S::arianeroy@cunet.carleton.ca::db7d70a9-996f-44d5-8e7c-14752d3ae0a2" providerId="AD" clId="Web-{1F0BB1CB-7F32-E769-CDD9-B9387A23F035}" dt="2022-12-02T13:53:25.029" v="4"/>
          <ac:picMkLst>
            <pc:docMk/>
            <pc:sldMk cId="627371052" sldId="257"/>
            <ac:picMk id="29" creationId="{D04E7D1F-DC49-4436-9C2E-57CEFF2AD249}"/>
          </ac:picMkLst>
        </pc:picChg>
      </pc:sldChg>
    </pc:docChg>
  </pc:docChgLst>
  <pc:docChgLst>
    <pc:chgData name="Ariane Roy" userId="S::arianeroy@cunet.carleton.ca::db7d70a9-996f-44d5-8e7c-14752d3ae0a2" providerId="AD" clId="Web-{7C0D0372-D2BC-7E1A-F1A3-612FE053B556}"/>
    <pc:docChg chg="addSld delSld modSld sldOrd">
      <pc:chgData name="Ariane Roy" userId="S::arianeroy@cunet.carleton.ca::db7d70a9-996f-44d5-8e7c-14752d3ae0a2" providerId="AD" clId="Web-{7C0D0372-D2BC-7E1A-F1A3-612FE053B556}" dt="2023-01-10T20:37:40.528" v="780" actId="20577"/>
      <pc:docMkLst>
        <pc:docMk/>
      </pc:docMkLst>
      <pc:sldChg chg="modSp">
        <pc:chgData name="Ariane Roy" userId="S::arianeroy@cunet.carleton.ca::db7d70a9-996f-44d5-8e7c-14752d3ae0a2" providerId="AD" clId="Web-{7C0D0372-D2BC-7E1A-F1A3-612FE053B556}" dt="2023-01-10T19:34:56.569" v="9" actId="20577"/>
        <pc:sldMkLst>
          <pc:docMk/>
          <pc:sldMk cId="109857222" sldId="256"/>
        </pc:sldMkLst>
        <pc:spChg chg="mod">
          <ac:chgData name="Ariane Roy" userId="S::arianeroy@cunet.carleton.ca::db7d70a9-996f-44d5-8e7c-14752d3ae0a2" providerId="AD" clId="Web-{7C0D0372-D2BC-7E1A-F1A3-612FE053B556}" dt="2023-01-10T19:34:56.569" v="9" actId="20577"/>
          <ac:spMkLst>
            <pc:docMk/>
            <pc:sldMk cId="109857222" sldId="256"/>
            <ac:spMk id="2" creationId="{00000000-0000-0000-0000-000000000000}"/>
          </ac:spMkLst>
        </pc:spChg>
      </pc:sldChg>
      <pc:sldChg chg="modSp ord">
        <pc:chgData name="Ariane Roy" userId="S::arianeroy@cunet.carleton.ca::db7d70a9-996f-44d5-8e7c-14752d3ae0a2" providerId="AD" clId="Web-{7C0D0372-D2BC-7E1A-F1A3-612FE053B556}" dt="2023-01-10T19:35:34.303" v="33" actId="20577"/>
        <pc:sldMkLst>
          <pc:docMk/>
          <pc:sldMk cId="1936628001" sldId="272"/>
        </pc:sldMkLst>
        <pc:spChg chg="mod">
          <ac:chgData name="Ariane Roy" userId="S::arianeroy@cunet.carleton.ca::db7d70a9-996f-44d5-8e7c-14752d3ae0a2" providerId="AD" clId="Web-{7C0D0372-D2BC-7E1A-F1A3-612FE053B556}" dt="2023-01-10T19:35:34.303" v="33" actId="20577"/>
          <ac:spMkLst>
            <pc:docMk/>
            <pc:sldMk cId="1936628001" sldId="272"/>
            <ac:spMk id="5" creationId="{ECEE74D3-5D74-4CB3-88ED-6A6A223EE739}"/>
          </ac:spMkLst>
        </pc:spChg>
      </pc:sldChg>
      <pc:sldChg chg="modSp ord">
        <pc:chgData name="Ariane Roy" userId="S::arianeroy@cunet.carleton.ca::db7d70a9-996f-44d5-8e7c-14752d3ae0a2" providerId="AD" clId="Web-{7C0D0372-D2BC-7E1A-F1A3-612FE053B556}" dt="2023-01-10T19:35:11.194" v="18" actId="20577"/>
        <pc:sldMkLst>
          <pc:docMk/>
          <pc:sldMk cId="507868548" sldId="273"/>
        </pc:sldMkLst>
        <pc:spChg chg="mod">
          <ac:chgData name="Ariane Roy" userId="S::arianeroy@cunet.carleton.ca::db7d70a9-996f-44d5-8e7c-14752d3ae0a2" providerId="AD" clId="Web-{7C0D0372-D2BC-7E1A-F1A3-612FE053B556}" dt="2023-01-10T19:35:11.194" v="18" actId="20577"/>
          <ac:spMkLst>
            <pc:docMk/>
            <pc:sldMk cId="507868548" sldId="273"/>
            <ac:spMk id="5" creationId="{ECEE74D3-5D74-4CB3-88ED-6A6A223EE739}"/>
          </ac:spMkLst>
        </pc:spChg>
      </pc:sldChg>
      <pc:sldChg chg="modSp ord">
        <pc:chgData name="Ariane Roy" userId="S::arianeroy@cunet.carleton.ca::db7d70a9-996f-44d5-8e7c-14752d3ae0a2" providerId="AD" clId="Web-{7C0D0372-D2BC-7E1A-F1A3-612FE053B556}" dt="2023-01-10T20:36:03.186" v="752" actId="20577"/>
        <pc:sldMkLst>
          <pc:docMk/>
          <pc:sldMk cId="3019251261" sldId="275"/>
        </pc:sldMkLst>
        <pc:spChg chg="mod">
          <ac:chgData name="Ariane Roy" userId="S::arianeroy@cunet.carleton.ca::db7d70a9-996f-44d5-8e7c-14752d3ae0a2" providerId="AD" clId="Web-{7C0D0372-D2BC-7E1A-F1A3-612FE053B556}" dt="2023-01-10T20:36:03.186" v="752" actId="20577"/>
          <ac:spMkLst>
            <pc:docMk/>
            <pc:sldMk cId="3019251261" sldId="275"/>
            <ac:spMk id="5" creationId="{ECEE74D3-5D74-4CB3-88ED-6A6A223EE739}"/>
          </ac:spMkLst>
        </pc:spChg>
      </pc:sldChg>
      <pc:sldChg chg="modSp ord">
        <pc:chgData name="Ariane Roy" userId="S::arianeroy@cunet.carleton.ca::db7d70a9-996f-44d5-8e7c-14752d3ae0a2" providerId="AD" clId="Web-{7C0D0372-D2BC-7E1A-F1A3-612FE053B556}" dt="2023-01-10T19:46:00.481" v="273" actId="1076"/>
        <pc:sldMkLst>
          <pc:docMk/>
          <pc:sldMk cId="262830904" sldId="277"/>
        </pc:sldMkLst>
        <pc:spChg chg="mod">
          <ac:chgData name="Ariane Roy" userId="S::arianeroy@cunet.carleton.ca::db7d70a9-996f-44d5-8e7c-14752d3ae0a2" providerId="AD" clId="Web-{7C0D0372-D2BC-7E1A-F1A3-612FE053B556}" dt="2023-01-10T19:46:00.481" v="273" actId="1076"/>
          <ac:spMkLst>
            <pc:docMk/>
            <pc:sldMk cId="262830904" sldId="277"/>
            <ac:spMk id="2" creationId="{19B8D910-5FD2-5817-F7AD-8DE79AA49F85}"/>
          </ac:spMkLst>
        </pc:spChg>
        <pc:spChg chg="mod">
          <ac:chgData name="Ariane Roy" userId="S::arianeroy@cunet.carleton.ca::db7d70a9-996f-44d5-8e7c-14752d3ae0a2" providerId="AD" clId="Web-{7C0D0372-D2BC-7E1A-F1A3-612FE053B556}" dt="2023-01-10T19:35:50.709" v="46" actId="20577"/>
          <ac:spMkLst>
            <pc:docMk/>
            <pc:sldMk cId="262830904" sldId="277"/>
            <ac:spMk id="5" creationId="{ECEE74D3-5D74-4CB3-88ED-6A6A223EE739}"/>
          </ac:spMkLst>
        </pc:spChg>
      </pc:sldChg>
      <pc:sldChg chg="del">
        <pc:chgData name="Ariane Roy" userId="S::arianeroy@cunet.carleton.ca::db7d70a9-996f-44d5-8e7c-14752d3ae0a2" providerId="AD" clId="Web-{7C0D0372-D2BC-7E1A-F1A3-612FE053B556}" dt="2023-01-10T20:36:15.592" v="755"/>
        <pc:sldMkLst>
          <pc:docMk/>
          <pc:sldMk cId="2681517827" sldId="278"/>
        </pc:sldMkLst>
      </pc:sldChg>
      <pc:sldChg chg="modSp add del replId">
        <pc:chgData name="Ariane Roy" userId="S::arianeroy@cunet.carleton.ca::db7d70a9-996f-44d5-8e7c-14752d3ae0a2" providerId="AD" clId="Web-{7C0D0372-D2BC-7E1A-F1A3-612FE053B556}" dt="2023-01-10T20:36:07.232" v="753"/>
        <pc:sldMkLst>
          <pc:docMk/>
          <pc:sldMk cId="3209412832" sldId="279"/>
        </pc:sldMkLst>
        <pc:spChg chg="mod">
          <ac:chgData name="Ariane Roy" userId="S::arianeroy@cunet.carleton.ca::db7d70a9-996f-44d5-8e7c-14752d3ae0a2" providerId="AD" clId="Web-{7C0D0372-D2BC-7E1A-F1A3-612FE053B556}" dt="2023-01-10T20:35:53.436" v="751" actId="20577"/>
          <ac:spMkLst>
            <pc:docMk/>
            <pc:sldMk cId="3209412832" sldId="279"/>
            <ac:spMk id="2" creationId="{19B8D910-5FD2-5817-F7AD-8DE79AA49F85}"/>
          </ac:spMkLst>
        </pc:spChg>
        <pc:spChg chg="mod">
          <ac:chgData name="Ariane Roy" userId="S::arianeroy@cunet.carleton.ca::db7d70a9-996f-44d5-8e7c-14752d3ae0a2" providerId="AD" clId="Web-{7C0D0372-D2BC-7E1A-F1A3-612FE053B556}" dt="2023-01-10T19:38:15.504" v="114" actId="20577"/>
          <ac:spMkLst>
            <pc:docMk/>
            <pc:sldMk cId="3209412832" sldId="279"/>
            <ac:spMk id="5" creationId="{ECEE74D3-5D74-4CB3-88ED-6A6A223EE739}"/>
          </ac:spMkLst>
        </pc:spChg>
      </pc:sldChg>
      <pc:sldChg chg="modSp add ord replId">
        <pc:chgData name="Ariane Roy" userId="S::arianeroy@cunet.carleton.ca::db7d70a9-996f-44d5-8e7c-14752d3ae0a2" providerId="AD" clId="Web-{7C0D0372-D2BC-7E1A-F1A3-612FE053B556}" dt="2023-01-10T19:50:08.165" v="319" actId="1076"/>
        <pc:sldMkLst>
          <pc:docMk/>
          <pc:sldMk cId="1382488406" sldId="280"/>
        </pc:sldMkLst>
        <pc:spChg chg="mod">
          <ac:chgData name="Ariane Roy" userId="S::arianeroy@cunet.carleton.ca::db7d70a9-996f-44d5-8e7c-14752d3ae0a2" providerId="AD" clId="Web-{7C0D0372-D2BC-7E1A-F1A3-612FE053B556}" dt="2023-01-10T19:50:08.165" v="319" actId="1076"/>
          <ac:spMkLst>
            <pc:docMk/>
            <pc:sldMk cId="1382488406" sldId="280"/>
            <ac:spMk id="2" creationId="{19B8D910-5FD2-5817-F7AD-8DE79AA49F85}"/>
          </ac:spMkLst>
        </pc:spChg>
        <pc:spChg chg="mod">
          <ac:chgData name="Ariane Roy" userId="S::arianeroy@cunet.carleton.ca::db7d70a9-996f-44d5-8e7c-14752d3ae0a2" providerId="AD" clId="Web-{7C0D0372-D2BC-7E1A-F1A3-612FE053B556}" dt="2023-01-10T19:36:08.318" v="59" actId="20577"/>
          <ac:spMkLst>
            <pc:docMk/>
            <pc:sldMk cId="1382488406" sldId="280"/>
            <ac:spMk id="5" creationId="{ECEE74D3-5D74-4CB3-88ED-6A6A223EE739}"/>
          </ac:spMkLst>
        </pc:spChg>
      </pc:sldChg>
      <pc:sldChg chg="modSp add replId">
        <pc:chgData name="Ariane Roy" userId="S::arianeroy@cunet.carleton.ca::db7d70a9-996f-44d5-8e7c-14752d3ae0a2" providerId="AD" clId="Web-{7C0D0372-D2BC-7E1A-F1A3-612FE053B556}" dt="2023-01-10T20:31:11.815" v="671" actId="1076"/>
        <pc:sldMkLst>
          <pc:docMk/>
          <pc:sldMk cId="2290390932" sldId="281"/>
        </pc:sldMkLst>
        <pc:spChg chg="mod">
          <ac:chgData name="Ariane Roy" userId="S::arianeroy@cunet.carleton.ca::db7d70a9-996f-44d5-8e7c-14752d3ae0a2" providerId="AD" clId="Web-{7C0D0372-D2BC-7E1A-F1A3-612FE053B556}" dt="2023-01-10T20:31:11.815" v="671" actId="1076"/>
          <ac:spMkLst>
            <pc:docMk/>
            <pc:sldMk cId="2290390932" sldId="281"/>
            <ac:spMk id="2" creationId="{19B8D910-5FD2-5817-F7AD-8DE79AA49F85}"/>
          </ac:spMkLst>
        </pc:spChg>
        <pc:spChg chg="mod">
          <ac:chgData name="Ariane Roy" userId="S::arianeroy@cunet.carleton.ca::db7d70a9-996f-44d5-8e7c-14752d3ae0a2" providerId="AD" clId="Web-{7C0D0372-D2BC-7E1A-F1A3-612FE053B556}" dt="2023-01-10T20:25:29.258" v="514" actId="20577"/>
          <ac:spMkLst>
            <pc:docMk/>
            <pc:sldMk cId="2290390932" sldId="281"/>
            <ac:spMk id="5" creationId="{ECEE74D3-5D74-4CB3-88ED-6A6A223EE739}"/>
          </ac:spMkLst>
        </pc:spChg>
        <pc:picChg chg="mod">
          <ac:chgData name="Ariane Roy" userId="S::arianeroy@cunet.carleton.ca::db7d70a9-996f-44d5-8e7c-14752d3ae0a2" providerId="AD" clId="Web-{7C0D0372-D2BC-7E1A-F1A3-612FE053B556}" dt="2023-01-10T20:26:39.491" v="549" actId="1076"/>
          <ac:picMkLst>
            <pc:docMk/>
            <pc:sldMk cId="2290390932" sldId="281"/>
            <ac:picMk id="18" creationId="{3756804F-B794-6FFF-3CA0-D725AC39B435}"/>
          </ac:picMkLst>
        </pc:picChg>
        <pc:picChg chg="mod">
          <ac:chgData name="Ariane Roy" userId="S::arianeroy@cunet.carleton.ca::db7d70a9-996f-44d5-8e7c-14752d3ae0a2" providerId="AD" clId="Web-{7C0D0372-D2BC-7E1A-F1A3-612FE053B556}" dt="2023-01-10T20:26:43.460" v="550" actId="1076"/>
          <ac:picMkLst>
            <pc:docMk/>
            <pc:sldMk cId="2290390932" sldId="281"/>
            <ac:picMk id="26" creationId="{33243FE2-7E8C-44FE-9C49-1C25EA9E8CE6}"/>
          </ac:picMkLst>
        </pc:picChg>
      </pc:sldChg>
      <pc:sldChg chg="modSp add replId">
        <pc:chgData name="Ariane Roy" userId="S::arianeroy@cunet.carleton.ca::db7d70a9-996f-44d5-8e7c-14752d3ae0a2" providerId="AD" clId="Web-{7C0D0372-D2BC-7E1A-F1A3-612FE053B556}" dt="2023-01-10T19:36:42.318" v="72" actId="1076"/>
        <pc:sldMkLst>
          <pc:docMk/>
          <pc:sldMk cId="2787102316" sldId="282"/>
        </pc:sldMkLst>
        <pc:spChg chg="mod">
          <ac:chgData name="Ariane Roy" userId="S::arianeroy@cunet.carleton.ca::db7d70a9-996f-44d5-8e7c-14752d3ae0a2" providerId="AD" clId="Web-{7C0D0372-D2BC-7E1A-F1A3-612FE053B556}" dt="2023-01-10T19:36:42.318" v="72" actId="1076"/>
          <ac:spMkLst>
            <pc:docMk/>
            <pc:sldMk cId="2787102316" sldId="282"/>
            <ac:spMk id="5" creationId="{ECEE74D3-5D74-4CB3-88ED-6A6A223EE739}"/>
          </ac:spMkLst>
        </pc:spChg>
      </pc:sldChg>
      <pc:sldChg chg="modSp add del replId">
        <pc:chgData name="Ariane Roy" userId="S::arianeroy@cunet.carleton.ca::db7d70a9-996f-44d5-8e7c-14752d3ae0a2" providerId="AD" clId="Web-{7C0D0372-D2BC-7E1A-F1A3-612FE053B556}" dt="2023-01-10T20:27:00.538" v="554"/>
        <pc:sldMkLst>
          <pc:docMk/>
          <pc:sldMk cId="1867563368" sldId="283"/>
        </pc:sldMkLst>
        <pc:spChg chg="mod">
          <ac:chgData name="Ariane Roy" userId="S::arianeroy@cunet.carleton.ca::db7d70a9-996f-44d5-8e7c-14752d3ae0a2" providerId="AD" clId="Web-{7C0D0372-D2BC-7E1A-F1A3-612FE053B556}" dt="2023-01-10T19:37:20.208" v="84" actId="20577"/>
          <ac:spMkLst>
            <pc:docMk/>
            <pc:sldMk cId="1867563368" sldId="283"/>
            <ac:spMk id="5" creationId="{ECEE74D3-5D74-4CB3-88ED-6A6A223EE739}"/>
          </ac:spMkLst>
        </pc:spChg>
      </pc:sldChg>
      <pc:sldChg chg="modSp add replId">
        <pc:chgData name="Ariane Roy" userId="S::arianeroy@cunet.carleton.ca::db7d70a9-996f-44d5-8e7c-14752d3ae0a2" providerId="AD" clId="Web-{7C0D0372-D2BC-7E1A-F1A3-612FE053B556}" dt="2023-01-10T19:37:16.692" v="81" actId="20577"/>
        <pc:sldMkLst>
          <pc:docMk/>
          <pc:sldMk cId="3888274293" sldId="284"/>
        </pc:sldMkLst>
        <pc:spChg chg="mod">
          <ac:chgData name="Ariane Roy" userId="S::arianeroy@cunet.carleton.ca::db7d70a9-996f-44d5-8e7c-14752d3ae0a2" providerId="AD" clId="Web-{7C0D0372-D2BC-7E1A-F1A3-612FE053B556}" dt="2023-01-10T19:37:16.692" v="81" actId="20577"/>
          <ac:spMkLst>
            <pc:docMk/>
            <pc:sldMk cId="3888274293" sldId="284"/>
            <ac:spMk id="5" creationId="{ECEE74D3-5D74-4CB3-88ED-6A6A223EE739}"/>
          </ac:spMkLst>
        </pc:spChg>
      </pc:sldChg>
      <pc:sldChg chg="modSp add del replId">
        <pc:chgData name="Ariane Roy" userId="S::arianeroy@cunet.carleton.ca::db7d70a9-996f-44d5-8e7c-14752d3ae0a2" providerId="AD" clId="Web-{7C0D0372-D2BC-7E1A-F1A3-612FE053B556}" dt="2023-01-10T20:28:23.833" v="601"/>
        <pc:sldMkLst>
          <pc:docMk/>
          <pc:sldMk cId="4090589299" sldId="285"/>
        </pc:sldMkLst>
        <pc:spChg chg="mod">
          <ac:chgData name="Ariane Roy" userId="S::arianeroy@cunet.carleton.ca::db7d70a9-996f-44d5-8e7c-14752d3ae0a2" providerId="AD" clId="Web-{7C0D0372-D2BC-7E1A-F1A3-612FE053B556}" dt="2023-01-10T19:37:34.364" v="92" actId="20577"/>
          <ac:spMkLst>
            <pc:docMk/>
            <pc:sldMk cId="4090589299" sldId="285"/>
            <ac:spMk id="5" creationId="{ECEE74D3-5D74-4CB3-88ED-6A6A223EE739}"/>
          </ac:spMkLst>
        </pc:spChg>
      </pc:sldChg>
      <pc:sldChg chg="modSp add replId">
        <pc:chgData name="Ariane Roy" userId="S::arianeroy@cunet.carleton.ca::db7d70a9-996f-44d5-8e7c-14752d3ae0a2" providerId="AD" clId="Web-{7C0D0372-D2BC-7E1A-F1A3-612FE053B556}" dt="2023-01-10T19:37:30.817" v="90" actId="20577"/>
        <pc:sldMkLst>
          <pc:docMk/>
          <pc:sldMk cId="258765029" sldId="286"/>
        </pc:sldMkLst>
        <pc:spChg chg="mod">
          <ac:chgData name="Ariane Roy" userId="S::arianeroy@cunet.carleton.ca::db7d70a9-996f-44d5-8e7c-14752d3ae0a2" providerId="AD" clId="Web-{7C0D0372-D2BC-7E1A-F1A3-612FE053B556}" dt="2023-01-10T19:37:30.817" v="90" actId="20577"/>
          <ac:spMkLst>
            <pc:docMk/>
            <pc:sldMk cId="258765029" sldId="286"/>
            <ac:spMk id="5" creationId="{ECEE74D3-5D74-4CB3-88ED-6A6A223EE739}"/>
          </ac:spMkLst>
        </pc:spChg>
      </pc:sldChg>
      <pc:sldChg chg="modSp add replId">
        <pc:chgData name="Ariane Roy" userId="S::arianeroy@cunet.carleton.ca::db7d70a9-996f-44d5-8e7c-14752d3ae0a2" providerId="AD" clId="Web-{7C0D0372-D2BC-7E1A-F1A3-612FE053B556}" dt="2023-01-10T19:37:45.661" v="101" actId="20577"/>
        <pc:sldMkLst>
          <pc:docMk/>
          <pc:sldMk cId="293450151" sldId="287"/>
        </pc:sldMkLst>
        <pc:spChg chg="mod">
          <ac:chgData name="Ariane Roy" userId="S::arianeroy@cunet.carleton.ca::db7d70a9-996f-44d5-8e7c-14752d3ae0a2" providerId="AD" clId="Web-{7C0D0372-D2BC-7E1A-F1A3-612FE053B556}" dt="2023-01-10T19:37:45.661" v="101" actId="20577"/>
          <ac:spMkLst>
            <pc:docMk/>
            <pc:sldMk cId="293450151" sldId="287"/>
            <ac:spMk id="5" creationId="{ECEE74D3-5D74-4CB3-88ED-6A6A223EE739}"/>
          </ac:spMkLst>
        </pc:spChg>
      </pc:sldChg>
      <pc:sldChg chg="modSp add replId">
        <pc:chgData name="Ariane Roy" userId="S::arianeroy@cunet.carleton.ca::db7d70a9-996f-44d5-8e7c-14752d3ae0a2" providerId="AD" clId="Web-{7C0D0372-D2BC-7E1A-F1A3-612FE053B556}" dt="2023-01-10T19:37:42.411" v="98" actId="20577"/>
        <pc:sldMkLst>
          <pc:docMk/>
          <pc:sldMk cId="3547953903" sldId="288"/>
        </pc:sldMkLst>
        <pc:spChg chg="mod">
          <ac:chgData name="Ariane Roy" userId="S::arianeroy@cunet.carleton.ca::db7d70a9-996f-44d5-8e7c-14752d3ae0a2" providerId="AD" clId="Web-{7C0D0372-D2BC-7E1A-F1A3-612FE053B556}" dt="2023-01-10T19:37:42.411" v="98" actId="20577"/>
          <ac:spMkLst>
            <pc:docMk/>
            <pc:sldMk cId="3547953903" sldId="288"/>
            <ac:spMk id="5" creationId="{ECEE74D3-5D74-4CB3-88ED-6A6A223EE739}"/>
          </ac:spMkLst>
        </pc:spChg>
      </pc:sldChg>
      <pc:sldChg chg="modSp add ord replId addAnim modAnim">
        <pc:chgData name="Ariane Roy" userId="S::arianeroy@cunet.carleton.ca::db7d70a9-996f-44d5-8e7c-14752d3ae0a2" providerId="AD" clId="Web-{7C0D0372-D2BC-7E1A-F1A3-612FE053B556}" dt="2023-01-10T20:37:13.606" v="767"/>
        <pc:sldMkLst>
          <pc:docMk/>
          <pc:sldMk cId="2938707273" sldId="289"/>
        </pc:sldMkLst>
        <pc:spChg chg="mod">
          <ac:chgData name="Ariane Roy" userId="S::arianeroy@cunet.carleton.ca::db7d70a9-996f-44d5-8e7c-14752d3ae0a2" providerId="AD" clId="Web-{7C0D0372-D2BC-7E1A-F1A3-612FE053B556}" dt="2023-01-10T19:48:58.807" v="276" actId="1076"/>
          <ac:spMkLst>
            <pc:docMk/>
            <pc:sldMk cId="2938707273" sldId="289"/>
            <ac:spMk id="2" creationId="{19B8D910-5FD2-5817-F7AD-8DE79AA49F85}"/>
          </ac:spMkLst>
        </pc:spChg>
      </pc:sldChg>
      <pc:sldChg chg="modSp add replId">
        <pc:chgData name="Ariane Roy" userId="S::arianeroy@cunet.carleton.ca::db7d70a9-996f-44d5-8e7c-14752d3ae0a2" providerId="AD" clId="Web-{7C0D0372-D2BC-7E1A-F1A3-612FE053B556}" dt="2023-01-10T20:07:16.227" v="430" actId="20577"/>
        <pc:sldMkLst>
          <pc:docMk/>
          <pc:sldMk cId="209833776" sldId="290"/>
        </pc:sldMkLst>
        <pc:spChg chg="mod">
          <ac:chgData name="Ariane Roy" userId="S::arianeroy@cunet.carleton.ca::db7d70a9-996f-44d5-8e7c-14752d3ae0a2" providerId="AD" clId="Web-{7C0D0372-D2BC-7E1A-F1A3-612FE053B556}" dt="2023-01-10T20:07:16.227" v="430" actId="20577"/>
          <ac:spMkLst>
            <pc:docMk/>
            <pc:sldMk cId="209833776" sldId="290"/>
            <ac:spMk id="2" creationId="{19B8D910-5FD2-5817-F7AD-8DE79AA49F85}"/>
          </ac:spMkLst>
        </pc:spChg>
      </pc:sldChg>
      <pc:sldChg chg="addSp delSp modSp add mod replId setBg">
        <pc:chgData name="Ariane Roy" userId="S::arianeroy@cunet.carleton.ca::db7d70a9-996f-44d5-8e7c-14752d3ae0a2" providerId="AD" clId="Web-{7C0D0372-D2BC-7E1A-F1A3-612FE053B556}" dt="2023-01-10T20:09:05.398" v="455" actId="1076"/>
        <pc:sldMkLst>
          <pc:docMk/>
          <pc:sldMk cId="1968944700" sldId="291"/>
        </pc:sldMkLst>
        <pc:spChg chg="del">
          <ac:chgData name="Ariane Roy" userId="S::arianeroy@cunet.carleton.ca::db7d70a9-996f-44d5-8e7c-14752d3ae0a2" providerId="AD" clId="Web-{7C0D0372-D2BC-7E1A-F1A3-612FE053B556}" dt="2023-01-10T20:08:20.726" v="435"/>
          <ac:spMkLst>
            <pc:docMk/>
            <pc:sldMk cId="1968944700" sldId="291"/>
            <ac:spMk id="5" creationId="{ECEE74D3-5D74-4CB3-88ED-6A6A223EE739}"/>
          </ac:spMkLst>
        </pc:spChg>
        <pc:picChg chg="add del mod">
          <ac:chgData name="Ariane Roy" userId="S::arianeroy@cunet.carleton.ca::db7d70a9-996f-44d5-8e7c-14752d3ae0a2" providerId="AD" clId="Web-{7C0D0372-D2BC-7E1A-F1A3-612FE053B556}" dt="2023-01-10T20:09:05.398" v="455" actId="1076"/>
          <ac:picMkLst>
            <pc:docMk/>
            <pc:sldMk cId="1968944700" sldId="291"/>
            <ac:picMk id="2" creationId="{58AE432C-4E85-DC08-04BB-DF69F060B3D3}"/>
          </ac:picMkLst>
        </pc:picChg>
        <pc:picChg chg="del">
          <ac:chgData name="Ariane Roy" userId="S::arianeroy@cunet.carleton.ca::db7d70a9-996f-44d5-8e7c-14752d3ae0a2" providerId="AD" clId="Web-{7C0D0372-D2BC-7E1A-F1A3-612FE053B556}" dt="2023-01-10T20:08:40.648" v="444"/>
          <ac:picMkLst>
            <pc:docMk/>
            <pc:sldMk cId="1968944700" sldId="291"/>
            <ac:picMk id="14" creationId="{B7F9E0D9-F4E4-981D-3305-C3F860A99B2A}"/>
          </ac:picMkLst>
        </pc:picChg>
        <pc:picChg chg="del">
          <ac:chgData name="Ariane Roy" userId="S::arianeroy@cunet.carleton.ca::db7d70a9-996f-44d5-8e7c-14752d3ae0a2" providerId="AD" clId="Web-{7C0D0372-D2BC-7E1A-F1A3-612FE053B556}" dt="2023-01-10T20:08:47.648" v="449"/>
          <ac:picMkLst>
            <pc:docMk/>
            <pc:sldMk cId="1968944700" sldId="291"/>
            <ac:picMk id="16" creationId="{2DFD938C-7E6A-3966-FB71-AC6D13DFCCF1}"/>
          </ac:picMkLst>
        </pc:picChg>
        <pc:picChg chg="del">
          <ac:chgData name="Ariane Roy" userId="S::arianeroy@cunet.carleton.ca::db7d70a9-996f-44d5-8e7c-14752d3ae0a2" providerId="AD" clId="Web-{7C0D0372-D2BC-7E1A-F1A3-612FE053B556}" dt="2023-01-10T20:08:46.413" v="448"/>
          <ac:picMkLst>
            <pc:docMk/>
            <pc:sldMk cId="1968944700" sldId="291"/>
            <ac:picMk id="18" creationId="{3756804F-B794-6FFF-3CA0-D725AC39B435}"/>
          </ac:picMkLst>
        </pc:picChg>
        <pc:picChg chg="del">
          <ac:chgData name="Ariane Roy" userId="S::arianeroy@cunet.carleton.ca::db7d70a9-996f-44d5-8e7c-14752d3ae0a2" providerId="AD" clId="Web-{7C0D0372-D2BC-7E1A-F1A3-612FE053B556}" dt="2023-01-10T20:08:39.617" v="442"/>
          <ac:picMkLst>
            <pc:docMk/>
            <pc:sldMk cId="1968944700" sldId="291"/>
            <ac:picMk id="20" creationId="{4602A742-EF2F-9669-7E27-66C9468193E2}"/>
          </ac:picMkLst>
        </pc:picChg>
        <pc:picChg chg="del">
          <ac:chgData name="Ariane Roy" userId="S::arianeroy@cunet.carleton.ca::db7d70a9-996f-44d5-8e7c-14752d3ae0a2" providerId="AD" clId="Web-{7C0D0372-D2BC-7E1A-F1A3-612FE053B556}" dt="2023-01-10T20:08:40.273" v="443"/>
          <ac:picMkLst>
            <pc:docMk/>
            <pc:sldMk cId="1968944700" sldId="291"/>
            <ac:picMk id="22" creationId="{6572B332-EF35-60B6-9262-E8F3514860F4}"/>
          </ac:picMkLst>
        </pc:picChg>
        <pc:picChg chg="del">
          <ac:chgData name="Ariane Roy" userId="S::arianeroy@cunet.carleton.ca::db7d70a9-996f-44d5-8e7c-14752d3ae0a2" providerId="AD" clId="Web-{7C0D0372-D2BC-7E1A-F1A3-612FE053B556}" dt="2023-01-10T20:08:48.351" v="450"/>
          <ac:picMkLst>
            <pc:docMk/>
            <pc:sldMk cId="1968944700" sldId="291"/>
            <ac:picMk id="24" creationId="{C56B3DB5-BA25-6DAE-D6EC-837DE3ED6FDE}"/>
          </ac:picMkLst>
        </pc:picChg>
        <pc:picChg chg="del">
          <ac:chgData name="Ariane Roy" userId="S::arianeroy@cunet.carleton.ca::db7d70a9-996f-44d5-8e7c-14752d3ae0a2" providerId="AD" clId="Web-{7C0D0372-D2BC-7E1A-F1A3-612FE053B556}" dt="2023-01-10T20:08:41.335" v="445"/>
          <ac:picMkLst>
            <pc:docMk/>
            <pc:sldMk cId="1968944700" sldId="291"/>
            <ac:picMk id="26" creationId="{33243FE2-7E8C-44FE-9C49-1C25EA9E8CE6}"/>
          </ac:picMkLst>
        </pc:picChg>
      </pc:sldChg>
      <pc:sldChg chg="modSp add ord replId">
        <pc:chgData name="Ariane Roy" userId="S::arianeroy@cunet.carleton.ca::db7d70a9-996f-44d5-8e7c-14752d3ae0a2" providerId="AD" clId="Web-{7C0D0372-D2BC-7E1A-F1A3-612FE053B556}" dt="2023-01-10T20:31:05.299" v="668" actId="20577"/>
        <pc:sldMkLst>
          <pc:docMk/>
          <pc:sldMk cId="1390263053" sldId="292"/>
        </pc:sldMkLst>
        <pc:spChg chg="mod">
          <ac:chgData name="Ariane Roy" userId="S::arianeroy@cunet.carleton.ca::db7d70a9-996f-44d5-8e7c-14752d3ae0a2" providerId="AD" clId="Web-{7C0D0372-D2BC-7E1A-F1A3-612FE053B556}" dt="2023-01-10T20:31:05.299" v="668" actId="20577"/>
          <ac:spMkLst>
            <pc:docMk/>
            <pc:sldMk cId="1390263053" sldId="292"/>
            <ac:spMk id="2" creationId="{19B8D910-5FD2-5817-F7AD-8DE79AA49F85}"/>
          </ac:spMkLst>
        </pc:spChg>
        <pc:spChg chg="mod">
          <ac:chgData name="Ariane Roy" userId="S::arianeroy@cunet.carleton.ca::db7d70a9-996f-44d5-8e7c-14752d3ae0a2" providerId="AD" clId="Web-{7C0D0372-D2BC-7E1A-F1A3-612FE053B556}" dt="2023-01-10T20:27:22.178" v="563" actId="20577"/>
          <ac:spMkLst>
            <pc:docMk/>
            <pc:sldMk cId="1390263053" sldId="292"/>
            <ac:spMk id="5" creationId="{ECEE74D3-5D74-4CB3-88ED-6A6A223EE739}"/>
          </ac:spMkLst>
        </pc:spChg>
      </pc:sldChg>
      <pc:sldChg chg="modSp add ord replId">
        <pc:chgData name="Ariane Roy" userId="S::arianeroy@cunet.carleton.ca::db7d70a9-996f-44d5-8e7c-14752d3ae0a2" providerId="AD" clId="Web-{7C0D0372-D2BC-7E1A-F1A3-612FE053B556}" dt="2023-01-10T20:31:32.924" v="674" actId="1076"/>
        <pc:sldMkLst>
          <pc:docMk/>
          <pc:sldMk cId="262514729" sldId="293"/>
        </pc:sldMkLst>
        <pc:spChg chg="mod">
          <ac:chgData name="Ariane Roy" userId="S::arianeroy@cunet.carleton.ca::db7d70a9-996f-44d5-8e7c-14752d3ae0a2" providerId="AD" clId="Web-{7C0D0372-D2BC-7E1A-F1A3-612FE053B556}" dt="2023-01-10T20:31:32.924" v="674" actId="1076"/>
          <ac:spMkLst>
            <pc:docMk/>
            <pc:sldMk cId="262514729" sldId="293"/>
            <ac:spMk id="2" creationId="{19B8D910-5FD2-5817-F7AD-8DE79AA49F85}"/>
          </ac:spMkLst>
        </pc:spChg>
        <pc:spChg chg="mod">
          <ac:chgData name="Ariane Roy" userId="S::arianeroy@cunet.carleton.ca::db7d70a9-996f-44d5-8e7c-14752d3ae0a2" providerId="AD" clId="Web-{7C0D0372-D2BC-7E1A-F1A3-612FE053B556}" dt="2023-01-10T20:28:52.676" v="609" actId="20577"/>
          <ac:spMkLst>
            <pc:docMk/>
            <pc:sldMk cId="262514729" sldId="293"/>
            <ac:spMk id="5" creationId="{ECEE74D3-5D74-4CB3-88ED-6A6A223EE739}"/>
          </ac:spMkLst>
        </pc:spChg>
      </pc:sldChg>
      <pc:sldChg chg="modSp add ord replId">
        <pc:chgData name="Ariane Roy" userId="S::arianeroy@cunet.carleton.ca::db7d70a9-996f-44d5-8e7c-14752d3ae0a2" providerId="AD" clId="Web-{7C0D0372-D2BC-7E1A-F1A3-612FE053B556}" dt="2023-01-10T20:35:14.202" v="749" actId="1076"/>
        <pc:sldMkLst>
          <pc:docMk/>
          <pc:sldMk cId="1237170339" sldId="294"/>
        </pc:sldMkLst>
        <pc:spChg chg="mod">
          <ac:chgData name="Ariane Roy" userId="S::arianeroy@cunet.carleton.ca::db7d70a9-996f-44d5-8e7c-14752d3ae0a2" providerId="AD" clId="Web-{7C0D0372-D2BC-7E1A-F1A3-612FE053B556}" dt="2023-01-10T20:35:14.202" v="749" actId="1076"/>
          <ac:spMkLst>
            <pc:docMk/>
            <pc:sldMk cId="1237170339" sldId="294"/>
            <ac:spMk id="2" creationId="{19B8D910-5FD2-5817-F7AD-8DE79AA49F85}"/>
          </ac:spMkLst>
        </pc:spChg>
        <pc:spChg chg="mod">
          <ac:chgData name="Ariane Roy" userId="S::arianeroy@cunet.carleton.ca::db7d70a9-996f-44d5-8e7c-14752d3ae0a2" providerId="AD" clId="Web-{7C0D0372-D2BC-7E1A-F1A3-612FE053B556}" dt="2023-01-10T20:32:06.361" v="686" actId="20577"/>
          <ac:spMkLst>
            <pc:docMk/>
            <pc:sldMk cId="1237170339" sldId="294"/>
            <ac:spMk id="5" creationId="{ECEE74D3-5D74-4CB3-88ED-6A6A223EE739}"/>
          </ac:spMkLst>
        </pc:spChg>
      </pc:sldChg>
      <pc:sldChg chg="modSp add replId">
        <pc:chgData name="Ariane Roy" userId="S::arianeroy@cunet.carleton.ca::db7d70a9-996f-44d5-8e7c-14752d3ae0a2" providerId="AD" clId="Web-{7C0D0372-D2BC-7E1A-F1A3-612FE053B556}" dt="2023-01-10T20:36:20.342" v="757" actId="20577"/>
        <pc:sldMkLst>
          <pc:docMk/>
          <pc:sldMk cId="4130923981" sldId="295"/>
        </pc:sldMkLst>
        <pc:spChg chg="mod">
          <ac:chgData name="Ariane Roy" userId="S::arianeroy@cunet.carleton.ca::db7d70a9-996f-44d5-8e7c-14752d3ae0a2" providerId="AD" clId="Web-{7C0D0372-D2BC-7E1A-F1A3-612FE053B556}" dt="2023-01-10T20:36:20.342" v="757" actId="20577"/>
          <ac:spMkLst>
            <pc:docMk/>
            <pc:sldMk cId="4130923981" sldId="295"/>
            <ac:spMk id="5" creationId="{ECEE74D3-5D74-4CB3-88ED-6A6A223EE739}"/>
          </ac:spMkLst>
        </pc:spChg>
      </pc:sldChg>
      <pc:sldChg chg="modSp add replId">
        <pc:chgData name="Ariane Roy" userId="S::arianeroy@cunet.carleton.ca::db7d70a9-996f-44d5-8e7c-14752d3ae0a2" providerId="AD" clId="Web-{7C0D0372-D2BC-7E1A-F1A3-612FE053B556}" dt="2023-01-10T20:37:40.528" v="780" actId="20577"/>
        <pc:sldMkLst>
          <pc:docMk/>
          <pc:sldMk cId="278139738" sldId="296"/>
        </pc:sldMkLst>
        <pc:spChg chg="mod">
          <ac:chgData name="Ariane Roy" userId="S::arianeroy@cunet.carleton.ca::db7d70a9-996f-44d5-8e7c-14752d3ae0a2" providerId="AD" clId="Web-{7C0D0372-D2BC-7E1A-F1A3-612FE053B556}" dt="2023-01-10T20:37:40.528" v="780" actId="20577"/>
          <ac:spMkLst>
            <pc:docMk/>
            <pc:sldMk cId="278139738" sldId="296"/>
            <ac:spMk id="2" creationId="{19B8D910-5FD2-5817-F7AD-8DE79AA49F85}"/>
          </ac:spMkLst>
        </pc:spChg>
        <pc:spChg chg="mod">
          <ac:chgData name="Ariane Roy" userId="S::arianeroy@cunet.carleton.ca::db7d70a9-996f-44d5-8e7c-14752d3ae0a2" providerId="AD" clId="Web-{7C0D0372-D2BC-7E1A-F1A3-612FE053B556}" dt="2023-01-10T20:37:38.840" v="779" actId="20577"/>
          <ac:spMkLst>
            <pc:docMk/>
            <pc:sldMk cId="278139738" sldId="296"/>
            <ac:spMk id="5" creationId="{ECEE74D3-5D74-4CB3-88ED-6A6A223EE739}"/>
          </ac:spMkLst>
        </pc:spChg>
      </pc:sldChg>
      <pc:sldChg chg="modSp add del replId">
        <pc:chgData name="Ariane Roy" userId="S::arianeroy@cunet.carleton.ca::db7d70a9-996f-44d5-8e7c-14752d3ae0a2" providerId="AD" clId="Web-{7C0D0372-D2BC-7E1A-F1A3-612FE053B556}" dt="2023-01-10T20:37:16.419" v="768"/>
        <pc:sldMkLst>
          <pc:docMk/>
          <pc:sldMk cId="287051521" sldId="296"/>
        </pc:sldMkLst>
        <pc:spChg chg="mod">
          <ac:chgData name="Ariane Roy" userId="S::arianeroy@cunet.carleton.ca::db7d70a9-996f-44d5-8e7c-14752d3ae0a2" providerId="AD" clId="Web-{7C0D0372-D2BC-7E1A-F1A3-612FE053B556}" dt="2023-01-10T20:37:08.200" v="766" actId="20577"/>
          <ac:spMkLst>
            <pc:docMk/>
            <pc:sldMk cId="287051521" sldId="296"/>
            <ac:spMk id="2" creationId="{19B8D910-5FD2-5817-F7AD-8DE79AA49F85}"/>
          </ac:spMkLst>
        </pc:spChg>
      </pc:sldChg>
    </pc:docChg>
  </pc:docChgLst>
  <pc:docChgLst>
    <pc:chgData name="Ariane Roy" userId="S::arianeroy@cunet.carleton.ca::db7d70a9-996f-44d5-8e7c-14752d3ae0a2" providerId="AD" clId="Web-{45D74A30-52DD-0AE4-8628-FE549AFE1509}"/>
    <pc:docChg chg="addSld modSld">
      <pc:chgData name="Ariane Roy" userId="S::arianeroy@cunet.carleton.ca::db7d70a9-996f-44d5-8e7c-14752d3ae0a2" providerId="AD" clId="Web-{45D74A30-52DD-0AE4-8628-FE549AFE1509}" dt="2022-12-14T20:43:59.578" v="41" actId="1076"/>
      <pc:docMkLst>
        <pc:docMk/>
      </pc:docMkLst>
      <pc:sldChg chg="addSp modSp add replId">
        <pc:chgData name="Ariane Roy" userId="S::arianeroy@cunet.carleton.ca::db7d70a9-996f-44d5-8e7c-14752d3ae0a2" providerId="AD" clId="Web-{45D74A30-52DD-0AE4-8628-FE549AFE1509}" dt="2022-12-14T20:43:59.578" v="41" actId="1076"/>
        <pc:sldMkLst>
          <pc:docMk/>
          <pc:sldMk cId="262830904" sldId="277"/>
        </pc:sldMkLst>
        <pc:spChg chg="add mod">
          <ac:chgData name="Ariane Roy" userId="S::arianeroy@cunet.carleton.ca::db7d70a9-996f-44d5-8e7c-14752d3ae0a2" providerId="AD" clId="Web-{45D74A30-52DD-0AE4-8628-FE549AFE1509}" dt="2022-12-14T20:43:59.578" v="41" actId="1076"/>
          <ac:spMkLst>
            <pc:docMk/>
            <pc:sldMk cId="262830904" sldId="277"/>
            <ac:spMk id="2" creationId="{19B8D910-5FD2-5817-F7AD-8DE79AA49F85}"/>
          </ac:spMkLst>
        </pc:spChg>
        <pc:spChg chg="mod">
          <ac:chgData name="Ariane Roy" userId="S::arianeroy@cunet.carleton.ca::db7d70a9-996f-44d5-8e7c-14752d3ae0a2" providerId="AD" clId="Web-{45D74A30-52DD-0AE4-8628-FE549AFE1509}" dt="2022-12-14T20:42:57.968" v="7" actId="20577"/>
          <ac:spMkLst>
            <pc:docMk/>
            <pc:sldMk cId="262830904" sldId="277"/>
            <ac:spMk id="5" creationId="{ECEE74D3-5D74-4CB3-88ED-6A6A223EE739}"/>
          </ac:spMkLst>
        </pc:spChg>
      </pc:sldChg>
    </pc:docChg>
  </pc:docChgLst>
  <pc:docChgLst>
    <pc:chgData name="Ariane" userId="db7d70a9-996f-44d5-8e7c-14752d3ae0a2" providerId="ADAL" clId="{A9D66A0D-8BD3-4BF7-A0B1-DE99F682DAAD}"/>
    <pc:docChg chg="custSel addSld delSld modSld">
      <pc:chgData name="Ariane" userId="db7d70a9-996f-44d5-8e7c-14752d3ae0a2" providerId="ADAL" clId="{A9D66A0D-8BD3-4BF7-A0B1-DE99F682DAAD}" dt="2022-11-28T19:31:28.034" v="441" actId="14100"/>
      <pc:docMkLst>
        <pc:docMk/>
      </pc:docMkLst>
      <pc:sldChg chg="addSp delSp modSp mod">
        <pc:chgData name="Ariane" userId="db7d70a9-996f-44d5-8e7c-14752d3ae0a2" providerId="ADAL" clId="{A9D66A0D-8BD3-4BF7-A0B1-DE99F682DAAD}" dt="2022-11-28T18:53:59.627" v="71" actId="22"/>
        <pc:sldMkLst>
          <pc:docMk/>
          <pc:sldMk cId="109857222" sldId="256"/>
        </pc:sldMkLst>
        <pc:spChg chg="mod">
          <ac:chgData name="Ariane" userId="db7d70a9-996f-44d5-8e7c-14752d3ae0a2" providerId="ADAL" clId="{A9D66A0D-8BD3-4BF7-A0B1-DE99F682DAAD}" dt="2022-11-28T18:42:45.604" v="1" actId="207"/>
          <ac:spMkLst>
            <pc:docMk/>
            <pc:sldMk cId="109857222" sldId="256"/>
            <ac:spMk id="2" creationId="{00000000-0000-0000-0000-000000000000}"/>
          </ac:spMkLst>
        </pc:spChg>
        <pc:spChg chg="mod">
          <ac:chgData name="Ariane" userId="db7d70a9-996f-44d5-8e7c-14752d3ae0a2" providerId="ADAL" clId="{A9D66A0D-8BD3-4BF7-A0B1-DE99F682DAAD}" dt="2022-11-28T18:53:15.412" v="67" actId="14100"/>
          <ac:spMkLst>
            <pc:docMk/>
            <pc:sldMk cId="109857222" sldId="256"/>
            <ac:spMk id="3" creationId="{00000000-0000-0000-0000-000000000000}"/>
          </ac:spMkLst>
        </pc:spChg>
        <pc:spChg chg="add">
          <ac:chgData name="Ariane" userId="db7d70a9-996f-44d5-8e7c-14752d3ae0a2" providerId="ADAL" clId="{A9D66A0D-8BD3-4BF7-A0B1-DE99F682DAAD}" dt="2022-11-28T18:53:48.324" v="70" actId="22"/>
          <ac:spMkLst>
            <pc:docMk/>
            <pc:sldMk cId="109857222" sldId="256"/>
            <ac:spMk id="37" creationId="{5A602238-E624-4438-80A4-801A0C2C5621}"/>
          </ac:spMkLst>
        </pc:spChg>
        <pc:spChg chg="add">
          <ac:chgData name="Ariane" userId="db7d70a9-996f-44d5-8e7c-14752d3ae0a2" providerId="ADAL" clId="{A9D66A0D-8BD3-4BF7-A0B1-DE99F682DAAD}" dt="2022-11-28T18:53:59.627" v="71" actId="22"/>
          <ac:spMkLst>
            <pc:docMk/>
            <pc:sldMk cId="109857222" sldId="256"/>
            <ac:spMk id="39" creationId="{B24ED751-6663-49B1-B2C8-AB6F91622FBE}"/>
          </ac:spMkLst>
        </pc:spChg>
        <pc:picChg chg="add mod">
          <ac:chgData name="Ariane" userId="db7d70a9-996f-44d5-8e7c-14752d3ae0a2" providerId="ADAL" clId="{A9D66A0D-8BD3-4BF7-A0B1-DE99F682DAAD}" dt="2022-11-28T18:51:25.257" v="60" actId="1076"/>
          <ac:picMkLst>
            <pc:docMk/>
            <pc:sldMk cId="109857222" sldId="256"/>
            <ac:picMk id="5" creationId="{AF7CF28B-178D-47CA-A111-9CF0C02B67E1}"/>
          </ac:picMkLst>
        </pc:picChg>
        <pc:picChg chg="add mod">
          <ac:chgData name="Ariane" userId="db7d70a9-996f-44d5-8e7c-14752d3ae0a2" providerId="ADAL" clId="{A9D66A0D-8BD3-4BF7-A0B1-DE99F682DAAD}" dt="2022-11-28T18:51:38.132" v="62" actId="1076"/>
          <ac:picMkLst>
            <pc:docMk/>
            <pc:sldMk cId="109857222" sldId="256"/>
            <ac:picMk id="7" creationId="{D296E70D-DE8D-41E1-B3B7-3E58CBE9E649}"/>
          </ac:picMkLst>
        </pc:picChg>
        <pc:picChg chg="add mod">
          <ac:chgData name="Ariane" userId="db7d70a9-996f-44d5-8e7c-14752d3ae0a2" providerId="ADAL" clId="{A9D66A0D-8BD3-4BF7-A0B1-DE99F682DAAD}" dt="2022-11-28T18:49:14.657" v="14" actId="1076"/>
          <ac:picMkLst>
            <pc:docMk/>
            <pc:sldMk cId="109857222" sldId="256"/>
            <ac:picMk id="9" creationId="{DF0B62DC-30FA-47CB-9CCF-024AACB3689C}"/>
          </ac:picMkLst>
        </pc:picChg>
        <pc:picChg chg="add mod">
          <ac:chgData name="Ariane" userId="db7d70a9-996f-44d5-8e7c-14752d3ae0a2" providerId="ADAL" clId="{A9D66A0D-8BD3-4BF7-A0B1-DE99F682DAAD}" dt="2022-11-28T18:51:33.133" v="61" actId="1076"/>
          <ac:picMkLst>
            <pc:docMk/>
            <pc:sldMk cId="109857222" sldId="256"/>
            <ac:picMk id="11" creationId="{C5361BF5-61AA-4558-A139-9D60559FBF7D}"/>
          </ac:picMkLst>
        </pc:picChg>
        <pc:picChg chg="add del mod">
          <ac:chgData name="Ariane" userId="db7d70a9-996f-44d5-8e7c-14752d3ae0a2" providerId="ADAL" clId="{A9D66A0D-8BD3-4BF7-A0B1-DE99F682DAAD}" dt="2022-11-28T18:51:18.718" v="59" actId="478"/>
          <ac:picMkLst>
            <pc:docMk/>
            <pc:sldMk cId="109857222" sldId="256"/>
            <ac:picMk id="13" creationId="{CB3AAAA0-2E78-4401-B16E-7BFD3E21242F}"/>
          </ac:picMkLst>
        </pc:picChg>
        <pc:picChg chg="add del mod">
          <ac:chgData name="Ariane" userId="db7d70a9-996f-44d5-8e7c-14752d3ae0a2" providerId="ADAL" clId="{A9D66A0D-8BD3-4BF7-A0B1-DE99F682DAAD}" dt="2022-11-28T18:51:18.181" v="58" actId="478"/>
          <ac:picMkLst>
            <pc:docMk/>
            <pc:sldMk cId="109857222" sldId="256"/>
            <ac:picMk id="15" creationId="{2681B05D-5E61-4632-8927-6F2C5D304A5D}"/>
          </ac:picMkLst>
        </pc:picChg>
        <pc:picChg chg="add del mod">
          <ac:chgData name="Ariane" userId="db7d70a9-996f-44d5-8e7c-14752d3ae0a2" providerId="ADAL" clId="{A9D66A0D-8BD3-4BF7-A0B1-DE99F682DAAD}" dt="2022-11-28T18:51:16.880" v="57" actId="478"/>
          <ac:picMkLst>
            <pc:docMk/>
            <pc:sldMk cId="109857222" sldId="256"/>
            <ac:picMk id="17" creationId="{8DFE2A36-EFE9-4230-811F-F6950B8131C7}"/>
          </ac:picMkLst>
        </pc:picChg>
        <pc:picChg chg="add del mod">
          <ac:chgData name="Ariane" userId="db7d70a9-996f-44d5-8e7c-14752d3ae0a2" providerId="ADAL" clId="{A9D66A0D-8BD3-4BF7-A0B1-DE99F682DAAD}" dt="2022-11-28T18:50:49.030" v="47" actId="478"/>
          <ac:picMkLst>
            <pc:docMk/>
            <pc:sldMk cId="109857222" sldId="256"/>
            <ac:picMk id="19" creationId="{340D39CD-92C6-4C65-BF6F-A6202394B4EC}"/>
          </ac:picMkLst>
        </pc:picChg>
        <pc:picChg chg="add del mod">
          <ac:chgData name="Ariane" userId="db7d70a9-996f-44d5-8e7c-14752d3ae0a2" providerId="ADAL" clId="{A9D66A0D-8BD3-4BF7-A0B1-DE99F682DAAD}" dt="2022-11-28T18:50:48.429" v="46" actId="478"/>
          <ac:picMkLst>
            <pc:docMk/>
            <pc:sldMk cId="109857222" sldId="256"/>
            <ac:picMk id="21" creationId="{72D33CF9-819E-4B92-826B-2B86B38D5318}"/>
          </ac:picMkLst>
        </pc:picChg>
        <pc:picChg chg="add del mod">
          <ac:chgData name="Ariane" userId="db7d70a9-996f-44d5-8e7c-14752d3ae0a2" providerId="ADAL" clId="{A9D66A0D-8BD3-4BF7-A0B1-DE99F682DAAD}" dt="2022-11-28T18:50:47.510" v="45" actId="478"/>
          <ac:picMkLst>
            <pc:docMk/>
            <pc:sldMk cId="109857222" sldId="256"/>
            <ac:picMk id="23" creationId="{2DB8F565-5897-47BA-85A3-143435D22958}"/>
          </ac:picMkLst>
        </pc:picChg>
        <pc:picChg chg="add del mod">
          <ac:chgData name="Ariane" userId="db7d70a9-996f-44d5-8e7c-14752d3ae0a2" providerId="ADAL" clId="{A9D66A0D-8BD3-4BF7-A0B1-DE99F682DAAD}" dt="2022-11-28T18:50:45.385" v="44" actId="478"/>
          <ac:picMkLst>
            <pc:docMk/>
            <pc:sldMk cId="109857222" sldId="256"/>
            <ac:picMk id="25" creationId="{871DD973-9CF9-4264-AB1A-019DE5BAEA72}"/>
          </ac:picMkLst>
        </pc:picChg>
        <pc:picChg chg="add mod">
          <ac:chgData name="Ariane" userId="db7d70a9-996f-44d5-8e7c-14752d3ae0a2" providerId="ADAL" clId="{A9D66A0D-8BD3-4BF7-A0B1-DE99F682DAAD}" dt="2022-11-28T18:51:25.257" v="60" actId="1076"/>
          <ac:picMkLst>
            <pc:docMk/>
            <pc:sldMk cId="109857222" sldId="256"/>
            <ac:picMk id="27" creationId="{A425E703-419E-4F6D-8DAA-F4DB52F3A860}"/>
          </ac:picMkLst>
        </pc:picChg>
        <pc:picChg chg="add mod">
          <ac:chgData name="Ariane" userId="db7d70a9-996f-44d5-8e7c-14752d3ae0a2" providerId="ADAL" clId="{A9D66A0D-8BD3-4BF7-A0B1-DE99F682DAAD}" dt="2022-11-28T18:51:38.132" v="62" actId="1076"/>
          <ac:picMkLst>
            <pc:docMk/>
            <pc:sldMk cId="109857222" sldId="256"/>
            <ac:picMk id="29" creationId="{F8207C40-CDE6-4D7D-AA6E-FB92FC39B902}"/>
          </ac:picMkLst>
        </pc:picChg>
        <pc:picChg chg="add mod">
          <ac:chgData name="Ariane" userId="db7d70a9-996f-44d5-8e7c-14752d3ae0a2" providerId="ADAL" clId="{A9D66A0D-8BD3-4BF7-A0B1-DE99F682DAAD}" dt="2022-11-28T18:50:09.896" v="32" actId="1076"/>
          <ac:picMkLst>
            <pc:docMk/>
            <pc:sldMk cId="109857222" sldId="256"/>
            <ac:picMk id="31" creationId="{6F252AF4-EBC9-4C18-83DE-0B3E483BA18B}"/>
          </ac:picMkLst>
        </pc:picChg>
        <pc:picChg chg="add mod">
          <ac:chgData name="Ariane" userId="db7d70a9-996f-44d5-8e7c-14752d3ae0a2" providerId="ADAL" clId="{A9D66A0D-8BD3-4BF7-A0B1-DE99F682DAAD}" dt="2022-11-28T18:51:33.133" v="61" actId="1076"/>
          <ac:picMkLst>
            <pc:docMk/>
            <pc:sldMk cId="109857222" sldId="256"/>
            <ac:picMk id="33" creationId="{B189DC4C-0BC7-4A0A-9D23-FF33E51EEE70}"/>
          </ac:picMkLst>
        </pc:picChg>
        <pc:picChg chg="add mod">
          <ac:chgData name="Ariane" userId="db7d70a9-996f-44d5-8e7c-14752d3ae0a2" providerId="ADAL" clId="{A9D66A0D-8BD3-4BF7-A0B1-DE99F682DAAD}" dt="2022-11-28T18:53:24.318" v="69" actId="207"/>
          <ac:picMkLst>
            <pc:docMk/>
            <pc:sldMk cId="109857222" sldId="256"/>
            <ac:picMk id="35" creationId="{C0F1C365-8CED-4AFE-9B6D-7B8CC9F3B0A0}"/>
          </ac:picMkLst>
        </pc:picChg>
      </pc:sldChg>
      <pc:sldChg chg="addSp delSp modSp new mod">
        <pc:chgData name="Ariane" userId="db7d70a9-996f-44d5-8e7c-14752d3ae0a2" providerId="ADAL" clId="{A9D66A0D-8BD3-4BF7-A0B1-DE99F682DAAD}" dt="2022-11-28T19:23:13.768" v="339" actId="166"/>
        <pc:sldMkLst>
          <pc:docMk/>
          <pc:sldMk cId="627371052" sldId="257"/>
        </pc:sldMkLst>
        <pc:spChg chg="mod">
          <ac:chgData name="Ariane" userId="db7d70a9-996f-44d5-8e7c-14752d3ae0a2" providerId="ADAL" clId="{A9D66A0D-8BD3-4BF7-A0B1-DE99F682DAAD}" dt="2022-11-28T19:19:21.226" v="306" actId="1076"/>
          <ac:spMkLst>
            <pc:docMk/>
            <pc:sldMk cId="627371052" sldId="257"/>
            <ac:spMk id="2" creationId="{7B8138FF-4350-436F-B98C-C8E667C66926}"/>
          </ac:spMkLst>
        </pc:spChg>
        <pc:spChg chg="del">
          <ac:chgData name="Ariane" userId="db7d70a9-996f-44d5-8e7c-14752d3ae0a2" providerId="ADAL" clId="{A9D66A0D-8BD3-4BF7-A0B1-DE99F682DAAD}" dt="2022-11-28T18:55:37.487" v="92"/>
          <ac:spMkLst>
            <pc:docMk/>
            <pc:sldMk cId="627371052" sldId="257"/>
            <ac:spMk id="3" creationId="{8F8C64A4-F0D5-4C06-891E-D54B2CD8F1E9}"/>
          </ac:spMkLst>
        </pc:spChg>
        <pc:spChg chg="mod">
          <ac:chgData name="Ariane" userId="db7d70a9-996f-44d5-8e7c-14752d3ae0a2" providerId="ADAL" clId="{A9D66A0D-8BD3-4BF7-A0B1-DE99F682DAAD}" dt="2022-11-28T19:21:46.704" v="329" actId="1076"/>
          <ac:spMkLst>
            <pc:docMk/>
            <pc:sldMk cId="627371052" sldId="257"/>
            <ac:spMk id="4" creationId="{7A1C36D6-26F5-49A6-A7D9-A360F405F64F}"/>
          </ac:spMkLst>
        </pc:spChg>
        <pc:spChg chg="add del mod">
          <ac:chgData name="Ariane" userId="db7d70a9-996f-44d5-8e7c-14752d3ae0a2" providerId="ADAL" clId="{A9D66A0D-8BD3-4BF7-A0B1-DE99F682DAAD}" dt="2022-11-28T18:56:10.384" v="109"/>
          <ac:spMkLst>
            <pc:docMk/>
            <pc:sldMk cId="627371052" sldId="257"/>
            <ac:spMk id="10" creationId="{122E037E-7BD5-43BC-BAB9-CF25D983DDBB}"/>
          </ac:spMkLst>
        </pc:spChg>
        <pc:spChg chg="add del mod">
          <ac:chgData name="Ariane" userId="db7d70a9-996f-44d5-8e7c-14752d3ae0a2" providerId="ADAL" clId="{A9D66A0D-8BD3-4BF7-A0B1-DE99F682DAAD}" dt="2022-11-28T18:56:55.733" v="123" actId="478"/>
          <ac:spMkLst>
            <pc:docMk/>
            <pc:sldMk cId="627371052" sldId="257"/>
            <ac:spMk id="20" creationId="{96BE32E3-CB18-472B-8F49-943D2F770788}"/>
          </ac:spMkLst>
        </pc:spChg>
        <pc:spChg chg="add mod">
          <ac:chgData name="Ariane" userId="db7d70a9-996f-44d5-8e7c-14752d3ae0a2" providerId="ADAL" clId="{A9D66A0D-8BD3-4BF7-A0B1-DE99F682DAAD}" dt="2022-11-28T19:21:52.045" v="330" actId="1076"/>
          <ac:spMkLst>
            <pc:docMk/>
            <pc:sldMk cId="627371052" sldId="257"/>
            <ac:spMk id="21" creationId="{2571A106-11D2-4D91-B1E9-06196165F69A}"/>
          </ac:spMkLst>
        </pc:spChg>
        <pc:picChg chg="add del mod">
          <ac:chgData name="Ariane" userId="db7d70a9-996f-44d5-8e7c-14752d3ae0a2" providerId="ADAL" clId="{A9D66A0D-8BD3-4BF7-A0B1-DE99F682DAAD}" dt="2022-11-28T18:55:56.630" v="103" actId="478"/>
          <ac:picMkLst>
            <pc:docMk/>
            <pc:sldMk cId="627371052" sldId="257"/>
            <ac:picMk id="6" creationId="{BE4AD1FA-FD57-4642-81C0-43235858B389}"/>
          </ac:picMkLst>
        </pc:picChg>
        <pc:picChg chg="add mod">
          <ac:chgData name="Ariane" userId="db7d70a9-996f-44d5-8e7c-14752d3ae0a2" providerId="ADAL" clId="{A9D66A0D-8BD3-4BF7-A0B1-DE99F682DAAD}" dt="2022-11-28T19:21:52.045" v="330" actId="1076"/>
          <ac:picMkLst>
            <pc:docMk/>
            <pc:sldMk cId="627371052" sldId="257"/>
            <ac:picMk id="8" creationId="{175CEF8A-BCF9-4905-A4D3-3203C505BD3D}"/>
          </ac:picMkLst>
        </pc:picChg>
        <pc:picChg chg="add del mod">
          <ac:chgData name="Ariane" userId="db7d70a9-996f-44d5-8e7c-14752d3ae0a2" providerId="ADAL" clId="{A9D66A0D-8BD3-4BF7-A0B1-DE99F682DAAD}" dt="2022-11-28T18:56:01.435" v="105"/>
          <ac:picMkLst>
            <pc:docMk/>
            <pc:sldMk cId="627371052" sldId="257"/>
            <ac:picMk id="12" creationId="{6CBB64EB-C4D0-4780-A960-E7870A9542F0}"/>
          </ac:picMkLst>
        </pc:picChg>
        <pc:picChg chg="add del mod">
          <ac:chgData name="Ariane" userId="db7d70a9-996f-44d5-8e7c-14752d3ae0a2" providerId="ADAL" clId="{A9D66A0D-8BD3-4BF7-A0B1-DE99F682DAAD}" dt="2022-11-28T18:56:07.977" v="108"/>
          <ac:picMkLst>
            <pc:docMk/>
            <pc:sldMk cId="627371052" sldId="257"/>
            <ac:picMk id="14" creationId="{F0F0F8FA-6EC4-40FF-B446-18ED0E58C865}"/>
          </ac:picMkLst>
        </pc:picChg>
        <pc:picChg chg="add del mod">
          <ac:chgData name="Ariane" userId="db7d70a9-996f-44d5-8e7c-14752d3ae0a2" providerId="ADAL" clId="{A9D66A0D-8BD3-4BF7-A0B1-DE99F682DAAD}" dt="2022-11-28T18:56:54.762" v="122" actId="478"/>
          <ac:picMkLst>
            <pc:docMk/>
            <pc:sldMk cId="627371052" sldId="257"/>
            <ac:picMk id="16" creationId="{40BC3389-8997-4A34-A3EC-28069481AC6F}"/>
          </ac:picMkLst>
        </pc:picChg>
        <pc:picChg chg="add mod">
          <ac:chgData name="Ariane" userId="db7d70a9-996f-44d5-8e7c-14752d3ae0a2" providerId="ADAL" clId="{A9D66A0D-8BD3-4BF7-A0B1-DE99F682DAAD}" dt="2022-11-28T19:21:52.045" v="330" actId="1076"/>
          <ac:picMkLst>
            <pc:docMk/>
            <pc:sldMk cId="627371052" sldId="257"/>
            <ac:picMk id="18" creationId="{111A7BF9-FA92-40A4-AB3E-BEFE519FF571}"/>
          </ac:picMkLst>
        </pc:picChg>
        <pc:picChg chg="add del mod">
          <ac:chgData name="Ariane" userId="db7d70a9-996f-44d5-8e7c-14752d3ae0a2" providerId="ADAL" clId="{A9D66A0D-8BD3-4BF7-A0B1-DE99F682DAAD}" dt="2022-11-28T19:14:12.351" v="235" actId="478"/>
          <ac:picMkLst>
            <pc:docMk/>
            <pc:sldMk cId="627371052" sldId="257"/>
            <ac:picMk id="23" creationId="{30816E84-9B52-4496-8F96-EA372B2477E6}"/>
          </ac:picMkLst>
        </pc:picChg>
        <pc:picChg chg="add mod ord">
          <ac:chgData name="Ariane" userId="db7d70a9-996f-44d5-8e7c-14752d3ae0a2" providerId="ADAL" clId="{A9D66A0D-8BD3-4BF7-A0B1-DE99F682DAAD}" dt="2022-11-28T19:22:23.546" v="333" actId="167"/>
          <ac:picMkLst>
            <pc:docMk/>
            <pc:sldMk cId="627371052" sldId="257"/>
            <ac:picMk id="25" creationId="{234B0EF6-85E8-46C8-BA47-D6E57D836E3E}"/>
          </ac:picMkLst>
        </pc:picChg>
        <pc:picChg chg="add mod ord">
          <ac:chgData name="Ariane" userId="db7d70a9-996f-44d5-8e7c-14752d3ae0a2" providerId="ADAL" clId="{A9D66A0D-8BD3-4BF7-A0B1-DE99F682DAAD}" dt="2022-11-28T19:21:14.849" v="312" actId="1076"/>
          <ac:picMkLst>
            <pc:docMk/>
            <pc:sldMk cId="627371052" sldId="257"/>
            <ac:picMk id="27" creationId="{7AE4F721-C08C-4759-AA0A-C4B2FC849F30}"/>
          </ac:picMkLst>
        </pc:picChg>
        <pc:picChg chg="add mod ord">
          <ac:chgData name="Ariane" userId="db7d70a9-996f-44d5-8e7c-14752d3ae0a2" providerId="ADAL" clId="{A9D66A0D-8BD3-4BF7-A0B1-DE99F682DAAD}" dt="2022-11-28T19:21:12.710" v="311" actId="1076"/>
          <ac:picMkLst>
            <pc:docMk/>
            <pc:sldMk cId="627371052" sldId="257"/>
            <ac:picMk id="29" creationId="{D04E7D1F-DC49-4436-9C2E-57CEFF2AD249}"/>
          </ac:picMkLst>
        </pc:picChg>
        <pc:picChg chg="add mod ord">
          <ac:chgData name="Ariane" userId="db7d70a9-996f-44d5-8e7c-14752d3ae0a2" providerId="ADAL" clId="{A9D66A0D-8BD3-4BF7-A0B1-DE99F682DAAD}" dt="2022-11-28T19:22:08.622" v="332" actId="167"/>
          <ac:picMkLst>
            <pc:docMk/>
            <pc:sldMk cId="627371052" sldId="257"/>
            <ac:picMk id="30" creationId="{C0450A4B-8480-42A1-9C39-9C356416D4D2}"/>
          </ac:picMkLst>
        </pc:picChg>
        <pc:picChg chg="add mod ord">
          <ac:chgData name="Ariane" userId="db7d70a9-996f-44d5-8e7c-14752d3ae0a2" providerId="ADAL" clId="{A9D66A0D-8BD3-4BF7-A0B1-DE99F682DAAD}" dt="2022-11-28T19:23:13.768" v="339" actId="166"/>
          <ac:picMkLst>
            <pc:docMk/>
            <pc:sldMk cId="627371052" sldId="257"/>
            <ac:picMk id="31" creationId="{375E9744-16D3-4DC5-A60B-D65F97921CFC}"/>
          </ac:picMkLst>
        </pc:picChg>
        <pc:picChg chg="add mod ord">
          <ac:chgData name="Ariane" userId="db7d70a9-996f-44d5-8e7c-14752d3ae0a2" providerId="ADAL" clId="{A9D66A0D-8BD3-4BF7-A0B1-DE99F682DAAD}" dt="2022-11-28T19:22:08.622" v="332" actId="167"/>
          <ac:picMkLst>
            <pc:docMk/>
            <pc:sldMk cId="627371052" sldId="257"/>
            <ac:picMk id="32" creationId="{357E4958-A4AE-45F9-A8BD-CC48BCC81C53}"/>
          </ac:picMkLst>
        </pc:picChg>
        <pc:picChg chg="add mod ord">
          <ac:chgData name="Ariane" userId="db7d70a9-996f-44d5-8e7c-14752d3ae0a2" providerId="ADAL" clId="{A9D66A0D-8BD3-4BF7-A0B1-DE99F682DAAD}" dt="2022-11-28T19:23:13.768" v="339" actId="166"/>
          <ac:picMkLst>
            <pc:docMk/>
            <pc:sldMk cId="627371052" sldId="257"/>
            <ac:picMk id="33" creationId="{40E55545-9AA0-4B9D-99A9-EF7CE4331ABF}"/>
          </ac:picMkLst>
        </pc:picChg>
      </pc:sldChg>
      <pc:sldChg chg="addSp delSp modSp new mod setBg">
        <pc:chgData name="Ariane" userId="db7d70a9-996f-44d5-8e7c-14752d3ae0a2" providerId="ADAL" clId="{A9D66A0D-8BD3-4BF7-A0B1-DE99F682DAAD}" dt="2022-11-28T19:31:28.034" v="441" actId="14100"/>
        <pc:sldMkLst>
          <pc:docMk/>
          <pc:sldMk cId="1065309280" sldId="258"/>
        </pc:sldMkLst>
        <pc:spChg chg="del">
          <ac:chgData name="Ariane" userId="db7d70a9-996f-44d5-8e7c-14752d3ae0a2" providerId="ADAL" clId="{A9D66A0D-8BD3-4BF7-A0B1-DE99F682DAAD}" dt="2022-11-28T19:23:41.779" v="341" actId="478"/>
          <ac:spMkLst>
            <pc:docMk/>
            <pc:sldMk cId="1065309280" sldId="258"/>
            <ac:spMk id="2" creationId="{C968E4DE-562F-4FA6-B8C1-266AF8FD87B0}"/>
          </ac:spMkLst>
        </pc:spChg>
        <pc:spChg chg="del">
          <ac:chgData name="Ariane" userId="db7d70a9-996f-44d5-8e7c-14752d3ae0a2" providerId="ADAL" clId="{A9D66A0D-8BD3-4BF7-A0B1-DE99F682DAAD}" dt="2022-11-28T19:23:41.779" v="341" actId="478"/>
          <ac:spMkLst>
            <pc:docMk/>
            <pc:sldMk cId="1065309280" sldId="258"/>
            <ac:spMk id="3" creationId="{9D752274-2AD0-4A0A-BCA5-E08235013A04}"/>
          </ac:spMkLst>
        </pc:spChg>
        <pc:spChg chg="del">
          <ac:chgData name="Ariane" userId="db7d70a9-996f-44d5-8e7c-14752d3ae0a2" providerId="ADAL" clId="{A9D66A0D-8BD3-4BF7-A0B1-DE99F682DAAD}" dt="2022-11-28T19:23:41.779" v="341" actId="478"/>
          <ac:spMkLst>
            <pc:docMk/>
            <pc:sldMk cId="1065309280" sldId="258"/>
            <ac:spMk id="4" creationId="{37D5EBD2-E9EB-46CC-95CD-400FCB874AB8}"/>
          </ac:spMkLst>
        </pc:spChg>
        <pc:spChg chg="add mod">
          <ac:chgData name="Ariane" userId="db7d70a9-996f-44d5-8e7c-14752d3ae0a2" providerId="ADAL" clId="{A9D66A0D-8BD3-4BF7-A0B1-DE99F682DAAD}" dt="2022-11-28T19:25:32.386" v="371" actId="1076"/>
          <ac:spMkLst>
            <pc:docMk/>
            <pc:sldMk cId="1065309280" sldId="258"/>
            <ac:spMk id="5" creationId="{ECEE74D3-5D74-4CB3-88ED-6A6A223EE739}"/>
          </ac:spMkLst>
        </pc:spChg>
        <pc:spChg chg="add mod">
          <ac:chgData name="Ariane" userId="db7d70a9-996f-44d5-8e7c-14752d3ae0a2" providerId="ADAL" clId="{A9D66A0D-8BD3-4BF7-A0B1-DE99F682DAAD}" dt="2022-11-28T19:31:28.034" v="441" actId="14100"/>
          <ac:spMkLst>
            <pc:docMk/>
            <pc:sldMk cId="1065309280" sldId="258"/>
            <ac:spMk id="14" creationId="{0AFDAEE4-04CB-445F-AE41-CEF2E0514FE5}"/>
          </ac:spMkLst>
        </pc:spChg>
        <pc:spChg chg="add mod">
          <ac:chgData name="Ariane" userId="db7d70a9-996f-44d5-8e7c-14752d3ae0a2" providerId="ADAL" clId="{A9D66A0D-8BD3-4BF7-A0B1-DE99F682DAAD}" dt="2022-11-28T19:28:41.874" v="416" actId="27636"/>
          <ac:spMkLst>
            <pc:docMk/>
            <pc:sldMk cId="1065309280" sldId="258"/>
            <ac:spMk id="15" creationId="{062EB4E4-B1ED-4A33-AD91-EDB1F03CD5BD}"/>
          </ac:spMkLst>
        </pc:spChg>
        <pc:spChg chg="add mod">
          <ac:chgData name="Ariane" userId="db7d70a9-996f-44d5-8e7c-14752d3ae0a2" providerId="ADAL" clId="{A9D66A0D-8BD3-4BF7-A0B1-DE99F682DAAD}" dt="2022-11-28T19:29:49.426" v="435" actId="20577"/>
          <ac:spMkLst>
            <pc:docMk/>
            <pc:sldMk cId="1065309280" sldId="258"/>
            <ac:spMk id="16" creationId="{52C36ED1-50A1-4E33-936A-06259C20050A}"/>
          </ac:spMkLst>
        </pc:spChg>
        <pc:picChg chg="add mod">
          <ac:chgData name="Ariane" userId="db7d70a9-996f-44d5-8e7c-14752d3ae0a2" providerId="ADAL" clId="{A9D66A0D-8BD3-4BF7-A0B1-DE99F682DAAD}" dt="2022-11-28T19:26:10.142" v="375" actId="1076"/>
          <ac:picMkLst>
            <pc:docMk/>
            <pc:sldMk cId="1065309280" sldId="258"/>
            <ac:picMk id="6" creationId="{EF48DE95-ECF1-4EAA-9B3F-D28903504A5B}"/>
          </ac:picMkLst>
        </pc:picChg>
        <pc:picChg chg="add mod">
          <ac:chgData name="Ariane" userId="db7d70a9-996f-44d5-8e7c-14752d3ae0a2" providerId="ADAL" clId="{A9D66A0D-8BD3-4BF7-A0B1-DE99F682DAAD}" dt="2022-11-28T19:25:55.542" v="372"/>
          <ac:picMkLst>
            <pc:docMk/>
            <pc:sldMk cId="1065309280" sldId="258"/>
            <ac:picMk id="7" creationId="{BCAE165B-57DA-4498-A95D-34364515221A}"/>
          </ac:picMkLst>
        </pc:picChg>
        <pc:picChg chg="add mod">
          <ac:chgData name="Ariane" userId="db7d70a9-996f-44d5-8e7c-14752d3ae0a2" providerId="ADAL" clId="{A9D66A0D-8BD3-4BF7-A0B1-DE99F682DAAD}" dt="2022-11-28T19:25:55.542" v="372"/>
          <ac:picMkLst>
            <pc:docMk/>
            <pc:sldMk cId="1065309280" sldId="258"/>
            <ac:picMk id="8" creationId="{BB77CD4F-AAEF-46BD-947E-C88382C2D6FC}"/>
          </ac:picMkLst>
        </pc:picChg>
        <pc:picChg chg="add mod">
          <ac:chgData name="Ariane" userId="db7d70a9-996f-44d5-8e7c-14752d3ae0a2" providerId="ADAL" clId="{A9D66A0D-8BD3-4BF7-A0B1-DE99F682DAAD}" dt="2022-11-28T19:25:55.542" v="372"/>
          <ac:picMkLst>
            <pc:docMk/>
            <pc:sldMk cId="1065309280" sldId="258"/>
            <ac:picMk id="9" creationId="{2DACFDA7-D5FB-434C-B8FA-3C14CB9D7458}"/>
          </ac:picMkLst>
        </pc:picChg>
        <pc:picChg chg="add mod">
          <ac:chgData name="Ariane" userId="db7d70a9-996f-44d5-8e7c-14752d3ae0a2" providerId="ADAL" clId="{A9D66A0D-8BD3-4BF7-A0B1-DE99F682DAAD}" dt="2022-11-28T19:26:13.117" v="376" actId="1076"/>
          <ac:picMkLst>
            <pc:docMk/>
            <pc:sldMk cId="1065309280" sldId="258"/>
            <ac:picMk id="10" creationId="{F80A03D9-2E5B-4E00-92E6-5D50B2F0F796}"/>
          </ac:picMkLst>
        </pc:picChg>
        <pc:picChg chg="add mod">
          <ac:chgData name="Ariane" userId="db7d70a9-996f-44d5-8e7c-14752d3ae0a2" providerId="ADAL" clId="{A9D66A0D-8BD3-4BF7-A0B1-DE99F682DAAD}" dt="2022-11-28T19:25:55.542" v="372"/>
          <ac:picMkLst>
            <pc:docMk/>
            <pc:sldMk cId="1065309280" sldId="258"/>
            <ac:picMk id="11" creationId="{B9A14D04-AF6B-493D-8E38-C15A2B2D719D}"/>
          </ac:picMkLst>
        </pc:picChg>
        <pc:picChg chg="add mod">
          <ac:chgData name="Ariane" userId="db7d70a9-996f-44d5-8e7c-14752d3ae0a2" providerId="ADAL" clId="{A9D66A0D-8BD3-4BF7-A0B1-DE99F682DAAD}" dt="2022-11-28T19:25:55.542" v="372"/>
          <ac:picMkLst>
            <pc:docMk/>
            <pc:sldMk cId="1065309280" sldId="258"/>
            <ac:picMk id="12" creationId="{44289176-1101-455B-8202-8F5AF772268C}"/>
          </ac:picMkLst>
        </pc:picChg>
        <pc:picChg chg="add mod">
          <ac:chgData name="Ariane" userId="db7d70a9-996f-44d5-8e7c-14752d3ae0a2" providerId="ADAL" clId="{A9D66A0D-8BD3-4BF7-A0B1-DE99F682DAAD}" dt="2022-11-28T19:25:55.542" v="372"/>
          <ac:picMkLst>
            <pc:docMk/>
            <pc:sldMk cId="1065309280" sldId="258"/>
            <ac:picMk id="13" creationId="{6B4F2B47-388C-46E7-BE94-7BA1F5B74FF2}"/>
          </ac:picMkLst>
        </pc:picChg>
        <pc:picChg chg="add del mod">
          <ac:chgData name="Ariane" userId="db7d70a9-996f-44d5-8e7c-14752d3ae0a2" providerId="ADAL" clId="{A9D66A0D-8BD3-4BF7-A0B1-DE99F682DAAD}" dt="2022-11-28T19:31:08.989" v="439" actId="478"/>
          <ac:picMkLst>
            <pc:docMk/>
            <pc:sldMk cId="1065309280" sldId="258"/>
            <ac:picMk id="18" creationId="{50B5C754-2F69-4B4D-B49B-2A908C107635}"/>
          </ac:picMkLst>
        </pc:picChg>
      </pc:sldChg>
      <pc:sldChg chg="addSp delSp modSp add del mod">
        <pc:chgData name="Ariane" userId="db7d70a9-996f-44d5-8e7c-14752d3ae0a2" providerId="ADAL" clId="{A9D66A0D-8BD3-4BF7-A0B1-DE99F682DAAD}" dt="2022-11-28T19:18:50.062" v="300" actId="2696"/>
        <pc:sldMkLst>
          <pc:docMk/>
          <pc:sldMk cId="1712729857" sldId="258"/>
        </pc:sldMkLst>
        <pc:spChg chg="mod">
          <ac:chgData name="Ariane" userId="db7d70a9-996f-44d5-8e7c-14752d3ae0a2" providerId="ADAL" clId="{A9D66A0D-8BD3-4BF7-A0B1-DE99F682DAAD}" dt="2022-11-28T19:16:50.767" v="275" actId="1076"/>
          <ac:spMkLst>
            <pc:docMk/>
            <pc:sldMk cId="1712729857" sldId="258"/>
            <ac:spMk id="2" creationId="{7B8138FF-4350-436F-B98C-C8E667C66926}"/>
          </ac:spMkLst>
        </pc:spChg>
        <pc:spChg chg="mod">
          <ac:chgData name="Ariane" userId="db7d70a9-996f-44d5-8e7c-14752d3ae0a2" providerId="ADAL" clId="{A9D66A0D-8BD3-4BF7-A0B1-DE99F682DAAD}" dt="2022-11-28T19:16:55.110" v="276" actId="1076"/>
          <ac:spMkLst>
            <pc:docMk/>
            <pc:sldMk cId="1712729857" sldId="258"/>
            <ac:spMk id="4" creationId="{7A1C36D6-26F5-49A6-A7D9-A360F405F64F}"/>
          </ac:spMkLst>
        </pc:spChg>
        <pc:spChg chg="mod">
          <ac:chgData name="Ariane" userId="db7d70a9-996f-44d5-8e7c-14752d3ae0a2" providerId="ADAL" clId="{A9D66A0D-8BD3-4BF7-A0B1-DE99F682DAAD}" dt="2022-11-28T19:18:41.391" v="298" actId="1076"/>
          <ac:spMkLst>
            <pc:docMk/>
            <pc:sldMk cId="1712729857" sldId="258"/>
            <ac:spMk id="21" creationId="{2571A106-11D2-4D91-B1E9-06196165F69A}"/>
          </ac:spMkLst>
        </pc:spChg>
        <pc:grpChg chg="add mod">
          <ac:chgData name="Ariane" userId="db7d70a9-996f-44d5-8e7c-14752d3ae0a2" providerId="ADAL" clId="{A9D66A0D-8BD3-4BF7-A0B1-DE99F682DAAD}" dt="2022-11-28T19:18:43.715" v="299" actId="1076"/>
          <ac:grpSpMkLst>
            <pc:docMk/>
            <pc:sldMk cId="1712729857" sldId="258"/>
            <ac:grpSpMk id="3" creationId="{BB445C77-F7E4-49AB-93FA-AFD0E0097EDD}"/>
          </ac:grpSpMkLst>
        </pc:grpChg>
        <pc:picChg chg="mod">
          <ac:chgData name="Ariane" userId="db7d70a9-996f-44d5-8e7c-14752d3ae0a2" providerId="ADAL" clId="{A9D66A0D-8BD3-4BF7-A0B1-DE99F682DAAD}" dt="2022-11-28T19:18:34.799" v="296" actId="164"/>
          <ac:picMkLst>
            <pc:docMk/>
            <pc:sldMk cId="1712729857" sldId="258"/>
            <ac:picMk id="8" creationId="{175CEF8A-BCF9-4905-A4D3-3203C505BD3D}"/>
          </ac:picMkLst>
        </pc:picChg>
        <pc:picChg chg="mod">
          <ac:chgData name="Ariane" userId="db7d70a9-996f-44d5-8e7c-14752d3ae0a2" providerId="ADAL" clId="{A9D66A0D-8BD3-4BF7-A0B1-DE99F682DAAD}" dt="2022-11-28T19:18:34.799" v="296" actId="164"/>
          <ac:picMkLst>
            <pc:docMk/>
            <pc:sldMk cId="1712729857" sldId="258"/>
            <ac:picMk id="18" creationId="{111A7BF9-FA92-40A4-AB3E-BEFE519FF571}"/>
          </ac:picMkLst>
        </pc:picChg>
        <pc:picChg chg="del">
          <ac:chgData name="Ariane" userId="db7d70a9-996f-44d5-8e7c-14752d3ae0a2" providerId="ADAL" clId="{A9D66A0D-8BD3-4BF7-A0B1-DE99F682DAAD}" dt="2022-11-28T19:16:35.651" v="270" actId="478"/>
          <ac:picMkLst>
            <pc:docMk/>
            <pc:sldMk cId="1712729857" sldId="258"/>
            <ac:picMk id="25" creationId="{234B0EF6-85E8-46C8-BA47-D6E57D836E3E}"/>
          </ac:picMkLst>
        </pc:picChg>
        <pc:picChg chg="del">
          <ac:chgData name="Ariane" userId="db7d70a9-996f-44d5-8e7c-14752d3ae0a2" providerId="ADAL" clId="{A9D66A0D-8BD3-4BF7-A0B1-DE99F682DAAD}" dt="2022-11-28T19:16:39.100" v="272" actId="478"/>
          <ac:picMkLst>
            <pc:docMk/>
            <pc:sldMk cId="1712729857" sldId="258"/>
            <ac:picMk id="27" creationId="{7AE4F721-C08C-4759-AA0A-C4B2FC849F30}"/>
          </ac:picMkLst>
        </pc:picChg>
        <pc:picChg chg="del">
          <ac:chgData name="Ariane" userId="db7d70a9-996f-44d5-8e7c-14752d3ae0a2" providerId="ADAL" clId="{A9D66A0D-8BD3-4BF7-A0B1-DE99F682DAAD}" dt="2022-11-28T19:16:37.533" v="271" actId="478"/>
          <ac:picMkLst>
            <pc:docMk/>
            <pc:sldMk cId="1712729857" sldId="258"/>
            <ac:picMk id="29" creationId="{D04E7D1F-DC49-4436-9C2E-57CEFF2AD249}"/>
          </ac:picMkLst>
        </pc:picChg>
      </pc:sldChg>
    </pc:docChg>
  </pc:docChgLst>
  <pc:docChgLst>
    <pc:chgData name="Ariane Roy" userId="S::arianeroy@cunet.carleton.ca::db7d70a9-996f-44d5-8e7c-14752d3ae0a2" providerId="AD" clId="Web-{14546835-DDC2-6FB5-4EEB-3C0B7F9DA1BE}"/>
    <pc:docChg chg="addSld delSld modSld sldOrd">
      <pc:chgData name="Ariane Roy" userId="S::arianeroy@cunet.carleton.ca::db7d70a9-996f-44d5-8e7c-14752d3ae0a2" providerId="AD" clId="Web-{14546835-DDC2-6FB5-4EEB-3C0B7F9DA1BE}" dt="2022-12-05T18:14:15.429" v="259" actId="20577"/>
      <pc:docMkLst>
        <pc:docMk/>
      </pc:docMkLst>
      <pc:sldChg chg="modSp">
        <pc:chgData name="Ariane Roy" userId="S::arianeroy@cunet.carleton.ca::db7d70a9-996f-44d5-8e7c-14752d3ae0a2" providerId="AD" clId="Web-{14546835-DDC2-6FB5-4EEB-3C0B7F9DA1BE}" dt="2022-12-05T18:01:48.842" v="15"/>
        <pc:sldMkLst>
          <pc:docMk/>
          <pc:sldMk cId="109857222" sldId="256"/>
        </pc:sldMkLst>
        <pc:picChg chg="mod modCrop">
          <ac:chgData name="Ariane Roy" userId="S::arianeroy@cunet.carleton.ca::db7d70a9-996f-44d5-8e7c-14752d3ae0a2" providerId="AD" clId="Web-{14546835-DDC2-6FB5-4EEB-3C0B7F9DA1BE}" dt="2022-12-05T18:00:54.764" v="3"/>
          <ac:picMkLst>
            <pc:docMk/>
            <pc:sldMk cId="109857222" sldId="256"/>
            <ac:picMk id="5" creationId="{AF7CF28B-178D-47CA-A111-9CF0C02B67E1}"/>
          </ac:picMkLst>
        </pc:picChg>
        <pc:picChg chg="mod modCrop">
          <ac:chgData name="Ariane Roy" userId="S::arianeroy@cunet.carleton.ca::db7d70a9-996f-44d5-8e7c-14752d3ae0a2" providerId="AD" clId="Web-{14546835-DDC2-6FB5-4EEB-3C0B7F9DA1BE}" dt="2022-12-05T18:01:28.529" v="9"/>
          <ac:picMkLst>
            <pc:docMk/>
            <pc:sldMk cId="109857222" sldId="256"/>
            <ac:picMk id="7" creationId="{D296E70D-DE8D-41E1-B3B7-3E58CBE9E649}"/>
          </ac:picMkLst>
        </pc:picChg>
        <pc:picChg chg="mod modCrop">
          <ac:chgData name="Ariane Roy" userId="S::arianeroy@cunet.carleton.ca::db7d70a9-996f-44d5-8e7c-14752d3ae0a2" providerId="AD" clId="Web-{14546835-DDC2-6FB5-4EEB-3C0B7F9DA1BE}" dt="2022-12-05T18:01:06.311" v="5"/>
          <ac:picMkLst>
            <pc:docMk/>
            <pc:sldMk cId="109857222" sldId="256"/>
            <ac:picMk id="9" creationId="{DF0B62DC-30FA-47CB-9CCF-024AACB3689C}"/>
          </ac:picMkLst>
        </pc:picChg>
        <pc:picChg chg="mod modCrop">
          <ac:chgData name="Ariane Roy" userId="S::arianeroy@cunet.carleton.ca::db7d70a9-996f-44d5-8e7c-14752d3ae0a2" providerId="AD" clId="Web-{14546835-DDC2-6FB5-4EEB-3C0B7F9DA1BE}" dt="2022-12-05T18:01:48.842" v="15"/>
          <ac:picMkLst>
            <pc:docMk/>
            <pc:sldMk cId="109857222" sldId="256"/>
            <ac:picMk id="11" creationId="{C5361BF5-61AA-4558-A139-9D60559FBF7D}"/>
          </ac:picMkLst>
        </pc:picChg>
        <pc:picChg chg="mod modCrop">
          <ac:chgData name="Ariane Roy" userId="S::arianeroy@cunet.carleton.ca::db7d70a9-996f-44d5-8e7c-14752d3ae0a2" providerId="AD" clId="Web-{14546835-DDC2-6FB5-4EEB-3C0B7F9DA1BE}" dt="2022-12-05T18:00:45.358" v="1"/>
          <ac:picMkLst>
            <pc:docMk/>
            <pc:sldMk cId="109857222" sldId="256"/>
            <ac:picMk id="27" creationId="{A425E703-419E-4F6D-8DAA-F4DB52F3A860}"/>
          </ac:picMkLst>
        </pc:picChg>
        <pc:picChg chg="mod modCrop">
          <ac:chgData name="Ariane Roy" userId="S::arianeroy@cunet.carleton.ca::db7d70a9-996f-44d5-8e7c-14752d3ae0a2" providerId="AD" clId="Web-{14546835-DDC2-6FB5-4EEB-3C0B7F9DA1BE}" dt="2022-12-05T18:01:37.686" v="11"/>
          <ac:picMkLst>
            <pc:docMk/>
            <pc:sldMk cId="109857222" sldId="256"/>
            <ac:picMk id="29" creationId="{F8207C40-CDE6-4D7D-AA6E-FB92FC39B902}"/>
          </ac:picMkLst>
        </pc:picChg>
        <pc:picChg chg="mod modCrop">
          <ac:chgData name="Ariane Roy" userId="S::arianeroy@cunet.carleton.ca::db7d70a9-996f-44d5-8e7c-14752d3ae0a2" providerId="AD" clId="Web-{14546835-DDC2-6FB5-4EEB-3C0B7F9DA1BE}" dt="2022-12-05T18:01:17.389" v="7"/>
          <ac:picMkLst>
            <pc:docMk/>
            <pc:sldMk cId="109857222" sldId="256"/>
            <ac:picMk id="31" creationId="{6F252AF4-EBC9-4C18-83DE-0B3E483BA18B}"/>
          </ac:picMkLst>
        </pc:picChg>
        <pc:picChg chg="mod modCrop">
          <ac:chgData name="Ariane Roy" userId="S::arianeroy@cunet.carleton.ca::db7d70a9-996f-44d5-8e7c-14752d3ae0a2" providerId="AD" clId="Web-{14546835-DDC2-6FB5-4EEB-3C0B7F9DA1BE}" dt="2022-12-05T18:01:42.857" v="13"/>
          <ac:picMkLst>
            <pc:docMk/>
            <pc:sldMk cId="109857222" sldId="256"/>
            <ac:picMk id="33" creationId="{B189DC4C-0BC7-4A0A-9D23-FF33E51EEE70}"/>
          </ac:picMkLst>
        </pc:picChg>
      </pc:sldChg>
      <pc:sldChg chg="addSp delSp modSp del">
        <pc:chgData name="Ariane Roy" userId="S::arianeroy@cunet.carleton.ca::db7d70a9-996f-44d5-8e7c-14752d3ae0a2" providerId="AD" clId="Web-{14546835-DDC2-6FB5-4EEB-3C0B7F9DA1BE}" dt="2022-12-05T18:12:24.680" v="214"/>
        <pc:sldMkLst>
          <pc:docMk/>
          <pc:sldMk cId="627371052" sldId="257"/>
        </pc:sldMkLst>
        <pc:spChg chg="mod">
          <ac:chgData name="Ariane Roy" userId="S::arianeroy@cunet.carleton.ca::db7d70a9-996f-44d5-8e7c-14752d3ae0a2" providerId="AD" clId="Web-{14546835-DDC2-6FB5-4EEB-3C0B7F9DA1BE}" dt="2022-12-05T18:12:19.055" v="213" actId="14100"/>
          <ac:spMkLst>
            <pc:docMk/>
            <pc:sldMk cId="627371052" sldId="257"/>
            <ac:spMk id="2" creationId="{7B8138FF-4350-436F-B98C-C8E667C66926}"/>
          </ac:spMkLst>
        </pc:spChg>
        <pc:spChg chg="del">
          <ac:chgData name="Ariane Roy" userId="S::arianeroy@cunet.carleton.ca::db7d70a9-996f-44d5-8e7c-14752d3ae0a2" providerId="AD" clId="Web-{14546835-DDC2-6FB5-4EEB-3C0B7F9DA1BE}" dt="2022-12-05T18:11:39.962" v="191"/>
          <ac:spMkLst>
            <pc:docMk/>
            <pc:sldMk cId="627371052" sldId="257"/>
            <ac:spMk id="4" creationId="{7A1C36D6-26F5-49A6-A7D9-A360F405F64F}"/>
          </ac:spMkLst>
        </pc:spChg>
        <pc:spChg chg="add del mod">
          <ac:chgData name="Ariane Roy" userId="S::arianeroy@cunet.carleton.ca::db7d70a9-996f-44d5-8e7c-14752d3ae0a2" providerId="AD" clId="Web-{14546835-DDC2-6FB5-4EEB-3C0B7F9DA1BE}" dt="2022-12-05T18:11:42.649" v="193"/>
          <ac:spMkLst>
            <pc:docMk/>
            <pc:sldMk cId="627371052" sldId="257"/>
            <ac:spMk id="7" creationId="{CC7A3ADB-56E9-1CA5-7163-1AEDAB6FD633}"/>
          </ac:spMkLst>
        </pc:spChg>
        <pc:spChg chg="add">
          <ac:chgData name="Ariane Roy" userId="S::arianeroy@cunet.carleton.ca::db7d70a9-996f-44d5-8e7c-14752d3ae0a2" providerId="AD" clId="Web-{14546835-DDC2-6FB5-4EEB-3C0B7F9DA1BE}" dt="2022-12-05T18:12:03.133" v="200"/>
          <ac:spMkLst>
            <pc:docMk/>
            <pc:sldMk cId="627371052" sldId="257"/>
            <ac:spMk id="9" creationId="{4F7A3A93-4F0A-41CF-DA9E-9D147E89BAC1}"/>
          </ac:spMkLst>
        </pc:spChg>
        <pc:spChg chg="add">
          <ac:chgData name="Ariane Roy" userId="S::arianeroy@cunet.carleton.ca::db7d70a9-996f-44d5-8e7c-14752d3ae0a2" providerId="AD" clId="Web-{14546835-DDC2-6FB5-4EEB-3C0B7F9DA1BE}" dt="2022-12-05T18:12:03.133" v="200"/>
          <ac:spMkLst>
            <pc:docMk/>
            <pc:sldMk cId="627371052" sldId="257"/>
            <ac:spMk id="10" creationId="{D77DD5FA-E57D-F058-171D-FB49943E7364}"/>
          </ac:spMkLst>
        </pc:spChg>
        <pc:spChg chg="del mod">
          <ac:chgData name="Ariane Roy" userId="S::arianeroy@cunet.carleton.ca::db7d70a9-996f-44d5-8e7c-14752d3ae0a2" providerId="AD" clId="Web-{14546835-DDC2-6FB5-4EEB-3C0B7F9DA1BE}" dt="2022-12-05T18:11:43.790" v="194"/>
          <ac:spMkLst>
            <pc:docMk/>
            <pc:sldMk cId="627371052" sldId="257"/>
            <ac:spMk id="21" creationId="{2571A106-11D2-4D91-B1E9-06196165F69A}"/>
          </ac:spMkLst>
        </pc:spChg>
        <pc:grpChg chg="add del">
          <ac:chgData name="Ariane Roy" userId="S::arianeroy@cunet.carleton.ca::db7d70a9-996f-44d5-8e7c-14752d3ae0a2" providerId="AD" clId="Web-{14546835-DDC2-6FB5-4EEB-3C0B7F9DA1BE}" dt="2022-12-05T18:02:27.435" v="20"/>
          <ac:grpSpMkLst>
            <pc:docMk/>
            <pc:sldMk cId="627371052" sldId="257"/>
            <ac:grpSpMk id="5" creationId="{C22FCE72-DB87-85C9-8B3A-C10C378E6190}"/>
          </ac:grpSpMkLst>
        </pc:grpChg>
        <pc:picChg chg="del mod">
          <ac:chgData name="Ariane Roy" userId="S::arianeroy@cunet.carleton.ca::db7d70a9-996f-44d5-8e7c-14752d3ae0a2" providerId="AD" clId="Web-{14546835-DDC2-6FB5-4EEB-3C0B7F9DA1BE}" dt="2022-12-05T18:11:40.587" v="192"/>
          <ac:picMkLst>
            <pc:docMk/>
            <pc:sldMk cId="627371052" sldId="257"/>
            <ac:picMk id="3" creationId="{A6BE8C58-2B35-C587-91D5-12D959E0B32C}"/>
          </ac:picMkLst>
        </pc:picChg>
        <pc:picChg chg="del">
          <ac:chgData name="Ariane Roy" userId="S::arianeroy@cunet.carleton.ca::db7d70a9-996f-44d5-8e7c-14752d3ae0a2" providerId="AD" clId="Web-{14546835-DDC2-6FB5-4EEB-3C0B7F9DA1BE}" dt="2022-12-05T18:11:44.837" v="195"/>
          <ac:picMkLst>
            <pc:docMk/>
            <pc:sldMk cId="627371052" sldId="257"/>
            <ac:picMk id="8" creationId="{175CEF8A-BCF9-4905-A4D3-3203C505BD3D}"/>
          </ac:picMkLst>
        </pc:picChg>
        <pc:picChg chg="del">
          <ac:chgData name="Ariane Roy" userId="S::arianeroy@cunet.carleton.ca::db7d70a9-996f-44d5-8e7c-14752d3ae0a2" providerId="AD" clId="Web-{14546835-DDC2-6FB5-4EEB-3C0B7F9DA1BE}" dt="2022-12-05T18:11:45.383" v="196"/>
          <ac:picMkLst>
            <pc:docMk/>
            <pc:sldMk cId="627371052" sldId="257"/>
            <ac:picMk id="18" creationId="{111A7BF9-FA92-40A4-AB3E-BEFE519FF571}"/>
          </ac:picMkLst>
        </pc:picChg>
        <pc:picChg chg="del">
          <ac:chgData name="Ariane Roy" userId="S::arianeroy@cunet.carleton.ca::db7d70a9-996f-44d5-8e7c-14752d3ae0a2" providerId="AD" clId="Web-{14546835-DDC2-6FB5-4EEB-3C0B7F9DA1BE}" dt="2022-12-05T18:11:37.821" v="190"/>
          <ac:picMkLst>
            <pc:docMk/>
            <pc:sldMk cId="627371052" sldId="257"/>
            <ac:picMk id="25" creationId="{234B0EF6-85E8-46C8-BA47-D6E57D836E3E}"/>
          </ac:picMkLst>
        </pc:picChg>
        <pc:picChg chg="del">
          <ac:chgData name="Ariane Roy" userId="S::arianeroy@cunet.carleton.ca::db7d70a9-996f-44d5-8e7c-14752d3ae0a2" providerId="AD" clId="Web-{14546835-DDC2-6FB5-4EEB-3C0B7F9DA1BE}" dt="2022-12-05T18:02:00.342" v="16"/>
          <ac:picMkLst>
            <pc:docMk/>
            <pc:sldMk cId="627371052" sldId="257"/>
            <ac:picMk id="27" creationId="{7AE4F721-C08C-4759-AA0A-C4B2FC849F30}"/>
          </ac:picMkLst>
        </pc:picChg>
        <pc:picChg chg="mod topLvl modCrop">
          <ac:chgData name="Ariane Roy" userId="S::arianeroy@cunet.carleton.ca::db7d70a9-996f-44d5-8e7c-14752d3ae0a2" providerId="AD" clId="Web-{14546835-DDC2-6FB5-4EEB-3C0B7F9DA1BE}" dt="2022-12-05T18:02:45.607" v="24"/>
          <ac:picMkLst>
            <pc:docMk/>
            <pc:sldMk cId="627371052" sldId="257"/>
            <ac:picMk id="30" creationId="{C0450A4B-8480-42A1-9C39-9C356416D4D2}"/>
          </ac:picMkLst>
        </pc:picChg>
        <pc:picChg chg="mod modCrop">
          <ac:chgData name="Ariane Roy" userId="S::arianeroy@cunet.carleton.ca::db7d70a9-996f-44d5-8e7c-14752d3ae0a2" providerId="AD" clId="Web-{14546835-DDC2-6FB5-4EEB-3C0B7F9DA1BE}" dt="2022-12-05T18:03:02.060" v="28"/>
          <ac:picMkLst>
            <pc:docMk/>
            <pc:sldMk cId="627371052" sldId="257"/>
            <ac:picMk id="31" creationId="{375E9744-16D3-4DC5-A60B-D65F97921CFC}"/>
          </ac:picMkLst>
        </pc:picChg>
        <pc:picChg chg="mod topLvl modCrop">
          <ac:chgData name="Ariane Roy" userId="S::arianeroy@cunet.carleton.ca::db7d70a9-996f-44d5-8e7c-14752d3ae0a2" providerId="AD" clId="Web-{14546835-DDC2-6FB5-4EEB-3C0B7F9DA1BE}" dt="2022-12-05T18:02:37.060" v="22"/>
          <ac:picMkLst>
            <pc:docMk/>
            <pc:sldMk cId="627371052" sldId="257"/>
            <ac:picMk id="32" creationId="{357E4958-A4AE-45F9-A8BD-CC48BCC81C53}"/>
          </ac:picMkLst>
        </pc:picChg>
        <pc:picChg chg="mod modCrop">
          <ac:chgData name="Ariane Roy" userId="S::arianeroy@cunet.carleton.ca::db7d70a9-996f-44d5-8e7c-14752d3ae0a2" providerId="AD" clId="Web-{14546835-DDC2-6FB5-4EEB-3C0B7F9DA1BE}" dt="2022-12-05T18:02:55.591" v="26"/>
          <ac:picMkLst>
            <pc:docMk/>
            <pc:sldMk cId="627371052" sldId="257"/>
            <ac:picMk id="33" creationId="{40E55545-9AA0-4B9D-99A9-EF7CE4331ABF}"/>
          </ac:picMkLst>
        </pc:picChg>
      </pc:sldChg>
      <pc:sldChg chg="addSp delSp modSp">
        <pc:chgData name="Ariane Roy" userId="S::arianeroy@cunet.carleton.ca::db7d70a9-996f-44d5-8e7c-14752d3ae0a2" providerId="AD" clId="Web-{14546835-DDC2-6FB5-4EEB-3C0B7F9DA1BE}" dt="2022-12-05T18:14:15.429" v="259" actId="20577"/>
        <pc:sldMkLst>
          <pc:docMk/>
          <pc:sldMk cId="1065309280" sldId="258"/>
        </pc:sldMkLst>
        <pc:spChg chg="add mod">
          <ac:chgData name="Ariane Roy" userId="S::arianeroy@cunet.carleton.ca::db7d70a9-996f-44d5-8e7c-14752d3ae0a2" providerId="AD" clId="Web-{14546835-DDC2-6FB5-4EEB-3C0B7F9DA1BE}" dt="2022-12-05T18:13:57.945" v="256" actId="20577"/>
          <ac:spMkLst>
            <pc:docMk/>
            <pc:sldMk cId="1065309280" sldId="258"/>
            <ac:spMk id="2" creationId="{4F7A3A93-4F0A-41CF-DA9E-9D147E89BAC1}"/>
          </ac:spMkLst>
        </pc:spChg>
        <pc:spChg chg="add mod">
          <ac:chgData name="Ariane Roy" userId="S::arianeroy@cunet.carleton.ca::db7d70a9-996f-44d5-8e7c-14752d3ae0a2" providerId="AD" clId="Web-{14546835-DDC2-6FB5-4EEB-3C0B7F9DA1BE}" dt="2022-12-05T18:14:07.570" v="258" actId="14100"/>
          <ac:spMkLst>
            <pc:docMk/>
            <pc:sldMk cId="1065309280" sldId="258"/>
            <ac:spMk id="3" creationId="{D77DD5FA-E57D-F058-171D-FB49943E7364}"/>
          </ac:spMkLst>
        </pc:spChg>
        <pc:spChg chg="mod">
          <ac:chgData name="Ariane Roy" userId="S::arianeroy@cunet.carleton.ca::db7d70a9-996f-44d5-8e7c-14752d3ae0a2" providerId="AD" clId="Web-{14546835-DDC2-6FB5-4EEB-3C0B7F9DA1BE}" dt="2022-12-05T18:14:15.429" v="259" actId="20577"/>
          <ac:spMkLst>
            <pc:docMk/>
            <pc:sldMk cId="1065309280" sldId="258"/>
            <ac:spMk id="5" creationId="{ECEE74D3-5D74-4CB3-88ED-6A6A223EE739}"/>
          </ac:spMkLst>
        </pc:spChg>
        <pc:spChg chg="del">
          <ac:chgData name="Ariane Roy" userId="S::arianeroy@cunet.carleton.ca::db7d70a9-996f-44d5-8e7c-14752d3ae0a2" providerId="AD" clId="Web-{14546835-DDC2-6FB5-4EEB-3C0B7F9DA1BE}" dt="2022-12-05T18:11:59.633" v="198"/>
          <ac:spMkLst>
            <pc:docMk/>
            <pc:sldMk cId="1065309280" sldId="258"/>
            <ac:spMk id="15" creationId="{062EB4E4-B1ED-4A33-AD91-EDB1F03CD5BD}"/>
          </ac:spMkLst>
        </pc:spChg>
        <pc:spChg chg="del">
          <ac:chgData name="Ariane Roy" userId="S::arianeroy@cunet.carleton.ca::db7d70a9-996f-44d5-8e7c-14752d3ae0a2" providerId="AD" clId="Web-{14546835-DDC2-6FB5-4EEB-3C0B7F9DA1BE}" dt="2022-12-05T18:11:59.633" v="197"/>
          <ac:spMkLst>
            <pc:docMk/>
            <pc:sldMk cId="1065309280" sldId="258"/>
            <ac:spMk id="16" creationId="{52C36ED1-50A1-4E33-936A-06259C20050A}"/>
          </ac:spMkLst>
        </pc:spChg>
        <pc:picChg chg="mod modCrop">
          <ac:chgData name="Ariane Roy" userId="S::arianeroy@cunet.carleton.ca::db7d70a9-996f-44d5-8e7c-14752d3ae0a2" providerId="AD" clId="Web-{14546835-DDC2-6FB5-4EEB-3C0B7F9DA1BE}" dt="2022-12-05T18:03:35.325" v="33"/>
          <ac:picMkLst>
            <pc:docMk/>
            <pc:sldMk cId="1065309280" sldId="258"/>
            <ac:picMk id="6" creationId="{EF48DE95-ECF1-4EAA-9B3F-D28903504A5B}"/>
          </ac:picMkLst>
        </pc:picChg>
        <pc:picChg chg="mod modCrop">
          <ac:chgData name="Ariane Roy" userId="S::arianeroy@cunet.carleton.ca::db7d70a9-996f-44d5-8e7c-14752d3ae0a2" providerId="AD" clId="Web-{14546835-DDC2-6FB5-4EEB-3C0B7F9DA1BE}" dt="2022-12-05T18:04:46.653" v="43"/>
          <ac:picMkLst>
            <pc:docMk/>
            <pc:sldMk cId="1065309280" sldId="258"/>
            <ac:picMk id="7" creationId="{BCAE165B-57DA-4498-A95D-34364515221A}"/>
          </ac:picMkLst>
        </pc:picChg>
        <pc:picChg chg="mod modCrop">
          <ac:chgData name="Ariane Roy" userId="S::arianeroy@cunet.carleton.ca::db7d70a9-996f-44d5-8e7c-14752d3ae0a2" providerId="AD" clId="Web-{14546835-DDC2-6FB5-4EEB-3C0B7F9DA1BE}" dt="2022-12-05T18:03:43.216" v="35"/>
          <ac:picMkLst>
            <pc:docMk/>
            <pc:sldMk cId="1065309280" sldId="258"/>
            <ac:picMk id="8" creationId="{BB77CD4F-AAEF-46BD-947E-C88382C2D6FC}"/>
          </ac:picMkLst>
        </pc:picChg>
        <pc:picChg chg="mod modCrop">
          <ac:chgData name="Ariane Roy" userId="S::arianeroy@cunet.carleton.ca::db7d70a9-996f-44d5-8e7c-14752d3ae0a2" providerId="AD" clId="Web-{14546835-DDC2-6FB5-4EEB-3C0B7F9DA1BE}" dt="2022-12-05T18:04:04.794" v="41"/>
          <ac:picMkLst>
            <pc:docMk/>
            <pc:sldMk cId="1065309280" sldId="258"/>
            <ac:picMk id="9" creationId="{2DACFDA7-D5FB-434C-B8FA-3C14CB9D7458}"/>
          </ac:picMkLst>
        </pc:picChg>
        <pc:picChg chg="mod modCrop">
          <ac:chgData name="Ariane Roy" userId="S::arianeroy@cunet.carleton.ca::db7d70a9-996f-44d5-8e7c-14752d3ae0a2" providerId="AD" clId="Web-{14546835-DDC2-6FB5-4EEB-3C0B7F9DA1BE}" dt="2022-12-05T18:03:26.888" v="31"/>
          <ac:picMkLst>
            <pc:docMk/>
            <pc:sldMk cId="1065309280" sldId="258"/>
            <ac:picMk id="10" creationId="{F80A03D9-2E5B-4E00-92E6-5D50B2F0F796}"/>
          </ac:picMkLst>
        </pc:picChg>
        <pc:picChg chg="mod modCrop">
          <ac:chgData name="Ariane Roy" userId="S::arianeroy@cunet.carleton.ca::db7d70a9-996f-44d5-8e7c-14752d3ae0a2" providerId="AD" clId="Web-{14546835-DDC2-6FB5-4EEB-3C0B7F9DA1BE}" dt="2022-12-05T18:04:52.950" v="45"/>
          <ac:picMkLst>
            <pc:docMk/>
            <pc:sldMk cId="1065309280" sldId="258"/>
            <ac:picMk id="11" creationId="{B9A14D04-AF6B-493D-8E38-C15A2B2D719D}"/>
          </ac:picMkLst>
        </pc:picChg>
        <pc:picChg chg="mod modCrop">
          <ac:chgData name="Ariane Roy" userId="S::arianeroy@cunet.carleton.ca::db7d70a9-996f-44d5-8e7c-14752d3ae0a2" providerId="AD" clId="Web-{14546835-DDC2-6FB5-4EEB-3C0B7F9DA1BE}" dt="2022-12-05T18:03:49.825" v="37"/>
          <ac:picMkLst>
            <pc:docMk/>
            <pc:sldMk cId="1065309280" sldId="258"/>
            <ac:picMk id="12" creationId="{44289176-1101-455B-8202-8F5AF772268C}"/>
          </ac:picMkLst>
        </pc:picChg>
        <pc:picChg chg="mod modCrop">
          <ac:chgData name="Ariane Roy" userId="S::arianeroy@cunet.carleton.ca::db7d70a9-996f-44d5-8e7c-14752d3ae0a2" providerId="AD" clId="Web-{14546835-DDC2-6FB5-4EEB-3C0B7F9DA1BE}" dt="2022-12-05T18:04:00.247" v="39"/>
          <ac:picMkLst>
            <pc:docMk/>
            <pc:sldMk cId="1065309280" sldId="258"/>
            <ac:picMk id="13" creationId="{6B4F2B47-388C-46E7-BE94-7BA1F5B74FF2}"/>
          </ac:picMkLst>
        </pc:picChg>
      </pc:sldChg>
      <pc:sldChg chg="addSp delSp modSp">
        <pc:chgData name="Ariane Roy" userId="S::arianeroy@cunet.carleton.ca::db7d70a9-996f-44d5-8e7c-14752d3ae0a2" providerId="AD" clId="Web-{14546835-DDC2-6FB5-4EEB-3C0B7F9DA1BE}" dt="2022-12-05T18:06:02.886" v="93"/>
        <pc:sldMkLst>
          <pc:docMk/>
          <pc:sldMk cId="3660882715" sldId="259"/>
        </pc:sldMkLst>
        <pc:picChg chg="add">
          <ac:chgData name="Ariane Roy" userId="S::arianeroy@cunet.carleton.ca::db7d70a9-996f-44d5-8e7c-14752d3ae0a2" providerId="AD" clId="Web-{14546835-DDC2-6FB5-4EEB-3C0B7F9DA1BE}" dt="2022-12-05T18:05:50.105" v="82"/>
          <ac:picMkLst>
            <pc:docMk/>
            <pc:sldMk cId="3660882715" sldId="259"/>
            <ac:picMk id="4" creationId="{BF4B3A74-62B7-415F-9976-7B2C7F05D575}"/>
          </ac:picMkLst>
        </pc:picChg>
        <pc:picChg chg="del">
          <ac:chgData name="Ariane Roy" userId="S::arianeroy@cunet.carleton.ca::db7d70a9-996f-44d5-8e7c-14752d3ae0a2" providerId="AD" clId="Web-{14546835-DDC2-6FB5-4EEB-3C0B7F9DA1BE}" dt="2022-12-05T18:05:46.715" v="78"/>
          <ac:picMkLst>
            <pc:docMk/>
            <pc:sldMk cId="3660882715" sldId="259"/>
            <ac:picMk id="6" creationId="{EF48DE95-ECF1-4EAA-9B3F-D28903504A5B}"/>
          </ac:picMkLst>
        </pc:picChg>
        <pc:picChg chg="del">
          <ac:chgData name="Ariane Roy" userId="S::arianeroy@cunet.carleton.ca::db7d70a9-996f-44d5-8e7c-14752d3ae0a2" providerId="AD" clId="Web-{14546835-DDC2-6FB5-4EEB-3C0B7F9DA1BE}" dt="2022-12-05T18:05:46.715" v="77"/>
          <ac:picMkLst>
            <pc:docMk/>
            <pc:sldMk cId="3660882715" sldId="259"/>
            <ac:picMk id="7" creationId="{BCAE165B-57DA-4498-A95D-34364515221A}"/>
          </ac:picMkLst>
        </pc:picChg>
        <pc:picChg chg="del">
          <ac:chgData name="Ariane Roy" userId="S::arianeroy@cunet.carleton.ca::db7d70a9-996f-44d5-8e7c-14752d3ae0a2" providerId="AD" clId="Web-{14546835-DDC2-6FB5-4EEB-3C0B7F9DA1BE}" dt="2022-12-05T18:05:48.605" v="80"/>
          <ac:picMkLst>
            <pc:docMk/>
            <pc:sldMk cId="3660882715" sldId="259"/>
            <ac:picMk id="8" creationId="{BB77CD4F-AAEF-46BD-947E-C88382C2D6FC}"/>
          </ac:picMkLst>
        </pc:picChg>
        <pc:picChg chg="del">
          <ac:chgData name="Ariane Roy" userId="S::arianeroy@cunet.carleton.ca::db7d70a9-996f-44d5-8e7c-14752d3ae0a2" providerId="AD" clId="Web-{14546835-DDC2-6FB5-4EEB-3C0B7F9DA1BE}" dt="2022-12-05T18:05:46.715" v="76"/>
          <ac:picMkLst>
            <pc:docMk/>
            <pc:sldMk cId="3660882715" sldId="259"/>
            <ac:picMk id="9" creationId="{2DACFDA7-D5FB-434C-B8FA-3C14CB9D7458}"/>
          </ac:picMkLst>
        </pc:picChg>
        <pc:picChg chg="del">
          <ac:chgData name="Ariane Roy" userId="S::arianeroy@cunet.carleton.ca::db7d70a9-996f-44d5-8e7c-14752d3ae0a2" providerId="AD" clId="Web-{14546835-DDC2-6FB5-4EEB-3C0B7F9DA1BE}" dt="2022-12-05T18:05:48.105" v="79"/>
          <ac:picMkLst>
            <pc:docMk/>
            <pc:sldMk cId="3660882715" sldId="259"/>
            <ac:picMk id="10" creationId="{F80A03D9-2E5B-4E00-92E6-5D50B2F0F796}"/>
          </ac:picMkLst>
        </pc:picChg>
        <pc:picChg chg="del">
          <ac:chgData name="Ariane Roy" userId="S::arianeroy@cunet.carleton.ca::db7d70a9-996f-44d5-8e7c-14752d3ae0a2" providerId="AD" clId="Web-{14546835-DDC2-6FB5-4EEB-3C0B7F9DA1BE}" dt="2022-12-05T18:05:46.715" v="75"/>
          <ac:picMkLst>
            <pc:docMk/>
            <pc:sldMk cId="3660882715" sldId="259"/>
            <ac:picMk id="11" creationId="{B9A14D04-AF6B-493D-8E38-C15A2B2D719D}"/>
          </ac:picMkLst>
        </pc:picChg>
        <pc:picChg chg="del">
          <ac:chgData name="Ariane Roy" userId="S::arianeroy@cunet.carleton.ca::db7d70a9-996f-44d5-8e7c-14752d3ae0a2" providerId="AD" clId="Web-{14546835-DDC2-6FB5-4EEB-3C0B7F9DA1BE}" dt="2022-12-05T18:05:46.715" v="74"/>
          <ac:picMkLst>
            <pc:docMk/>
            <pc:sldMk cId="3660882715" sldId="259"/>
            <ac:picMk id="12" creationId="{44289176-1101-455B-8202-8F5AF772268C}"/>
          </ac:picMkLst>
        </pc:picChg>
        <pc:picChg chg="del">
          <ac:chgData name="Ariane Roy" userId="S::arianeroy@cunet.carleton.ca::db7d70a9-996f-44d5-8e7c-14752d3ae0a2" providerId="AD" clId="Web-{14546835-DDC2-6FB5-4EEB-3C0B7F9DA1BE}" dt="2022-12-05T18:05:49.090" v="81"/>
          <ac:picMkLst>
            <pc:docMk/>
            <pc:sldMk cId="3660882715" sldId="259"/>
            <ac:picMk id="13" creationId="{6B4F2B47-388C-46E7-BE94-7BA1F5B74FF2}"/>
          </ac:picMkLst>
        </pc:picChg>
        <pc:picChg chg="add">
          <ac:chgData name="Ariane Roy" userId="S::arianeroy@cunet.carleton.ca::db7d70a9-996f-44d5-8e7c-14752d3ae0a2" providerId="AD" clId="Web-{14546835-DDC2-6FB5-4EEB-3C0B7F9DA1BE}" dt="2022-12-05T18:05:50.121" v="83"/>
          <ac:picMkLst>
            <pc:docMk/>
            <pc:sldMk cId="3660882715" sldId="259"/>
            <ac:picMk id="15" creationId="{9ED097A1-288C-CFF1-9E8D-B2161605A91E}"/>
          </ac:picMkLst>
        </pc:picChg>
        <pc:picChg chg="add">
          <ac:chgData name="Ariane Roy" userId="S::arianeroy@cunet.carleton.ca::db7d70a9-996f-44d5-8e7c-14752d3ae0a2" providerId="AD" clId="Web-{14546835-DDC2-6FB5-4EEB-3C0B7F9DA1BE}" dt="2022-12-05T18:05:50.152" v="84"/>
          <ac:picMkLst>
            <pc:docMk/>
            <pc:sldMk cId="3660882715" sldId="259"/>
            <ac:picMk id="17" creationId="{F5FE3A16-EE74-3AE1-089C-FABB2D3473BE}"/>
          </ac:picMkLst>
        </pc:picChg>
        <pc:picChg chg="add mod">
          <ac:chgData name="Ariane Roy" userId="S::arianeroy@cunet.carleton.ca::db7d70a9-996f-44d5-8e7c-14752d3ae0a2" providerId="AD" clId="Web-{14546835-DDC2-6FB5-4EEB-3C0B7F9DA1BE}" dt="2022-12-05T18:05:58.277" v="90" actId="1076"/>
          <ac:picMkLst>
            <pc:docMk/>
            <pc:sldMk cId="3660882715" sldId="259"/>
            <ac:picMk id="19" creationId="{072D22F5-D2A8-CAF3-89B0-86345F4D935F}"/>
          </ac:picMkLst>
        </pc:picChg>
        <pc:picChg chg="add">
          <ac:chgData name="Ariane Roy" userId="S::arianeroy@cunet.carleton.ca::db7d70a9-996f-44d5-8e7c-14752d3ae0a2" providerId="AD" clId="Web-{14546835-DDC2-6FB5-4EEB-3C0B7F9DA1BE}" dt="2022-12-05T18:05:50.183" v="86"/>
          <ac:picMkLst>
            <pc:docMk/>
            <pc:sldMk cId="3660882715" sldId="259"/>
            <ac:picMk id="21" creationId="{B81CDC0C-B2BC-2720-416B-D0CC6790B089}"/>
          </ac:picMkLst>
        </pc:picChg>
        <pc:picChg chg="add">
          <ac:chgData name="Ariane Roy" userId="S::arianeroy@cunet.carleton.ca::db7d70a9-996f-44d5-8e7c-14752d3ae0a2" providerId="AD" clId="Web-{14546835-DDC2-6FB5-4EEB-3C0B7F9DA1BE}" dt="2022-12-05T18:05:50.199" v="87"/>
          <ac:picMkLst>
            <pc:docMk/>
            <pc:sldMk cId="3660882715" sldId="259"/>
            <ac:picMk id="23" creationId="{ADD2411C-9296-2E77-EB69-8B52E0FF4F0C}"/>
          </ac:picMkLst>
        </pc:picChg>
        <pc:picChg chg="add">
          <ac:chgData name="Ariane Roy" userId="S::arianeroy@cunet.carleton.ca::db7d70a9-996f-44d5-8e7c-14752d3ae0a2" providerId="AD" clId="Web-{14546835-DDC2-6FB5-4EEB-3C0B7F9DA1BE}" dt="2022-12-05T18:05:50.215" v="88"/>
          <ac:picMkLst>
            <pc:docMk/>
            <pc:sldMk cId="3660882715" sldId="259"/>
            <ac:picMk id="25" creationId="{27A178E1-7512-C3D3-3686-A182E760DAA4}"/>
          </ac:picMkLst>
        </pc:picChg>
        <pc:picChg chg="add mod modCrop">
          <ac:chgData name="Ariane Roy" userId="S::arianeroy@cunet.carleton.ca::db7d70a9-996f-44d5-8e7c-14752d3ae0a2" providerId="AD" clId="Web-{14546835-DDC2-6FB5-4EEB-3C0B7F9DA1BE}" dt="2022-12-05T18:06:02.886" v="93"/>
          <ac:picMkLst>
            <pc:docMk/>
            <pc:sldMk cId="3660882715" sldId="259"/>
            <ac:picMk id="27" creationId="{1BF20BE4-2F65-7505-5786-59083227F8E1}"/>
          </ac:picMkLst>
        </pc:picChg>
      </pc:sldChg>
      <pc:sldChg chg="addSp delSp">
        <pc:chgData name="Ariane Roy" userId="S::arianeroy@cunet.carleton.ca::db7d70a9-996f-44d5-8e7c-14752d3ae0a2" providerId="AD" clId="Web-{14546835-DDC2-6FB5-4EEB-3C0B7F9DA1BE}" dt="2022-12-05T18:06:18.730" v="109"/>
        <pc:sldMkLst>
          <pc:docMk/>
          <pc:sldMk cId="356165391" sldId="260"/>
        </pc:sldMkLst>
        <pc:picChg chg="del">
          <ac:chgData name="Ariane Roy" userId="S::arianeroy@cunet.carleton.ca::db7d70a9-996f-44d5-8e7c-14752d3ae0a2" providerId="AD" clId="Web-{14546835-DDC2-6FB5-4EEB-3C0B7F9DA1BE}" dt="2022-12-05T18:06:16.621" v="101"/>
          <ac:picMkLst>
            <pc:docMk/>
            <pc:sldMk cId="356165391" sldId="260"/>
            <ac:picMk id="6" creationId="{EF48DE95-ECF1-4EAA-9B3F-D28903504A5B}"/>
          </ac:picMkLst>
        </pc:picChg>
        <pc:picChg chg="del">
          <ac:chgData name="Ariane Roy" userId="S::arianeroy@cunet.carleton.ca::db7d70a9-996f-44d5-8e7c-14752d3ae0a2" providerId="AD" clId="Web-{14546835-DDC2-6FB5-4EEB-3C0B7F9DA1BE}" dt="2022-12-05T18:06:16.621" v="100"/>
          <ac:picMkLst>
            <pc:docMk/>
            <pc:sldMk cId="356165391" sldId="260"/>
            <ac:picMk id="7" creationId="{BCAE165B-57DA-4498-A95D-34364515221A}"/>
          </ac:picMkLst>
        </pc:picChg>
        <pc:picChg chg="del">
          <ac:chgData name="Ariane Roy" userId="S::arianeroy@cunet.carleton.ca::db7d70a9-996f-44d5-8e7c-14752d3ae0a2" providerId="AD" clId="Web-{14546835-DDC2-6FB5-4EEB-3C0B7F9DA1BE}" dt="2022-12-05T18:06:16.621" v="99"/>
          <ac:picMkLst>
            <pc:docMk/>
            <pc:sldMk cId="356165391" sldId="260"/>
            <ac:picMk id="8" creationId="{BB77CD4F-AAEF-46BD-947E-C88382C2D6FC}"/>
          </ac:picMkLst>
        </pc:picChg>
        <pc:picChg chg="del">
          <ac:chgData name="Ariane Roy" userId="S::arianeroy@cunet.carleton.ca::db7d70a9-996f-44d5-8e7c-14752d3ae0a2" providerId="AD" clId="Web-{14546835-DDC2-6FB5-4EEB-3C0B7F9DA1BE}" dt="2022-12-05T18:06:16.621" v="98"/>
          <ac:picMkLst>
            <pc:docMk/>
            <pc:sldMk cId="356165391" sldId="260"/>
            <ac:picMk id="9" creationId="{2DACFDA7-D5FB-434C-B8FA-3C14CB9D7458}"/>
          </ac:picMkLst>
        </pc:picChg>
        <pc:picChg chg="del">
          <ac:chgData name="Ariane Roy" userId="S::arianeroy@cunet.carleton.ca::db7d70a9-996f-44d5-8e7c-14752d3ae0a2" providerId="AD" clId="Web-{14546835-DDC2-6FB5-4EEB-3C0B7F9DA1BE}" dt="2022-12-05T18:06:16.621" v="97"/>
          <ac:picMkLst>
            <pc:docMk/>
            <pc:sldMk cId="356165391" sldId="260"/>
            <ac:picMk id="10" creationId="{F80A03D9-2E5B-4E00-92E6-5D50B2F0F796}"/>
          </ac:picMkLst>
        </pc:picChg>
        <pc:picChg chg="del">
          <ac:chgData name="Ariane Roy" userId="S::arianeroy@cunet.carleton.ca::db7d70a9-996f-44d5-8e7c-14752d3ae0a2" providerId="AD" clId="Web-{14546835-DDC2-6FB5-4EEB-3C0B7F9DA1BE}" dt="2022-12-05T18:06:16.621" v="96"/>
          <ac:picMkLst>
            <pc:docMk/>
            <pc:sldMk cId="356165391" sldId="260"/>
            <ac:picMk id="11" creationId="{B9A14D04-AF6B-493D-8E38-C15A2B2D719D}"/>
          </ac:picMkLst>
        </pc:picChg>
        <pc:picChg chg="del">
          <ac:chgData name="Ariane Roy" userId="S::arianeroy@cunet.carleton.ca::db7d70a9-996f-44d5-8e7c-14752d3ae0a2" providerId="AD" clId="Web-{14546835-DDC2-6FB5-4EEB-3C0B7F9DA1BE}" dt="2022-12-05T18:06:16.621" v="95"/>
          <ac:picMkLst>
            <pc:docMk/>
            <pc:sldMk cId="356165391" sldId="260"/>
            <ac:picMk id="12" creationId="{44289176-1101-455B-8202-8F5AF772268C}"/>
          </ac:picMkLst>
        </pc:picChg>
        <pc:picChg chg="del">
          <ac:chgData name="Ariane Roy" userId="S::arianeroy@cunet.carleton.ca::db7d70a9-996f-44d5-8e7c-14752d3ae0a2" providerId="AD" clId="Web-{14546835-DDC2-6FB5-4EEB-3C0B7F9DA1BE}" dt="2022-12-05T18:06:16.621" v="94"/>
          <ac:picMkLst>
            <pc:docMk/>
            <pc:sldMk cId="356165391" sldId="260"/>
            <ac:picMk id="13" creationId="{6B4F2B47-388C-46E7-BE94-7BA1F5B74FF2}"/>
          </ac:picMkLst>
        </pc:picChg>
        <pc:picChg chg="add">
          <ac:chgData name="Ariane Roy" userId="S::arianeroy@cunet.carleton.ca::db7d70a9-996f-44d5-8e7c-14752d3ae0a2" providerId="AD" clId="Web-{14546835-DDC2-6FB5-4EEB-3C0B7F9DA1BE}" dt="2022-12-05T18:06:18.636" v="102"/>
          <ac:picMkLst>
            <pc:docMk/>
            <pc:sldMk cId="356165391" sldId="260"/>
            <ac:picMk id="14" creationId="{2938CB00-01A0-D074-9B13-9B9BDDC4F41D}"/>
          </ac:picMkLst>
        </pc:picChg>
        <pc:picChg chg="add">
          <ac:chgData name="Ariane Roy" userId="S::arianeroy@cunet.carleton.ca::db7d70a9-996f-44d5-8e7c-14752d3ae0a2" providerId="AD" clId="Web-{14546835-DDC2-6FB5-4EEB-3C0B7F9DA1BE}" dt="2022-12-05T18:06:18.652" v="103"/>
          <ac:picMkLst>
            <pc:docMk/>
            <pc:sldMk cId="356165391" sldId="260"/>
            <ac:picMk id="16" creationId="{356882EA-2160-CE3A-08A1-929826003D6F}"/>
          </ac:picMkLst>
        </pc:picChg>
        <pc:picChg chg="add">
          <ac:chgData name="Ariane Roy" userId="S::arianeroy@cunet.carleton.ca::db7d70a9-996f-44d5-8e7c-14752d3ae0a2" providerId="AD" clId="Web-{14546835-DDC2-6FB5-4EEB-3C0B7F9DA1BE}" dt="2022-12-05T18:06:18.668" v="104"/>
          <ac:picMkLst>
            <pc:docMk/>
            <pc:sldMk cId="356165391" sldId="260"/>
            <ac:picMk id="18" creationId="{4537D997-2256-650E-9D8E-E36722C51F06}"/>
          </ac:picMkLst>
        </pc:picChg>
        <pc:picChg chg="add">
          <ac:chgData name="Ariane Roy" userId="S::arianeroy@cunet.carleton.ca::db7d70a9-996f-44d5-8e7c-14752d3ae0a2" providerId="AD" clId="Web-{14546835-DDC2-6FB5-4EEB-3C0B7F9DA1BE}" dt="2022-12-05T18:06:18.683" v="105"/>
          <ac:picMkLst>
            <pc:docMk/>
            <pc:sldMk cId="356165391" sldId="260"/>
            <ac:picMk id="20" creationId="{526A12E1-50C8-3A69-B05A-2DF09A5BEF83}"/>
          </ac:picMkLst>
        </pc:picChg>
        <pc:picChg chg="add">
          <ac:chgData name="Ariane Roy" userId="S::arianeroy@cunet.carleton.ca::db7d70a9-996f-44d5-8e7c-14752d3ae0a2" providerId="AD" clId="Web-{14546835-DDC2-6FB5-4EEB-3C0B7F9DA1BE}" dt="2022-12-05T18:06:18.699" v="106"/>
          <ac:picMkLst>
            <pc:docMk/>
            <pc:sldMk cId="356165391" sldId="260"/>
            <ac:picMk id="22" creationId="{FD4A0293-6704-C176-67F8-C450FB0E99B8}"/>
          </ac:picMkLst>
        </pc:picChg>
        <pc:picChg chg="add">
          <ac:chgData name="Ariane Roy" userId="S::arianeroy@cunet.carleton.ca::db7d70a9-996f-44d5-8e7c-14752d3ae0a2" providerId="AD" clId="Web-{14546835-DDC2-6FB5-4EEB-3C0B7F9DA1BE}" dt="2022-12-05T18:06:18.699" v="107"/>
          <ac:picMkLst>
            <pc:docMk/>
            <pc:sldMk cId="356165391" sldId="260"/>
            <ac:picMk id="24" creationId="{70981095-7B6F-726A-A69A-E9091DF6C6E9}"/>
          </ac:picMkLst>
        </pc:picChg>
        <pc:picChg chg="add">
          <ac:chgData name="Ariane Roy" userId="S::arianeroy@cunet.carleton.ca::db7d70a9-996f-44d5-8e7c-14752d3ae0a2" providerId="AD" clId="Web-{14546835-DDC2-6FB5-4EEB-3C0B7F9DA1BE}" dt="2022-12-05T18:06:18.714" v="108"/>
          <ac:picMkLst>
            <pc:docMk/>
            <pc:sldMk cId="356165391" sldId="260"/>
            <ac:picMk id="26" creationId="{001B6999-73C3-D2CE-6344-C7058B9BE93A}"/>
          </ac:picMkLst>
        </pc:picChg>
        <pc:picChg chg="add">
          <ac:chgData name="Ariane Roy" userId="S::arianeroy@cunet.carleton.ca::db7d70a9-996f-44d5-8e7c-14752d3ae0a2" providerId="AD" clId="Web-{14546835-DDC2-6FB5-4EEB-3C0B7F9DA1BE}" dt="2022-12-05T18:06:18.730" v="109"/>
          <ac:picMkLst>
            <pc:docMk/>
            <pc:sldMk cId="356165391" sldId="260"/>
            <ac:picMk id="28" creationId="{294B4A6F-C442-0B3C-4B7C-6BF67AB26B5D}"/>
          </ac:picMkLst>
        </pc:picChg>
      </pc:sldChg>
      <pc:sldChg chg="addSp delSp">
        <pc:chgData name="Ariane Roy" userId="S::arianeroy@cunet.carleton.ca::db7d70a9-996f-44d5-8e7c-14752d3ae0a2" providerId="AD" clId="Web-{14546835-DDC2-6FB5-4EEB-3C0B7F9DA1BE}" dt="2022-12-05T18:06:33.011" v="125"/>
        <pc:sldMkLst>
          <pc:docMk/>
          <pc:sldMk cId="783932373" sldId="262"/>
        </pc:sldMkLst>
        <pc:picChg chg="add">
          <ac:chgData name="Ariane Roy" userId="S::arianeroy@cunet.carleton.ca::db7d70a9-996f-44d5-8e7c-14752d3ae0a2" providerId="AD" clId="Web-{14546835-DDC2-6FB5-4EEB-3C0B7F9DA1BE}" dt="2022-12-05T18:06:32.917" v="118"/>
          <ac:picMkLst>
            <pc:docMk/>
            <pc:sldMk cId="783932373" sldId="262"/>
            <ac:picMk id="4" creationId="{EAB4626B-C427-F3A7-5E85-436F3377DBCE}"/>
          </ac:picMkLst>
        </pc:picChg>
        <pc:picChg chg="del">
          <ac:chgData name="Ariane Roy" userId="S::arianeroy@cunet.carleton.ca::db7d70a9-996f-44d5-8e7c-14752d3ae0a2" providerId="AD" clId="Web-{14546835-DDC2-6FB5-4EEB-3C0B7F9DA1BE}" dt="2022-12-05T18:06:30.246" v="117"/>
          <ac:picMkLst>
            <pc:docMk/>
            <pc:sldMk cId="783932373" sldId="262"/>
            <ac:picMk id="6" creationId="{EF48DE95-ECF1-4EAA-9B3F-D28903504A5B}"/>
          </ac:picMkLst>
        </pc:picChg>
        <pc:picChg chg="del">
          <ac:chgData name="Ariane Roy" userId="S::arianeroy@cunet.carleton.ca::db7d70a9-996f-44d5-8e7c-14752d3ae0a2" providerId="AD" clId="Web-{14546835-DDC2-6FB5-4EEB-3C0B7F9DA1BE}" dt="2022-12-05T18:06:30.246" v="116"/>
          <ac:picMkLst>
            <pc:docMk/>
            <pc:sldMk cId="783932373" sldId="262"/>
            <ac:picMk id="7" creationId="{BCAE165B-57DA-4498-A95D-34364515221A}"/>
          </ac:picMkLst>
        </pc:picChg>
        <pc:picChg chg="del">
          <ac:chgData name="Ariane Roy" userId="S::arianeroy@cunet.carleton.ca::db7d70a9-996f-44d5-8e7c-14752d3ae0a2" providerId="AD" clId="Web-{14546835-DDC2-6FB5-4EEB-3C0B7F9DA1BE}" dt="2022-12-05T18:06:30.246" v="115"/>
          <ac:picMkLst>
            <pc:docMk/>
            <pc:sldMk cId="783932373" sldId="262"/>
            <ac:picMk id="8" creationId="{BB77CD4F-AAEF-46BD-947E-C88382C2D6FC}"/>
          </ac:picMkLst>
        </pc:picChg>
        <pc:picChg chg="del">
          <ac:chgData name="Ariane Roy" userId="S::arianeroy@cunet.carleton.ca::db7d70a9-996f-44d5-8e7c-14752d3ae0a2" providerId="AD" clId="Web-{14546835-DDC2-6FB5-4EEB-3C0B7F9DA1BE}" dt="2022-12-05T18:06:30.246" v="114"/>
          <ac:picMkLst>
            <pc:docMk/>
            <pc:sldMk cId="783932373" sldId="262"/>
            <ac:picMk id="9" creationId="{2DACFDA7-D5FB-434C-B8FA-3C14CB9D7458}"/>
          </ac:picMkLst>
        </pc:picChg>
        <pc:picChg chg="del">
          <ac:chgData name="Ariane Roy" userId="S::arianeroy@cunet.carleton.ca::db7d70a9-996f-44d5-8e7c-14752d3ae0a2" providerId="AD" clId="Web-{14546835-DDC2-6FB5-4EEB-3C0B7F9DA1BE}" dt="2022-12-05T18:06:30.246" v="113"/>
          <ac:picMkLst>
            <pc:docMk/>
            <pc:sldMk cId="783932373" sldId="262"/>
            <ac:picMk id="10" creationId="{F80A03D9-2E5B-4E00-92E6-5D50B2F0F796}"/>
          </ac:picMkLst>
        </pc:picChg>
        <pc:picChg chg="del">
          <ac:chgData name="Ariane Roy" userId="S::arianeroy@cunet.carleton.ca::db7d70a9-996f-44d5-8e7c-14752d3ae0a2" providerId="AD" clId="Web-{14546835-DDC2-6FB5-4EEB-3C0B7F9DA1BE}" dt="2022-12-05T18:06:30.246" v="112"/>
          <ac:picMkLst>
            <pc:docMk/>
            <pc:sldMk cId="783932373" sldId="262"/>
            <ac:picMk id="11" creationId="{B9A14D04-AF6B-493D-8E38-C15A2B2D719D}"/>
          </ac:picMkLst>
        </pc:picChg>
        <pc:picChg chg="del">
          <ac:chgData name="Ariane Roy" userId="S::arianeroy@cunet.carleton.ca::db7d70a9-996f-44d5-8e7c-14752d3ae0a2" providerId="AD" clId="Web-{14546835-DDC2-6FB5-4EEB-3C0B7F9DA1BE}" dt="2022-12-05T18:06:30.246" v="111"/>
          <ac:picMkLst>
            <pc:docMk/>
            <pc:sldMk cId="783932373" sldId="262"/>
            <ac:picMk id="12" creationId="{44289176-1101-455B-8202-8F5AF772268C}"/>
          </ac:picMkLst>
        </pc:picChg>
        <pc:picChg chg="del">
          <ac:chgData name="Ariane Roy" userId="S::arianeroy@cunet.carleton.ca::db7d70a9-996f-44d5-8e7c-14752d3ae0a2" providerId="AD" clId="Web-{14546835-DDC2-6FB5-4EEB-3C0B7F9DA1BE}" dt="2022-12-05T18:06:30.246" v="110"/>
          <ac:picMkLst>
            <pc:docMk/>
            <pc:sldMk cId="783932373" sldId="262"/>
            <ac:picMk id="13" creationId="{6B4F2B47-388C-46E7-BE94-7BA1F5B74FF2}"/>
          </ac:picMkLst>
        </pc:picChg>
        <pc:picChg chg="add">
          <ac:chgData name="Ariane Roy" userId="S::arianeroy@cunet.carleton.ca::db7d70a9-996f-44d5-8e7c-14752d3ae0a2" providerId="AD" clId="Web-{14546835-DDC2-6FB5-4EEB-3C0B7F9DA1BE}" dt="2022-12-05T18:06:32.933" v="119"/>
          <ac:picMkLst>
            <pc:docMk/>
            <pc:sldMk cId="783932373" sldId="262"/>
            <ac:picMk id="15" creationId="{43C0D0EF-D936-BE01-4B64-50A11F2293D1}"/>
          </ac:picMkLst>
        </pc:picChg>
        <pc:picChg chg="add">
          <ac:chgData name="Ariane Roy" userId="S::arianeroy@cunet.carleton.ca::db7d70a9-996f-44d5-8e7c-14752d3ae0a2" providerId="AD" clId="Web-{14546835-DDC2-6FB5-4EEB-3C0B7F9DA1BE}" dt="2022-12-05T18:06:32.949" v="120"/>
          <ac:picMkLst>
            <pc:docMk/>
            <pc:sldMk cId="783932373" sldId="262"/>
            <ac:picMk id="17" creationId="{5BC316F6-B218-0053-A5AF-CD5AC4D477D0}"/>
          </ac:picMkLst>
        </pc:picChg>
        <pc:picChg chg="add">
          <ac:chgData name="Ariane Roy" userId="S::arianeroy@cunet.carleton.ca::db7d70a9-996f-44d5-8e7c-14752d3ae0a2" providerId="AD" clId="Web-{14546835-DDC2-6FB5-4EEB-3C0B7F9DA1BE}" dt="2022-12-05T18:06:32.964" v="121"/>
          <ac:picMkLst>
            <pc:docMk/>
            <pc:sldMk cId="783932373" sldId="262"/>
            <ac:picMk id="19" creationId="{97A4EA06-C68C-DC96-DB57-4DABD579E209}"/>
          </ac:picMkLst>
        </pc:picChg>
        <pc:picChg chg="add">
          <ac:chgData name="Ariane Roy" userId="S::arianeroy@cunet.carleton.ca::db7d70a9-996f-44d5-8e7c-14752d3ae0a2" providerId="AD" clId="Web-{14546835-DDC2-6FB5-4EEB-3C0B7F9DA1BE}" dt="2022-12-05T18:06:32.980" v="122"/>
          <ac:picMkLst>
            <pc:docMk/>
            <pc:sldMk cId="783932373" sldId="262"/>
            <ac:picMk id="21" creationId="{B9B7DBCB-B89E-6814-FB1F-CFD05DECE7D6}"/>
          </ac:picMkLst>
        </pc:picChg>
        <pc:picChg chg="add">
          <ac:chgData name="Ariane Roy" userId="S::arianeroy@cunet.carleton.ca::db7d70a9-996f-44d5-8e7c-14752d3ae0a2" providerId="AD" clId="Web-{14546835-DDC2-6FB5-4EEB-3C0B7F9DA1BE}" dt="2022-12-05T18:06:32.980" v="123"/>
          <ac:picMkLst>
            <pc:docMk/>
            <pc:sldMk cId="783932373" sldId="262"/>
            <ac:picMk id="23" creationId="{CC59BF55-9630-404C-A2E7-AC3EA2DAB4D6}"/>
          </ac:picMkLst>
        </pc:picChg>
        <pc:picChg chg="add">
          <ac:chgData name="Ariane Roy" userId="S::arianeroy@cunet.carleton.ca::db7d70a9-996f-44d5-8e7c-14752d3ae0a2" providerId="AD" clId="Web-{14546835-DDC2-6FB5-4EEB-3C0B7F9DA1BE}" dt="2022-12-05T18:06:32.996" v="124"/>
          <ac:picMkLst>
            <pc:docMk/>
            <pc:sldMk cId="783932373" sldId="262"/>
            <ac:picMk id="25" creationId="{33ACB240-A99B-0D9F-2EB9-C3D3278D3569}"/>
          </ac:picMkLst>
        </pc:picChg>
        <pc:picChg chg="add">
          <ac:chgData name="Ariane Roy" userId="S::arianeroy@cunet.carleton.ca::db7d70a9-996f-44d5-8e7c-14752d3ae0a2" providerId="AD" clId="Web-{14546835-DDC2-6FB5-4EEB-3C0B7F9DA1BE}" dt="2022-12-05T18:06:33.011" v="125"/>
          <ac:picMkLst>
            <pc:docMk/>
            <pc:sldMk cId="783932373" sldId="262"/>
            <ac:picMk id="27" creationId="{1B3ECB1C-39F7-EF39-37FD-69E3CCC33AC8}"/>
          </ac:picMkLst>
        </pc:picChg>
      </pc:sldChg>
      <pc:sldChg chg="addSp delSp">
        <pc:chgData name="Ariane Roy" userId="S::arianeroy@cunet.carleton.ca::db7d70a9-996f-44d5-8e7c-14752d3ae0a2" providerId="AD" clId="Web-{14546835-DDC2-6FB5-4EEB-3C0B7F9DA1BE}" dt="2022-12-05T18:06:44.886" v="141"/>
        <pc:sldMkLst>
          <pc:docMk/>
          <pc:sldMk cId="1396564526" sldId="263"/>
        </pc:sldMkLst>
        <pc:picChg chg="add">
          <ac:chgData name="Ariane Roy" userId="S::arianeroy@cunet.carleton.ca::db7d70a9-996f-44d5-8e7c-14752d3ae0a2" providerId="AD" clId="Web-{14546835-DDC2-6FB5-4EEB-3C0B7F9DA1BE}" dt="2022-12-05T18:06:44.824" v="134"/>
          <ac:picMkLst>
            <pc:docMk/>
            <pc:sldMk cId="1396564526" sldId="263"/>
            <ac:picMk id="3" creationId="{22779AD4-0DA8-C693-5FDB-8A14220BF9A1}"/>
          </ac:picMkLst>
        </pc:picChg>
        <pc:picChg chg="del">
          <ac:chgData name="Ariane Roy" userId="S::arianeroy@cunet.carleton.ca::db7d70a9-996f-44d5-8e7c-14752d3ae0a2" providerId="AD" clId="Web-{14546835-DDC2-6FB5-4EEB-3C0B7F9DA1BE}" dt="2022-12-05T18:06:43.855" v="133"/>
          <ac:picMkLst>
            <pc:docMk/>
            <pc:sldMk cId="1396564526" sldId="263"/>
            <ac:picMk id="6" creationId="{EF48DE95-ECF1-4EAA-9B3F-D28903504A5B}"/>
          </ac:picMkLst>
        </pc:picChg>
        <pc:picChg chg="del">
          <ac:chgData name="Ariane Roy" userId="S::arianeroy@cunet.carleton.ca::db7d70a9-996f-44d5-8e7c-14752d3ae0a2" providerId="AD" clId="Web-{14546835-DDC2-6FB5-4EEB-3C0B7F9DA1BE}" dt="2022-12-05T18:06:43.855" v="132"/>
          <ac:picMkLst>
            <pc:docMk/>
            <pc:sldMk cId="1396564526" sldId="263"/>
            <ac:picMk id="7" creationId="{BCAE165B-57DA-4498-A95D-34364515221A}"/>
          </ac:picMkLst>
        </pc:picChg>
        <pc:picChg chg="del">
          <ac:chgData name="Ariane Roy" userId="S::arianeroy@cunet.carleton.ca::db7d70a9-996f-44d5-8e7c-14752d3ae0a2" providerId="AD" clId="Web-{14546835-DDC2-6FB5-4EEB-3C0B7F9DA1BE}" dt="2022-12-05T18:06:43.855" v="131"/>
          <ac:picMkLst>
            <pc:docMk/>
            <pc:sldMk cId="1396564526" sldId="263"/>
            <ac:picMk id="8" creationId="{BB77CD4F-AAEF-46BD-947E-C88382C2D6FC}"/>
          </ac:picMkLst>
        </pc:picChg>
        <pc:picChg chg="del">
          <ac:chgData name="Ariane Roy" userId="S::arianeroy@cunet.carleton.ca::db7d70a9-996f-44d5-8e7c-14752d3ae0a2" providerId="AD" clId="Web-{14546835-DDC2-6FB5-4EEB-3C0B7F9DA1BE}" dt="2022-12-05T18:06:43.855" v="130"/>
          <ac:picMkLst>
            <pc:docMk/>
            <pc:sldMk cId="1396564526" sldId="263"/>
            <ac:picMk id="9" creationId="{2DACFDA7-D5FB-434C-B8FA-3C14CB9D7458}"/>
          </ac:picMkLst>
        </pc:picChg>
        <pc:picChg chg="del">
          <ac:chgData name="Ariane Roy" userId="S::arianeroy@cunet.carleton.ca::db7d70a9-996f-44d5-8e7c-14752d3ae0a2" providerId="AD" clId="Web-{14546835-DDC2-6FB5-4EEB-3C0B7F9DA1BE}" dt="2022-12-05T18:06:43.855" v="129"/>
          <ac:picMkLst>
            <pc:docMk/>
            <pc:sldMk cId="1396564526" sldId="263"/>
            <ac:picMk id="10" creationId="{F80A03D9-2E5B-4E00-92E6-5D50B2F0F796}"/>
          </ac:picMkLst>
        </pc:picChg>
        <pc:picChg chg="del">
          <ac:chgData name="Ariane Roy" userId="S::arianeroy@cunet.carleton.ca::db7d70a9-996f-44d5-8e7c-14752d3ae0a2" providerId="AD" clId="Web-{14546835-DDC2-6FB5-4EEB-3C0B7F9DA1BE}" dt="2022-12-05T18:06:43.855" v="128"/>
          <ac:picMkLst>
            <pc:docMk/>
            <pc:sldMk cId="1396564526" sldId="263"/>
            <ac:picMk id="11" creationId="{B9A14D04-AF6B-493D-8E38-C15A2B2D719D}"/>
          </ac:picMkLst>
        </pc:picChg>
        <pc:picChg chg="del">
          <ac:chgData name="Ariane Roy" userId="S::arianeroy@cunet.carleton.ca::db7d70a9-996f-44d5-8e7c-14752d3ae0a2" providerId="AD" clId="Web-{14546835-DDC2-6FB5-4EEB-3C0B7F9DA1BE}" dt="2022-12-05T18:06:43.855" v="127"/>
          <ac:picMkLst>
            <pc:docMk/>
            <pc:sldMk cId="1396564526" sldId="263"/>
            <ac:picMk id="12" creationId="{44289176-1101-455B-8202-8F5AF772268C}"/>
          </ac:picMkLst>
        </pc:picChg>
        <pc:picChg chg="del">
          <ac:chgData name="Ariane Roy" userId="S::arianeroy@cunet.carleton.ca::db7d70a9-996f-44d5-8e7c-14752d3ae0a2" providerId="AD" clId="Web-{14546835-DDC2-6FB5-4EEB-3C0B7F9DA1BE}" dt="2022-12-05T18:06:43.855" v="126"/>
          <ac:picMkLst>
            <pc:docMk/>
            <pc:sldMk cId="1396564526" sldId="263"/>
            <ac:picMk id="13" creationId="{6B4F2B47-388C-46E7-BE94-7BA1F5B74FF2}"/>
          </ac:picMkLst>
        </pc:picChg>
        <pc:picChg chg="add">
          <ac:chgData name="Ariane Roy" userId="S::arianeroy@cunet.carleton.ca::db7d70a9-996f-44d5-8e7c-14752d3ae0a2" providerId="AD" clId="Web-{14546835-DDC2-6FB5-4EEB-3C0B7F9DA1BE}" dt="2022-12-05T18:06:44.824" v="135"/>
          <ac:picMkLst>
            <pc:docMk/>
            <pc:sldMk cId="1396564526" sldId="263"/>
            <ac:picMk id="14" creationId="{B7F9E0D9-F4E4-981D-3305-C3F860A99B2A}"/>
          </ac:picMkLst>
        </pc:picChg>
        <pc:picChg chg="add">
          <ac:chgData name="Ariane Roy" userId="S::arianeroy@cunet.carleton.ca::db7d70a9-996f-44d5-8e7c-14752d3ae0a2" providerId="AD" clId="Web-{14546835-DDC2-6FB5-4EEB-3C0B7F9DA1BE}" dt="2022-12-05T18:06:44.839" v="136"/>
          <ac:picMkLst>
            <pc:docMk/>
            <pc:sldMk cId="1396564526" sldId="263"/>
            <ac:picMk id="16" creationId="{2DFD938C-7E6A-3966-FB71-AC6D13DFCCF1}"/>
          </ac:picMkLst>
        </pc:picChg>
        <pc:picChg chg="add">
          <ac:chgData name="Ariane Roy" userId="S::arianeroy@cunet.carleton.ca::db7d70a9-996f-44d5-8e7c-14752d3ae0a2" providerId="AD" clId="Web-{14546835-DDC2-6FB5-4EEB-3C0B7F9DA1BE}" dt="2022-12-05T18:06:44.855" v="137"/>
          <ac:picMkLst>
            <pc:docMk/>
            <pc:sldMk cId="1396564526" sldId="263"/>
            <ac:picMk id="18" creationId="{3756804F-B794-6FFF-3CA0-D725AC39B435}"/>
          </ac:picMkLst>
        </pc:picChg>
        <pc:picChg chg="add">
          <ac:chgData name="Ariane Roy" userId="S::arianeroy@cunet.carleton.ca::db7d70a9-996f-44d5-8e7c-14752d3ae0a2" providerId="AD" clId="Web-{14546835-DDC2-6FB5-4EEB-3C0B7F9DA1BE}" dt="2022-12-05T18:06:44.870" v="138"/>
          <ac:picMkLst>
            <pc:docMk/>
            <pc:sldMk cId="1396564526" sldId="263"/>
            <ac:picMk id="20" creationId="{4602A742-EF2F-9669-7E27-66C9468193E2}"/>
          </ac:picMkLst>
        </pc:picChg>
        <pc:picChg chg="add">
          <ac:chgData name="Ariane Roy" userId="S::arianeroy@cunet.carleton.ca::db7d70a9-996f-44d5-8e7c-14752d3ae0a2" providerId="AD" clId="Web-{14546835-DDC2-6FB5-4EEB-3C0B7F9DA1BE}" dt="2022-12-05T18:06:44.870" v="139"/>
          <ac:picMkLst>
            <pc:docMk/>
            <pc:sldMk cId="1396564526" sldId="263"/>
            <ac:picMk id="22" creationId="{6572B332-EF35-60B6-9262-E8F3514860F4}"/>
          </ac:picMkLst>
        </pc:picChg>
        <pc:picChg chg="add">
          <ac:chgData name="Ariane Roy" userId="S::arianeroy@cunet.carleton.ca::db7d70a9-996f-44d5-8e7c-14752d3ae0a2" providerId="AD" clId="Web-{14546835-DDC2-6FB5-4EEB-3C0B7F9DA1BE}" dt="2022-12-05T18:06:44.886" v="140"/>
          <ac:picMkLst>
            <pc:docMk/>
            <pc:sldMk cId="1396564526" sldId="263"/>
            <ac:picMk id="24" creationId="{C56B3DB5-BA25-6DAE-D6EC-837DE3ED6FDE}"/>
          </ac:picMkLst>
        </pc:picChg>
        <pc:picChg chg="add">
          <ac:chgData name="Ariane Roy" userId="S::arianeroy@cunet.carleton.ca::db7d70a9-996f-44d5-8e7c-14752d3ae0a2" providerId="AD" clId="Web-{14546835-DDC2-6FB5-4EEB-3C0B7F9DA1BE}" dt="2022-12-05T18:06:44.886" v="141"/>
          <ac:picMkLst>
            <pc:docMk/>
            <pc:sldMk cId="1396564526" sldId="263"/>
            <ac:picMk id="26" creationId="{33243FE2-7E8C-44FE-9C49-1C25EA9E8CE6}"/>
          </ac:picMkLst>
        </pc:picChg>
      </pc:sldChg>
      <pc:sldChg chg="addSp delSp">
        <pc:chgData name="Ariane Roy" userId="S::arianeroy@cunet.carleton.ca::db7d70a9-996f-44d5-8e7c-14752d3ae0a2" providerId="AD" clId="Web-{14546835-DDC2-6FB5-4EEB-3C0B7F9DA1BE}" dt="2022-12-05T18:05:41.449" v="73"/>
        <pc:sldMkLst>
          <pc:docMk/>
          <pc:sldMk cId="275744276" sldId="264"/>
        </pc:sldMkLst>
        <pc:picChg chg="add del">
          <ac:chgData name="Ariane Roy" userId="S::arianeroy@cunet.carleton.ca::db7d70a9-996f-44d5-8e7c-14752d3ae0a2" providerId="AD" clId="Web-{14546835-DDC2-6FB5-4EEB-3C0B7F9DA1BE}" dt="2022-12-05T18:05:38.387" v="62"/>
          <ac:picMkLst>
            <pc:docMk/>
            <pc:sldMk cId="275744276" sldId="264"/>
            <ac:picMk id="4" creationId="{35DA8A89-C78F-6DA0-F719-432551A5BC72}"/>
          </ac:picMkLst>
        </pc:picChg>
        <pc:picChg chg="del">
          <ac:chgData name="Ariane Roy" userId="S::arianeroy@cunet.carleton.ca::db7d70a9-996f-44d5-8e7c-14752d3ae0a2" providerId="AD" clId="Web-{14546835-DDC2-6FB5-4EEB-3C0B7F9DA1BE}" dt="2022-12-05T18:05:13.324" v="47"/>
          <ac:picMkLst>
            <pc:docMk/>
            <pc:sldMk cId="275744276" sldId="264"/>
            <ac:picMk id="6" creationId="{EF48DE95-ECF1-4EAA-9B3F-D28903504A5B}"/>
          </ac:picMkLst>
        </pc:picChg>
        <pc:picChg chg="del">
          <ac:chgData name="Ariane Roy" userId="S::arianeroy@cunet.carleton.ca::db7d70a9-996f-44d5-8e7c-14752d3ae0a2" providerId="AD" clId="Web-{14546835-DDC2-6FB5-4EEB-3C0B7F9DA1BE}" dt="2022-12-05T18:05:14.012" v="48"/>
          <ac:picMkLst>
            <pc:docMk/>
            <pc:sldMk cId="275744276" sldId="264"/>
            <ac:picMk id="7" creationId="{BCAE165B-57DA-4498-A95D-34364515221A}"/>
          </ac:picMkLst>
        </pc:picChg>
        <pc:picChg chg="del">
          <ac:chgData name="Ariane Roy" userId="S::arianeroy@cunet.carleton.ca::db7d70a9-996f-44d5-8e7c-14752d3ae0a2" providerId="AD" clId="Web-{14546835-DDC2-6FB5-4EEB-3C0B7F9DA1BE}" dt="2022-12-05T18:05:16.199" v="52"/>
          <ac:picMkLst>
            <pc:docMk/>
            <pc:sldMk cId="275744276" sldId="264"/>
            <ac:picMk id="8" creationId="{BB77CD4F-AAEF-46BD-947E-C88382C2D6FC}"/>
          </ac:picMkLst>
        </pc:picChg>
        <pc:picChg chg="del">
          <ac:chgData name="Ariane Roy" userId="S::arianeroy@cunet.carleton.ca::db7d70a9-996f-44d5-8e7c-14752d3ae0a2" providerId="AD" clId="Web-{14546835-DDC2-6FB5-4EEB-3C0B7F9DA1BE}" dt="2022-12-05T18:05:15.856" v="51"/>
          <ac:picMkLst>
            <pc:docMk/>
            <pc:sldMk cId="275744276" sldId="264"/>
            <ac:picMk id="9" creationId="{2DACFDA7-D5FB-434C-B8FA-3C14CB9D7458}"/>
          </ac:picMkLst>
        </pc:picChg>
        <pc:picChg chg="del">
          <ac:chgData name="Ariane Roy" userId="S::arianeroy@cunet.carleton.ca::db7d70a9-996f-44d5-8e7c-14752d3ae0a2" providerId="AD" clId="Web-{14546835-DDC2-6FB5-4EEB-3C0B7F9DA1BE}" dt="2022-12-05T18:05:12.449" v="46"/>
          <ac:picMkLst>
            <pc:docMk/>
            <pc:sldMk cId="275744276" sldId="264"/>
            <ac:picMk id="10" creationId="{F80A03D9-2E5B-4E00-92E6-5D50B2F0F796}"/>
          </ac:picMkLst>
        </pc:picChg>
        <pc:picChg chg="del">
          <ac:chgData name="Ariane Roy" userId="S::arianeroy@cunet.carleton.ca::db7d70a9-996f-44d5-8e7c-14752d3ae0a2" providerId="AD" clId="Web-{14546835-DDC2-6FB5-4EEB-3C0B7F9DA1BE}" dt="2022-12-05T18:05:14.449" v="49"/>
          <ac:picMkLst>
            <pc:docMk/>
            <pc:sldMk cId="275744276" sldId="264"/>
            <ac:picMk id="11" creationId="{B9A14D04-AF6B-493D-8E38-C15A2B2D719D}"/>
          </ac:picMkLst>
        </pc:picChg>
        <pc:picChg chg="del">
          <ac:chgData name="Ariane Roy" userId="S::arianeroy@cunet.carleton.ca::db7d70a9-996f-44d5-8e7c-14752d3ae0a2" providerId="AD" clId="Web-{14546835-DDC2-6FB5-4EEB-3C0B7F9DA1BE}" dt="2022-12-05T18:05:16.574" v="53"/>
          <ac:picMkLst>
            <pc:docMk/>
            <pc:sldMk cId="275744276" sldId="264"/>
            <ac:picMk id="12" creationId="{44289176-1101-455B-8202-8F5AF772268C}"/>
          </ac:picMkLst>
        </pc:picChg>
        <pc:picChg chg="del">
          <ac:chgData name="Ariane Roy" userId="S::arianeroy@cunet.carleton.ca::db7d70a9-996f-44d5-8e7c-14752d3ae0a2" providerId="AD" clId="Web-{14546835-DDC2-6FB5-4EEB-3C0B7F9DA1BE}" dt="2022-12-05T18:05:15.059" v="50"/>
          <ac:picMkLst>
            <pc:docMk/>
            <pc:sldMk cId="275744276" sldId="264"/>
            <ac:picMk id="13" creationId="{6B4F2B47-388C-46E7-BE94-7BA1F5B74FF2}"/>
          </ac:picMkLst>
        </pc:picChg>
        <pc:picChg chg="add del">
          <ac:chgData name="Ariane Roy" userId="S::arianeroy@cunet.carleton.ca::db7d70a9-996f-44d5-8e7c-14752d3ae0a2" providerId="AD" clId="Web-{14546835-DDC2-6FB5-4EEB-3C0B7F9DA1BE}" dt="2022-12-05T18:05:40.480" v="65"/>
          <ac:picMkLst>
            <pc:docMk/>
            <pc:sldMk cId="275744276" sldId="264"/>
            <ac:picMk id="15" creationId="{6792E54B-CE6D-C73F-5639-10C7910E255B}"/>
          </ac:picMkLst>
        </pc:picChg>
        <pc:picChg chg="add del">
          <ac:chgData name="Ariane Roy" userId="S::arianeroy@cunet.carleton.ca::db7d70a9-996f-44d5-8e7c-14752d3ae0a2" providerId="AD" clId="Web-{14546835-DDC2-6FB5-4EEB-3C0B7F9DA1BE}" dt="2022-12-05T18:05:37.105" v="60"/>
          <ac:picMkLst>
            <pc:docMk/>
            <pc:sldMk cId="275744276" sldId="264"/>
            <ac:picMk id="17" creationId="{6CB8BCD3-C5A2-539D-526D-52CF6195B3CF}"/>
          </ac:picMkLst>
        </pc:picChg>
        <pc:picChg chg="add del">
          <ac:chgData name="Ariane Roy" userId="S::arianeroy@cunet.carleton.ca::db7d70a9-996f-44d5-8e7c-14752d3ae0a2" providerId="AD" clId="Web-{14546835-DDC2-6FB5-4EEB-3C0B7F9DA1BE}" dt="2022-12-05T18:05:37.715" v="61"/>
          <ac:picMkLst>
            <pc:docMk/>
            <pc:sldMk cId="275744276" sldId="264"/>
            <ac:picMk id="19" creationId="{EBDD1391-08CB-9BC1-F068-7D3BFD13FA7D}"/>
          </ac:picMkLst>
        </pc:picChg>
        <pc:picChg chg="add del">
          <ac:chgData name="Ariane Roy" userId="S::arianeroy@cunet.carleton.ca::db7d70a9-996f-44d5-8e7c-14752d3ae0a2" providerId="AD" clId="Web-{14546835-DDC2-6FB5-4EEB-3C0B7F9DA1BE}" dt="2022-12-05T18:05:39.730" v="64"/>
          <ac:picMkLst>
            <pc:docMk/>
            <pc:sldMk cId="275744276" sldId="264"/>
            <ac:picMk id="21" creationId="{4D9EEFE6-A308-F7DB-1CEE-4679A07571B5}"/>
          </ac:picMkLst>
        </pc:picChg>
        <pc:picChg chg="add del">
          <ac:chgData name="Ariane Roy" userId="S::arianeroy@cunet.carleton.ca::db7d70a9-996f-44d5-8e7c-14752d3ae0a2" providerId="AD" clId="Web-{14546835-DDC2-6FB5-4EEB-3C0B7F9DA1BE}" dt="2022-12-05T18:05:39.355" v="63"/>
          <ac:picMkLst>
            <pc:docMk/>
            <pc:sldMk cId="275744276" sldId="264"/>
            <ac:picMk id="23" creationId="{88EEEE1D-5A48-A383-4AB5-029226619F2D}"/>
          </ac:picMkLst>
        </pc:picChg>
        <pc:picChg chg="add">
          <ac:chgData name="Ariane Roy" userId="S::arianeroy@cunet.carleton.ca::db7d70a9-996f-44d5-8e7c-14752d3ae0a2" providerId="AD" clId="Web-{14546835-DDC2-6FB5-4EEB-3C0B7F9DA1BE}" dt="2022-12-05T18:05:41.371" v="66"/>
          <ac:picMkLst>
            <pc:docMk/>
            <pc:sldMk cId="275744276" sldId="264"/>
            <ac:picMk id="25" creationId="{F13A7642-B593-33B7-33E0-DC60D17778B1}"/>
          </ac:picMkLst>
        </pc:picChg>
        <pc:picChg chg="add">
          <ac:chgData name="Ariane Roy" userId="S::arianeroy@cunet.carleton.ca::db7d70a9-996f-44d5-8e7c-14752d3ae0a2" providerId="AD" clId="Web-{14546835-DDC2-6FB5-4EEB-3C0B7F9DA1BE}" dt="2022-12-05T18:05:41.371" v="67"/>
          <ac:picMkLst>
            <pc:docMk/>
            <pc:sldMk cId="275744276" sldId="264"/>
            <ac:picMk id="27" creationId="{1C84717B-FBE0-2638-A060-5AF4FCD11788}"/>
          </ac:picMkLst>
        </pc:picChg>
        <pc:picChg chg="add">
          <ac:chgData name="Ariane Roy" userId="S::arianeroy@cunet.carleton.ca::db7d70a9-996f-44d5-8e7c-14752d3ae0a2" providerId="AD" clId="Web-{14546835-DDC2-6FB5-4EEB-3C0B7F9DA1BE}" dt="2022-12-05T18:05:41.387" v="68"/>
          <ac:picMkLst>
            <pc:docMk/>
            <pc:sldMk cId="275744276" sldId="264"/>
            <ac:picMk id="29" creationId="{DD928A69-C145-1A91-1DB7-C71027E7C861}"/>
          </ac:picMkLst>
        </pc:picChg>
        <pc:picChg chg="add">
          <ac:chgData name="Ariane Roy" userId="S::arianeroy@cunet.carleton.ca::db7d70a9-996f-44d5-8e7c-14752d3ae0a2" providerId="AD" clId="Web-{14546835-DDC2-6FB5-4EEB-3C0B7F9DA1BE}" dt="2022-12-05T18:05:41.402" v="69"/>
          <ac:picMkLst>
            <pc:docMk/>
            <pc:sldMk cId="275744276" sldId="264"/>
            <ac:picMk id="31" creationId="{52B818A9-4006-73CA-3FE1-B3BB0204051E}"/>
          </ac:picMkLst>
        </pc:picChg>
        <pc:picChg chg="add">
          <ac:chgData name="Ariane Roy" userId="S::arianeroy@cunet.carleton.ca::db7d70a9-996f-44d5-8e7c-14752d3ae0a2" providerId="AD" clId="Web-{14546835-DDC2-6FB5-4EEB-3C0B7F9DA1BE}" dt="2022-12-05T18:05:41.418" v="70"/>
          <ac:picMkLst>
            <pc:docMk/>
            <pc:sldMk cId="275744276" sldId="264"/>
            <ac:picMk id="33" creationId="{B8326ED7-C3E8-9FEB-602A-88859E9B5718}"/>
          </ac:picMkLst>
        </pc:picChg>
        <pc:picChg chg="add">
          <ac:chgData name="Ariane Roy" userId="S::arianeroy@cunet.carleton.ca::db7d70a9-996f-44d5-8e7c-14752d3ae0a2" providerId="AD" clId="Web-{14546835-DDC2-6FB5-4EEB-3C0B7F9DA1BE}" dt="2022-12-05T18:05:41.434" v="71"/>
          <ac:picMkLst>
            <pc:docMk/>
            <pc:sldMk cId="275744276" sldId="264"/>
            <ac:picMk id="35" creationId="{DE01BB3B-69C6-394A-7479-19A252519907}"/>
          </ac:picMkLst>
        </pc:picChg>
        <pc:picChg chg="add">
          <ac:chgData name="Ariane Roy" userId="S::arianeroy@cunet.carleton.ca::db7d70a9-996f-44d5-8e7c-14752d3ae0a2" providerId="AD" clId="Web-{14546835-DDC2-6FB5-4EEB-3C0B7F9DA1BE}" dt="2022-12-05T18:05:41.434" v="72"/>
          <ac:picMkLst>
            <pc:docMk/>
            <pc:sldMk cId="275744276" sldId="264"/>
            <ac:picMk id="37" creationId="{CBBCC8C5-8214-E770-6838-1216E516906A}"/>
          </ac:picMkLst>
        </pc:picChg>
        <pc:picChg chg="add">
          <ac:chgData name="Ariane Roy" userId="S::arianeroy@cunet.carleton.ca::db7d70a9-996f-44d5-8e7c-14752d3ae0a2" providerId="AD" clId="Web-{14546835-DDC2-6FB5-4EEB-3C0B7F9DA1BE}" dt="2022-12-05T18:05:41.449" v="73"/>
          <ac:picMkLst>
            <pc:docMk/>
            <pc:sldMk cId="275744276" sldId="264"/>
            <ac:picMk id="39" creationId="{691D1E27-F06B-D9D6-C470-0ADB6AD45A3E}"/>
          </ac:picMkLst>
        </pc:picChg>
      </pc:sldChg>
      <pc:sldChg chg="addSp delSp">
        <pc:chgData name="Ariane Roy" userId="S::arianeroy@cunet.carleton.ca::db7d70a9-996f-44d5-8e7c-14752d3ae0a2" providerId="AD" clId="Web-{14546835-DDC2-6FB5-4EEB-3C0B7F9DA1BE}" dt="2022-12-05T18:07:15.573" v="158"/>
        <pc:sldMkLst>
          <pc:docMk/>
          <pc:sldMk cId="785855618" sldId="265"/>
        </pc:sldMkLst>
        <pc:spChg chg="del">
          <ac:chgData name="Ariane Roy" userId="S::arianeroy@cunet.carleton.ca::db7d70a9-996f-44d5-8e7c-14752d3ae0a2" providerId="AD" clId="Web-{14546835-DDC2-6FB5-4EEB-3C0B7F9DA1BE}" dt="2022-12-05T18:07:15.573" v="158"/>
          <ac:spMkLst>
            <pc:docMk/>
            <pc:sldMk cId="785855618" sldId="265"/>
            <ac:spMk id="39" creationId="{B24ED751-6663-49B1-B2C8-AB6F91622FBE}"/>
          </ac:spMkLst>
        </pc:spChg>
        <pc:picChg chg="del">
          <ac:chgData name="Ariane Roy" userId="S::arianeroy@cunet.carleton.ca::db7d70a9-996f-44d5-8e7c-14752d3ae0a2" providerId="AD" clId="Web-{14546835-DDC2-6FB5-4EEB-3C0B7F9DA1BE}" dt="2022-12-05T18:06:58.058" v="149"/>
          <ac:picMkLst>
            <pc:docMk/>
            <pc:sldMk cId="785855618" sldId="265"/>
            <ac:picMk id="5" creationId="{AF7CF28B-178D-47CA-A111-9CF0C02B67E1}"/>
          </ac:picMkLst>
        </pc:picChg>
        <pc:picChg chg="add">
          <ac:chgData name="Ariane Roy" userId="S::arianeroy@cunet.carleton.ca::db7d70a9-996f-44d5-8e7c-14752d3ae0a2" providerId="AD" clId="Web-{14546835-DDC2-6FB5-4EEB-3C0B7F9DA1BE}" dt="2022-12-05T18:06:59.667" v="150"/>
          <ac:picMkLst>
            <pc:docMk/>
            <pc:sldMk cId="785855618" sldId="265"/>
            <ac:picMk id="6" creationId="{6266B177-3A5A-7BB9-66E0-0F622AB22A3B}"/>
          </ac:picMkLst>
        </pc:picChg>
        <pc:picChg chg="del">
          <ac:chgData name="Ariane Roy" userId="S::arianeroy@cunet.carleton.ca::db7d70a9-996f-44d5-8e7c-14752d3ae0a2" providerId="AD" clId="Web-{14546835-DDC2-6FB5-4EEB-3C0B7F9DA1BE}" dt="2022-12-05T18:06:58.058" v="148"/>
          <ac:picMkLst>
            <pc:docMk/>
            <pc:sldMk cId="785855618" sldId="265"/>
            <ac:picMk id="7" creationId="{D296E70D-DE8D-41E1-B3B7-3E58CBE9E649}"/>
          </ac:picMkLst>
        </pc:picChg>
        <pc:picChg chg="del">
          <ac:chgData name="Ariane Roy" userId="S::arianeroy@cunet.carleton.ca::db7d70a9-996f-44d5-8e7c-14752d3ae0a2" providerId="AD" clId="Web-{14546835-DDC2-6FB5-4EEB-3C0B7F9DA1BE}" dt="2022-12-05T18:06:58.058" v="147"/>
          <ac:picMkLst>
            <pc:docMk/>
            <pc:sldMk cId="785855618" sldId="265"/>
            <ac:picMk id="9" creationId="{DF0B62DC-30FA-47CB-9CCF-024AACB3689C}"/>
          </ac:picMkLst>
        </pc:picChg>
        <pc:picChg chg="add">
          <ac:chgData name="Ariane Roy" userId="S::arianeroy@cunet.carleton.ca::db7d70a9-996f-44d5-8e7c-14752d3ae0a2" providerId="AD" clId="Web-{14546835-DDC2-6FB5-4EEB-3C0B7F9DA1BE}" dt="2022-12-05T18:06:59.683" v="151"/>
          <ac:picMkLst>
            <pc:docMk/>
            <pc:sldMk cId="785855618" sldId="265"/>
            <ac:picMk id="10" creationId="{E7BCACF6-8027-A05D-BFEF-1F1519C89D54}"/>
          </ac:picMkLst>
        </pc:picChg>
        <pc:picChg chg="del">
          <ac:chgData name="Ariane Roy" userId="S::arianeroy@cunet.carleton.ca::db7d70a9-996f-44d5-8e7c-14752d3ae0a2" providerId="AD" clId="Web-{14546835-DDC2-6FB5-4EEB-3C0B7F9DA1BE}" dt="2022-12-05T18:06:58.058" v="146"/>
          <ac:picMkLst>
            <pc:docMk/>
            <pc:sldMk cId="785855618" sldId="265"/>
            <ac:picMk id="11" creationId="{C5361BF5-61AA-4558-A139-9D60559FBF7D}"/>
          </ac:picMkLst>
        </pc:picChg>
        <pc:picChg chg="add">
          <ac:chgData name="Ariane Roy" userId="S::arianeroy@cunet.carleton.ca::db7d70a9-996f-44d5-8e7c-14752d3ae0a2" providerId="AD" clId="Web-{14546835-DDC2-6FB5-4EEB-3C0B7F9DA1BE}" dt="2022-12-05T18:06:59.698" v="152"/>
          <ac:picMkLst>
            <pc:docMk/>
            <pc:sldMk cId="785855618" sldId="265"/>
            <ac:picMk id="13" creationId="{6297D9D0-246D-C0DB-8B1A-BEE14EDA1049}"/>
          </ac:picMkLst>
        </pc:picChg>
        <pc:picChg chg="add">
          <ac:chgData name="Ariane Roy" userId="S::arianeroy@cunet.carleton.ca::db7d70a9-996f-44d5-8e7c-14752d3ae0a2" providerId="AD" clId="Web-{14546835-DDC2-6FB5-4EEB-3C0B7F9DA1BE}" dt="2022-12-05T18:06:59.698" v="153"/>
          <ac:picMkLst>
            <pc:docMk/>
            <pc:sldMk cId="785855618" sldId="265"/>
            <ac:picMk id="15" creationId="{08926819-18B0-70BB-4BAC-3FF2A22804F6}"/>
          </ac:picMkLst>
        </pc:picChg>
        <pc:picChg chg="add">
          <ac:chgData name="Ariane Roy" userId="S::arianeroy@cunet.carleton.ca::db7d70a9-996f-44d5-8e7c-14752d3ae0a2" providerId="AD" clId="Web-{14546835-DDC2-6FB5-4EEB-3C0B7F9DA1BE}" dt="2022-12-05T18:06:59.730" v="154"/>
          <ac:picMkLst>
            <pc:docMk/>
            <pc:sldMk cId="785855618" sldId="265"/>
            <ac:picMk id="17" creationId="{AE673DC2-7A13-DE8F-1A46-CEEC17C658F7}"/>
          </ac:picMkLst>
        </pc:picChg>
        <pc:picChg chg="add">
          <ac:chgData name="Ariane Roy" userId="S::arianeroy@cunet.carleton.ca::db7d70a9-996f-44d5-8e7c-14752d3ae0a2" providerId="AD" clId="Web-{14546835-DDC2-6FB5-4EEB-3C0B7F9DA1BE}" dt="2022-12-05T18:06:59.730" v="155"/>
          <ac:picMkLst>
            <pc:docMk/>
            <pc:sldMk cId="785855618" sldId="265"/>
            <ac:picMk id="19" creationId="{505FF63E-A087-BD15-2A8A-5605E7BE0699}"/>
          </ac:picMkLst>
        </pc:picChg>
        <pc:picChg chg="add">
          <ac:chgData name="Ariane Roy" userId="S::arianeroy@cunet.carleton.ca::db7d70a9-996f-44d5-8e7c-14752d3ae0a2" providerId="AD" clId="Web-{14546835-DDC2-6FB5-4EEB-3C0B7F9DA1BE}" dt="2022-12-05T18:06:59.745" v="156"/>
          <ac:picMkLst>
            <pc:docMk/>
            <pc:sldMk cId="785855618" sldId="265"/>
            <ac:picMk id="21" creationId="{27B3CFD5-D39D-D62B-9388-92D4C63B61C4}"/>
          </ac:picMkLst>
        </pc:picChg>
        <pc:picChg chg="add">
          <ac:chgData name="Ariane Roy" userId="S::arianeroy@cunet.carleton.ca::db7d70a9-996f-44d5-8e7c-14752d3ae0a2" providerId="AD" clId="Web-{14546835-DDC2-6FB5-4EEB-3C0B7F9DA1BE}" dt="2022-12-05T18:06:59.761" v="157"/>
          <ac:picMkLst>
            <pc:docMk/>
            <pc:sldMk cId="785855618" sldId="265"/>
            <ac:picMk id="23" creationId="{18A5AD93-6BA1-F73B-6234-8EE77FCBCBCB}"/>
          </ac:picMkLst>
        </pc:picChg>
        <pc:picChg chg="del">
          <ac:chgData name="Ariane Roy" userId="S::arianeroy@cunet.carleton.ca::db7d70a9-996f-44d5-8e7c-14752d3ae0a2" providerId="AD" clId="Web-{14546835-DDC2-6FB5-4EEB-3C0B7F9DA1BE}" dt="2022-12-05T18:06:58.058" v="145"/>
          <ac:picMkLst>
            <pc:docMk/>
            <pc:sldMk cId="785855618" sldId="265"/>
            <ac:picMk id="27" creationId="{A425E703-419E-4F6D-8DAA-F4DB52F3A860}"/>
          </ac:picMkLst>
        </pc:picChg>
        <pc:picChg chg="del">
          <ac:chgData name="Ariane Roy" userId="S::arianeroy@cunet.carleton.ca::db7d70a9-996f-44d5-8e7c-14752d3ae0a2" providerId="AD" clId="Web-{14546835-DDC2-6FB5-4EEB-3C0B7F9DA1BE}" dt="2022-12-05T18:06:58.058" v="144"/>
          <ac:picMkLst>
            <pc:docMk/>
            <pc:sldMk cId="785855618" sldId="265"/>
            <ac:picMk id="29" creationId="{F8207C40-CDE6-4D7D-AA6E-FB92FC39B902}"/>
          </ac:picMkLst>
        </pc:picChg>
        <pc:picChg chg="del">
          <ac:chgData name="Ariane Roy" userId="S::arianeroy@cunet.carleton.ca::db7d70a9-996f-44d5-8e7c-14752d3ae0a2" providerId="AD" clId="Web-{14546835-DDC2-6FB5-4EEB-3C0B7F9DA1BE}" dt="2022-12-05T18:06:58.058" v="143"/>
          <ac:picMkLst>
            <pc:docMk/>
            <pc:sldMk cId="785855618" sldId="265"/>
            <ac:picMk id="31" creationId="{6F252AF4-EBC9-4C18-83DE-0B3E483BA18B}"/>
          </ac:picMkLst>
        </pc:picChg>
        <pc:picChg chg="del">
          <ac:chgData name="Ariane Roy" userId="S::arianeroy@cunet.carleton.ca::db7d70a9-996f-44d5-8e7c-14752d3ae0a2" providerId="AD" clId="Web-{14546835-DDC2-6FB5-4EEB-3C0B7F9DA1BE}" dt="2022-12-05T18:06:58.058" v="142"/>
          <ac:picMkLst>
            <pc:docMk/>
            <pc:sldMk cId="785855618" sldId="265"/>
            <ac:picMk id="33" creationId="{B189DC4C-0BC7-4A0A-9D23-FF33E51EEE70}"/>
          </ac:picMkLst>
        </pc:picChg>
      </pc:sldChg>
      <pc:sldChg chg="add replId">
        <pc:chgData name="Ariane Roy" userId="S::arianeroy@cunet.carleton.ca::db7d70a9-996f-44d5-8e7c-14752d3ae0a2" providerId="AD" clId="Web-{14546835-DDC2-6FB5-4EEB-3C0B7F9DA1BE}" dt="2022-12-05T18:12:26.352" v="215"/>
        <pc:sldMkLst>
          <pc:docMk/>
          <pc:sldMk cId="442204952" sldId="266"/>
        </pc:sldMkLst>
      </pc:sldChg>
      <pc:sldChg chg="delSp modSp add del ord replId">
        <pc:chgData name="Ariane Roy" userId="S::arianeroy@cunet.carleton.ca::db7d70a9-996f-44d5-8e7c-14752d3ae0a2" providerId="AD" clId="Web-{14546835-DDC2-6FB5-4EEB-3C0B7F9DA1BE}" dt="2022-12-05T18:07:44.214" v="171"/>
        <pc:sldMkLst>
          <pc:docMk/>
          <pc:sldMk cId="846183709" sldId="266"/>
        </pc:sldMkLst>
        <pc:spChg chg="mod">
          <ac:chgData name="Ariane Roy" userId="S::arianeroy@cunet.carleton.ca::db7d70a9-996f-44d5-8e7c-14752d3ae0a2" providerId="AD" clId="Web-{14546835-DDC2-6FB5-4EEB-3C0B7F9DA1BE}" dt="2022-12-05T18:07:39.542" v="169" actId="20577"/>
          <ac:spMkLst>
            <pc:docMk/>
            <pc:sldMk cId="846183709" sldId="266"/>
            <ac:spMk id="5" creationId="{ECEE74D3-5D74-4CB3-88ED-6A6A223EE739}"/>
          </ac:spMkLst>
        </pc:spChg>
        <pc:picChg chg="del">
          <ac:chgData name="Ariane Roy" userId="S::arianeroy@cunet.carleton.ca::db7d70a9-996f-44d5-8e7c-14752d3ae0a2" providerId="AD" clId="Web-{14546835-DDC2-6FB5-4EEB-3C0B7F9DA1BE}" dt="2022-12-05T18:07:40.714" v="170"/>
          <ac:picMkLst>
            <pc:docMk/>
            <pc:sldMk cId="846183709" sldId="266"/>
            <ac:picMk id="2" creationId="{64099D48-8465-2E69-83E3-844CF13612D9}"/>
          </ac:picMkLst>
        </pc:picChg>
      </pc:sldChg>
    </pc:docChg>
  </pc:docChgLst>
  <pc:docChgLst>
    <pc:chgData name="Ariane Roy" userId="S::arianeroy@cunet.carleton.ca::db7d70a9-996f-44d5-8e7c-14752d3ae0a2" providerId="AD" clId="Web-{2DD334C6-3A37-B0FB-15CD-2175BBF46245}"/>
    <pc:docChg chg="modSld">
      <pc:chgData name="Ariane Roy" userId="S::arianeroy@cunet.carleton.ca::db7d70a9-996f-44d5-8e7c-14752d3ae0a2" providerId="AD" clId="Web-{2DD334C6-3A37-B0FB-15CD-2175BBF46245}" dt="2022-11-28T18:33:22.822" v="47" actId="20577"/>
      <pc:docMkLst>
        <pc:docMk/>
      </pc:docMkLst>
      <pc:sldChg chg="modSp mod setBg">
        <pc:chgData name="Ariane Roy" userId="S::arianeroy@cunet.carleton.ca::db7d70a9-996f-44d5-8e7c-14752d3ae0a2" providerId="AD" clId="Web-{2DD334C6-3A37-B0FB-15CD-2175BBF46245}" dt="2022-11-28T18:33:22.822" v="47" actId="20577"/>
        <pc:sldMkLst>
          <pc:docMk/>
          <pc:sldMk cId="109857222" sldId="256"/>
        </pc:sldMkLst>
        <pc:spChg chg="mod">
          <ac:chgData name="Ariane Roy" userId="S::arianeroy@cunet.carleton.ca::db7d70a9-996f-44d5-8e7c-14752d3ae0a2" providerId="AD" clId="Web-{2DD334C6-3A37-B0FB-15CD-2175BBF46245}" dt="2022-11-28T18:33:22.822" v="47" actId="20577"/>
          <ac:spMkLst>
            <pc:docMk/>
            <pc:sldMk cId="109857222" sldId="256"/>
            <ac:spMk id="2" creationId="{00000000-0000-0000-0000-000000000000}"/>
          </ac:spMkLst>
        </pc:spChg>
        <pc:spChg chg="mod">
          <ac:chgData name="Ariane Roy" userId="S::arianeroy@cunet.carleton.ca::db7d70a9-996f-44d5-8e7c-14752d3ae0a2" providerId="AD" clId="Web-{2DD334C6-3A37-B0FB-15CD-2175BBF46245}" dt="2022-11-28T18:33:12.963" v="46" actId="20577"/>
          <ac:spMkLst>
            <pc:docMk/>
            <pc:sldMk cId="109857222" sldId="256"/>
            <ac:spMk id="3" creationId="{00000000-0000-0000-0000-000000000000}"/>
          </ac:spMkLst>
        </pc:spChg>
      </pc:sldChg>
    </pc:docChg>
  </pc:docChgLst>
  <pc:docChgLst>
    <pc:chgData name="Christine Riddell" userId="S::christineriddell@cunet.carleton.ca::1e15e182-9940-4009-b8c4-aaf59355e20c" providerId="AD" clId="Web-{F23A84D7-F557-772B-6C45-048CD0CC3A03}"/>
    <pc:docChg chg="modSld">
      <pc:chgData name="Christine Riddell" userId="S::christineriddell@cunet.carleton.ca::1e15e182-9940-4009-b8c4-aaf59355e20c" providerId="AD" clId="Web-{F23A84D7-F557-772B-6C45-048CD0CC3A03}" dt="2023-01-12T20:31:25.453" v="142" actId="20577"/>
      <pc:docMkLst>
        <pc:docMk/>
      </pc:docMkLst>
      <pc:sldChg chg="modSp">
        <pc:chgData name="Christine Riddell" userId="S::christineriddell@cunet.carleton.ca::1e15e182-9940-4009-b8c4-aaf59355e20c" providerId="AD" clId="Web-{F23A84D7-F557-772B-6C45-048CD0CC3A03}" dt="2023-01-12T20:25:14.902" v="16" actId="14100"/>
        <pc:sldMkLst>
          <pc:docMk/>
          <pc:sldMk cId="1936628001" sldId="272"/>
        </pc:sldMkLst>
        <pc:spChg chg="mod">
          <ac:chgData name="Christine Riddell" userId="S::christineriddell@cunet.carleton.ca::1e15e182-9940-4009-b8c4-aaf59355e20c" providerId="AD" clId="Web-{F23A84D7-F557-772B-6C45-048CD0CC3A03}" dt="2023-01-12T20:25:14.902" v="16" actId="14100"/>
          <ac:spMkLst>
            <pc:docMk/>
            <pc:sldMk cId="1936628001" sldId="272"/>
            <ac:spMk id="5" creationId="{ECEE74D3-5D74-4CB3-88ED-6A6A223EE739}"/>
          </ac:spMkLst>
        </pc:spChg>
      </pc:sldChg>
      <pc:sldChg chg="modSp">
        <pc:chgData name="Christine Riddell" userId="S::christineriddell@cunet.carleton.ca::1e15e182-9940-4009-b8c4-aaf59355e20c" providerId="AD" clId="Web-{F23A84D7-F557-772B-6C45-048CD0CC3A03}" dt="2023-01-12T20:24:13.792" v="3" actId="20577"/>
        <pc:sldMkLst>
          <pc:docMk/>
          <pc:sldMk cId="262830904" sldId="277"/>
        </pc:sldMkLst>
        <pc:spChg chg="mod">
          <ac:chgData name="Christine Riddell" userId="S::christineriddell@cunet.carleton.ca::1e15e182-9940-4009-b8c4-aaf59355e20c" providerId="AD" clId="Web-{F23A84D7-F557-772B-6C45-048CD0CC3A03}" dt="2023-01-12T20:24:13.792" v="3" actId="20577"/>
          <ac:spMkLst>
            <pc:docMk/>
            <pc:sldMk cId="262830904" sldId="277"/>
            <ac:spMk id="2" creationId="{19B8D910-5FD2-5817-F7AD-8DE79AA49F85}"/>
          </ac:spMkLst>
        </pc:spChg>
        <pc:spChg chg="mod">
          <ac:chgData name="Christine Riddell" userId="S::christineriddell@cunet.carleton.ca::1e15e182-9940-4009-b8c4-aaf59355e20c" providerId="AD" clId="Web-{F23A84D7-F557-772B-6C45-048CD0CC3A03}" dt="2023-01-12T20:24:03.010" v="0" actId="1076"/>
          <ac:spMkLst>
            <pc:docMk/>
            <pc:sldMk cId="262830904" sldId="277"/>
            <ac:spMk id="5" creationId="{ECEE74D3-5D74-4CB3-88ED-6A6A223EE739}"/>
          </ac:spMkLst>
        </pc:spChg>
      </pc:sldChg>
      <pc:sldChg chg="modSp">
        <pc:chgData name="Christine Riddell" userId="S::christineriddell@cunet.carleton.ca::1e15e182-9940-4009-b8c4-aaf59355e20c" providerId="AD" clId="Web-{F23A84D7-F557-772B-6C45-048CD0CC3A03}" dt="2023-01-12T20:30:21.546" v="112" actId="1076"/>
        <pc:sldMkLst>
          <pc:docMk/>
          <pc:sldMk cId="2290390932" sldId="281"/>
        </pc:sldMkLst>
        <pc:spChg chg="mod">
          <ac:chgData name="Christine Riddell" userId="S::christineriddell@cunet.carleton.ca::1e15e182-9940-4009-b8c4-aaf59355e20c" providerId="AD" clId="Web-{F23A84D7-F557-772B-6C45-048CD0CC3A03}" dt="2023-01-12T20:30:16.921" v="111" actId="1076"/>
          <ac:spMkLst>
            <pc:docMk/>
            <pc:sldMk cId="2290390932" sldId="281"/>
            <ac:spMk id="2" creationId="{19B8D910-5FD2-5817-F7AD-8DE79AA49F85}"/>
          </ac:spMkLst>
        </pc:spChg>
        <pc:spChg chg="mod">
          <ac:chgData name="Christine Riddell" userId="S::christineriddell@cunet.carleton.ca::1e15e182-9940-4009-b8c4-aaf59355e20c" providerId="AD" clId="Web-{F23A84D7-F557-772B-6C45-048CD0CC3A03}" dt="2023-01-12T20:30:21.546" v="112" actId="1076"/>
          <ac:spMkLst>
            <pc:docMk/>
            <pc:sldMk cId="2290390932" sldId="281"/>
            <ac:spMk id="5" creationId="{ECEE74D3-5D74-4CB3-88ED-6A6A223EE739}"/>
          </ac:spMkLst>
        </pc:spChg>
      </pc:sldChg>
      <pc:sldChg chg="addSp delSp">
        <pc:chgData name="Christine Riddell" userId="S::christineriddell@cunet.carleton.ca::1e15e182-9940-4009-b8c4-aaf59355e20c" providerId="AD" clId="Web-{F23A84D7-F557-772B-6C45-048CD0CC3A03}" dt="2023-01-12T20:24:27.401" v="5"/>
        <pc:sldMkLst>
          <pc:docMk/>
          <pc:sldMk cId="2938707273" sldId="289"/>
        </pc:sldMkLst>
        <pc:spChg chg="del">
          <ac:chgData name="Christine Riddell" userId="S::christineriddell@cunet.carleton.ca::1e15e182-9940-4009-b8c4-aaf59355e20c" providerId="AD" clId="Web-{F23A84D7-F557-772B-6C45-048CD0CC3A03}" dt="2023-01-12T20:24:26.807" v="4"/>
          <ac:spMkLst>
            <pc:docMk/>
            <pc:sldMk cId="2938707273" sldId="289"/>
            <ac:spMk id="5" creationId="{ECEE74D3-5D74-4CB3-88ED-6A6A223EE739}"/>
          </ac:spMkLst>
        </pc:spChg>
        <pc:spChg chg="add">
          <ac:chgData name="Christine Riddell" userId="S::christineriddell@cunet.carleton.ca::1e15e182-9940-4009-b8c4-aaf59355e20c" providerId="AD" clId="Web-{F23A84D7-F557-772B-6C45-048CD0CC3A03}" dt="2023-01-12T20:24:27.401" v="5"/>
          <ac:spMkLst>
            <pc:docMk/>
            <pc:sldMk cId="2938707273" sldId="289"/>
            <ac:spMk id="6" creationId="{FC8CA10A-DBFD-5285-CEF8-1EF69E4C767D}"/>
          </ac:spMkLst>
        </pc:spChg>
      </pc:sldChg>
      <pc:sldChg chg="addSp delSp">
        <pc:chgData name="Christine Riddell" userId="S::christineriddell@cunet.carleton.ca::1e15e182-9940-4009-b8c4-aaf59355e20c" providerId="AD" clId="Web-{F23A84D7-F557-772B-6C45-048CD0CC3A03}" dt="2023-01-12T20:24:31.370" v="7"/>
        <pc:sldMkLst>
          <pc:docMk/>
          <pc:sldMk cId="209833776" sldId="290"/>
        </pc:sldMkLst>
        <pc:spChg chg="del">
          <ac:chgData name="Christine Riddell" userId="S::christineriddell@cunet.carleton.ca::1e15e182-9940-4009-b8c4-aaf59355e20c" providerId="AD" clId="Web-{F23A84D7-F557-772B-6C45-048CD0CC3A03}" dt="2023-01-12T20:24:30.964" v="6"/>
          <ac:spMkLst>
            <pc:docMk/>
            <pc:sldMk cId="209833776" sldId="290"/>
            <ac:spMk id="5" creationId="{ECEE74D3-5D74-4CB3-88ED-6A6A223EE739}"/>
          </ac:spMkLst>
        </pc:spChg>
        <pc:spChg chg="add">
          <ac:chgData name="Christine Riddell" userId="S::christineriddell@cunet.carleton.ca::1e15e182-9940-4009-b8c4-aaf59355e20c" providerId="AD" clId="Web-{F23A84D7-F557-772B-6C45-048CD0CC3A03}" dt="2023-01-12T20:24:31.370" v="7"/>
          <ac:spMkLst>
            <pc:docMk/>
            <pc:sldMk cId="209833776" sldId="290"/>
            <ac:spMk id="6" creationId="{26E577CC-18DC-122C-4E18-B26D5970746F}"/>
          </ac:spMkLst>
        </pc:spChg>
      </pc:sldChg>
      <pc:sldChg chg="modSp">
        <pc:chgData name="Christine Riddell" userId="S::christineriddell@cunet.carleton.ca::1e15e182-9940-4009-b8c4-aaf59355e20c" providerId="AD" clId="Web-{F23A84D7-F557-772B-6C45-048CD0CC3A03}" dt="2023-01-12T20:31:25.453" v="142" actId="20577"/>
        <pc:sldMkLst>
          <pc:docMk/>
          <pc:sldMk cId="1390263053" sldId="292"/>
        </pc:sldMkLst>
        <pc:spChg chg="mod">
          <ac:chgData name="Christine Riddell" userId="S::christineriddell@cunet.carleton.ca::1e15e182-9940-4009-b8c4-aaf59355e20c" providerId="AD" clId="Web-{F23A84D7-F557-772B-6C45-048CD0CC3A03}" dt="2023-01-12T20:31:25.453" v="142" actId="20577"/>
          <ac:spMkLst>
            <pc:docMk/>
            <pc:sldMk cId="1390263053" sldId="292"/>
            <ac:spMk id="2" creationId="{19B8D910-5FD2-5817-F7AD-8DE79AA49F85}"/>
          </ac:spMkLst>
        </pc:spChg>
        <pc:spChg chg="mod">
          <ac:chgData name="Christine Riddell" userId="S::christineriddell@cunet.carleton.ca::1e15e182-9940-4009-b8c4-aaf59355e20c" providerId="AD" clId="Web-{F23A84D7-F557-772B-6C45-048CD0CC3A03}" dt="2023-01-12T20:30:29.187" v="114" actId="1076"/>
          <ac:spMkLst>
            <pc:docMk/>
            <pc:sldMk cId="1390263053" sldId="292"/>
            <ac:spMk id="5" creationId="{ECEE74D3-5D74-4CB3-88ED-6A6A223EE739}"/>
          </ac:spMkLst>
        </pc:spChg>
      </pc:sldChg>
    </pc:docChg>
  </pc:docChgLst>
  <pc:docChgLst>
    <pc:chgData name="Ariane Roy" userId="S::arianeroy@cunet.carleton.ca::db7d70a9-996f-44d5-8e7c-14752d3ae0a2" providerId="AD" clId="Web-{F57B0933-423E-9092-BCA9-BDBE42EB0EAE}"/>
    <pc:docChg chg="addSld delSld modSld">
      <pc:chgData name="Ariane Roy" userId="S::arianeroy@cunet.carleton.ca::db7d70a9-996f-44d5-8e7c-14752d3ae0a2" providerId="AD" clId="Web-{F57B0933-423E-9092-BCA9-BDBE42EB0EAE}" dt="2022-12-20T16:46:52.108" v="56" actId="1076"/>
      <pc:docMkLst>
        <pc:docMk/>
      </pc:docMkLst>
      <pc:sldChg chg="modSp">
        <pc:chgData name="Ariane Roy" userId="S::arianeroy@cunet.carleton.ca::db7d70a9-996f-44d5-8e7c-14752d3ae0a2" providerId="AD" clId="Web-{F57B0933-423E-9092-BCA9-BDBE42EB0EAE}" dt="2022-12-20T16:39:06.224" v="0" actId="20577"/>
        <pc:sldMkLst>
          <pc:docMk/>
          <pc:sldMk cId="109857222" sldId="256"/>
        </pc:sldMkLst>
        <pc:spChg chg="mod">
          <ac:chgData name="Ariane Roy" userId="S::arianeroy@cunet.carleton.ca::db7d70a9-996f-44d5-8e7c-14752d3ae0a2" providerId="AD" clId="Web-{F57B0933-423E-9092-BCA9-BDBE42EB0EAE}" dt="2022-12-20T16:39:06.224" v="0" actId="20577"/>
          <ac:spMkLst>
            <pc:docMk/>
            <pc:sldMk cId="109857222" sldId="256"/>
            <ac:spMk id="2" creationId="{00000000-0000-0000-0000-000000000000}"/>
          </ac:spMkLst>
        </pc:spChg>
      </pc:sldChg>
      <pc:sldChg chg="del">
        <pc:chgData name="Ariane Roy" userId="S::arianeroy@cunet.carleton.ca::db7d70a9-996f-44d5-8e7c-14752d3ae0a2" providerId="AD" clId="Web-{F57B0933-423E-9092-BCA9-BDBE42EB0EAE}" dt="2022-12-20T16:39:45.864" v="6"/>
        <pc:sldMkLst>
          <pc:docMk/>
          <pc:sldMk cId="1380390710" sldId="261"/>
        </pc:sldMkLst>
      </pc:sldChg>
      <pc:sldChg chg="del">
        <pc:chgData name="Ariane Roy" userId="S::arianeroy@cunet.carleton.ca::db7d70a9-996f-44d5-8e7c-14752d3ae0a2" providerId="AD" clId="Web-{F57B0933-423E-9092-BCA9-BDBE42EB0EAE}" dt="2022-12-20T16:39:45.864" v="1"/>
        <pc:sldMkLst>
          <pc:docMk/>
          <pc:sldMk cId="1396564526" sldId="263"/>
        </pc:sldMkLst>
      </pc:sldChg>
      <pc:sldChg chg="del">
        <pc:chgData name="Ariane Roy" userId="S::arianeroy@cunet.carleton.ca::db7d70a9-996f-44d5-8e7c-14752d3ae0a2" providerId="AD" clId="Web-{F57B0933-423E-9092-BCA9-BDBE42EB0EAE}" dt="2022-12-20T16:39:45.864" v="7"/>
        <pc:sldMkLst>
          <pc:docMk/>
          <pc:sldMk cId="1075612667" sldId="266"/>
        </pc:sldMkLst>
      </pc:sldChg>
      <pc:sldChg chg="del">
        <pc:chgData name="Ariane Roy" userId="S::arianeroy@cunet.carleton.ca::db7d70a9-996f-44d5-8e7c-14752d3ae0a2" providerId="AD" clId="Web-{F57B0933-423E-9092-BCA9-BDBE42EB0EAE}" dt="2022-12-20T16:39:45.864" v="5"/>
        <pc:sldMkLst>
          <pc:docMk/>
          <pc:sldMk cId="4193460747" sldId="267"/>
        </pc:sldMkLst>
      </pc:sldChg>
      <pc:sldChg chg="del">
        <pc:chgData name="Ariane Roy" userId="S::arianeroy@cunet.carleton.ca::db7d70a9-996f-44d5-8e7c-14752d3ae0a2" providerId="AD" clId="Web-{F57B0933-423E-9092-BCA9-BDBE42EB0EAE}" dt="2022-12-20T16:39:45.864" v="4"/>
        <pc:sldMkLst>
          <pc:docMk/>
          <pc:sldMk cId="2726872273" sldId="268"/>
        </pc:sldMkLst>
      </pc:sldChg>
      <pc:sldChg chg="del">
        <pc:chgData name="Ariane Roy" userId="S::arianeroy@cunet.carleton.ca::db7d70a9-996f-44d5-8e7c-14752d3ae0a2" providerId="AD" clId="Web-{F57B0933-423E-9092-BCA9-BDBE42EB0EAE}" dt="2022-12-20T16:39:45.864" v="3"/>
        <pc:sldMkLst>
          <pc:docMk/>
          <pc:sldMk cId="461135085" sldId="269"/>
        </pc:sldMkLst>
      </pc:sldChg>
      <pc:sldChg chg="del">
        <pc:chgData name="Ariane Roy" userId="S::arianeroy@cunet.carleton.ca::db7d70a9-996f-44d5-8e7c-14752d3ae0a2" providerId="AD" clId="Web-{F57B0933-423E-9092-BCA9-BDBE42EB0EAE}" dt="2022-12-20T16:39:45.864" v="2"/>
        <pc:sldMkLst>
          <pc:docMk/>
          <pc:sldMk cId="1450938923" sldId="270"/>
        </pc:sldMkLst>
      </pc:sldChg>
      <pc:sldChg chg="del">
        <pc:chgData name="Ariane Roy" userId="S::arianeroy@cunet.carleton.ca::db7d70a9-996f-44d5-8e7c-14752d3ae0a2" providerId="AD" clId="Web-{F57B0933-423E-9092-BCA9-BDBE42EB0EAE}" dt="2022-12-20T16:39:45.864" v="8"/>
        <pc:sldMkLst>
          <pc:docMk/>
          <pc:sldMk cId="3504299822" sldId="271"/>
        </pc:sldMkLst>
      </pc:sldChg>
      <pc:sldChg chg="modSp">
        <pc:chgData name="Ariane Roy" userId="S::arianeroy@cunet.carleton.ca::db7d70a9-996f-44d5-8e7c-14752d3ae0a2" providerId="AD" clId="Web-{F57B0933-423E-9092-BCA9-BDBE42EB0EAE}" dt="2022-12-20T16:41:21.176" v="27" actId="20577"/>
        <pc:sldMkLst>
          <pc:docMk/>
          <pc:sldMk cId="1936628001" sldId="272"/>
        </pc:sldMkLst>
        <pc:spChg chg="mod">
          <ac:chgData name="Ariane Roy" userId="S::arianeroy@cunet.carleton.ca::db7d70a9-996f-44d5-8e7c-14752d3ae0a2" providerId="AD" clId="Web-{F57B0933-423E-9092-BCA9-BDBE42EB0EAE}" dt="2022-12-20T16:41:21.176" v="27" actId="20577"/>
          <ac:spMkLst>
            <pc:docMk/>
            <pc:sldMk cId="1936628001" sldId="272"/>
            <ac:spMk id="5" creationId="{ECEE74D3-5D74-4CB3-88ED-6A6A223EE739}"/>
          </ac:spMkLst>
        </pc:spChg>
      </pc:sldChg>
      <pc:sldChg chg="addSp delSp modSp">
        <pc:chgData name="Ariane Roy" userId="S::arianeroy@cunet.carleton.ca::db7d70a9-996f-44d5-8e7c-14752d3ae0a2" providerId="AD" clId="Web-{F57B0933-423E-9092-BCA9-BDBE42EB0EAE}" dt="2022-12-20T16:41:02.910" v="17" actId="20577"/>
        <pc:sldMkLst>
          <pc:docMk/>
          <pc:sldMk cId="507868548" sldId="273"/>
        </pc:sldMkLst>
        <pc:spChg chg="add del mod">
          <ac:chgData name="Ariane Roy" userId="S::arianeroy@cunet.carleton.ca::db7d70a9-996f-44d5-8e7c-14752d3ae0a2" providerId="AD" clId="Web-{F57B0933-423E-9092-BCA9-BDBE42EB0EAE}" dt="2022-12-20T16:41:02.910" v="17" actId="20577"/>
          <ac:spMkLst>
            <pc:docMk/>
            <pc:sldMk cId="507868548" sldId="273"/>
            <ac:spMk id="5" creationId="{ECEE74D3-5D74-4CB3-88ED-6A6A223EE739}"/>
          </ac:spMkLst>
        </pc:spChg>
      </pc:sldChg>
      <pc:sldChg chg="del">
        <pc:chgData name="Ariane Roy" userId="S::arianeroy@cunet.carleton.ca::db7d70a9-996f-44d5-8e7c-14752d3ae0a2" providerId="AD" clId="Web-{F57B0933-423E-9092-BCA9-BDBE42EB0EAE}" dt="2022-12-20T16:39:52.442" v="10"/>
        <pc:sldMkLst>
          <pc:docMk/>
          <pc:sldMk cId="581839052" sldId="274"/>
        </pc:sldMkLst>
      </pc:sldChg>
      <pc:sldChg chg="modSp">
        <pc:chgData name="Ariane Roy" userId="S::arianeroy@cunet.carleton.ca::db7d70a9-996f-44d5-8e7c-14752d3ae0a2" providerId="AD" clId="Web-{F57B0933-423E-9092-BCA9-BDBE42EB0EAE}" dt="2022-12-20T16:41:48.972" v="42" actId="20577"/>
        <pc:sldMkLst>
          <pc:docMk/>
          <pc:sldMk cId="3019251261" sldId="275"/>
        </pc:sldMkLst>
        <pc:spChg chg="mod">
          <ac:chgData name="Ariane Roy" userId="S::arianeroy@cunet.carleton.ca::db7d70a9-996f-44d5-8e7c-14752d3ae0a2" providerId="AD" clId="Web-{F57B0933-423E-9092-BCA9-BDBE42EB0EAE}" dt="2022-12-20T16:41:48.972" v="42" actId="20577"/>
          <ac:spMkLst>
            <pc:docMk/>
            <pc:sldMk cId="3019251261" sldId="275"/>
            <ac:spMk id="5" creationId="{ECEE74D3-5D74-4CB3-88ED-6A6A223EE739}"/>
          </ac:spMkLst>
        </pc:spChg>
      </pc:sldChg>
      <pc:sldChg chg="del">
        <pc:chgData name="Ariane Roy" userId="S::arianeroy@cunet.carleton.ca::db7d70a9-996f-44d5-8e7c-14752d3ae0a2" providerId="AD" clId="Web-{F57B0933-423E-9092-BCA9-BDBE42EB0EAE}" dt="2022-12-20T16:39:52.442" v="9"/>
        <pc:sldMkLst>
          <pc:docMk/>
          <pc:sldMk cId="3999521927" sldId="276"/>
        </pc:sldMkLst>
      </pc:sldChg>
      <pc:sldChg chg="addSp delSp modSp add replId">
        <pc:chgData name="Ariane Roy" userId="S::arianeroy@cunet.carleton.ca::db7d70a9-996f-44d5-8e7c-14752d3ae0a2" providerId="AD" clId="Web-{F57B0933-423E-9092-BCA9-BDBE42EB0EAE}" dt="2022-12-20T16:46:52.108" v="56" actId="1076"/>
        <pc:sldMkLst>
          <pc:docMk/>
          <pc:sldMk cId="2681517827" sldId="278"/>
        </pc:sldMkLst>
        <pc:spChg chg="add mod">
          <ac:chgData name="Ariane Roy" userId="S::arianeroy@cunet.carleton.ca::db7d70a9-996f-44d5-8e7c-14752d3ae0a2" providerId="AD" clId="Web-{F57B0933-423E-9092-BCA9-BDBE42EB0EAE}" dt="2022-12-20T16:46:52.108" v="56" actId="1076"/>
          <ac:spMkLst>
            <pc:docMk/>
            <pc:sldMk cId="2681517827" sldId="278"/>
            <ac:spMk id="2" creationId="{595C8179-BD25-43A2-4D53-18127D39709E}"/>
          </ac:spMkLst>
        </pc:spChg>
        <pc:spChg chg="del">
          <ac:chgData name="Ariane Roy" userId="S::arianeroy@cunet.carleton.ca::db7d70a9-996f-44d5-8e7c-14752d3ae0a2" providerId="AD" clId="Web-{F57B0933-423E-9092-BCA9-BDBE42EB0EAE}" dt="2022-12-20T16:43:43.377" v="44"/>
          <ac:spMkLst>
            <pc:docMk/>
            <pc:sldMk cId="2681517827" sldId="278"/>
            <ac:spMk id="5" creationId="{ECEE74D3-5D74-4CB3-88ED-6A6A223EE739}"/>
          </ac:spMkLst>
        </pc:spChg>
      </pc:sldChg>
    </pc:docChg>
  </pc:docChgLst>
  <pc:docChgLst>
    <pc:chgData name="Ariane Roy" userId="S::arianeroy@cunet.carleton.ca::db7d70a9-996f-44d5-8e7c-14752d3ae0a2" providerId="AD" clId="Web-{E20C6541-C02E-D691-1156-69A78E076A33}"/>
    <pc:docChg chg="addSld delSld modSld sldOrd">
      <pc:chgData name="Ariane Roy" userId="S::arianeroy@cunet.carleton.ca::db7d70a9-996f-44d5-8e7c-14752d3ae0a2" providerId="AD" clId="Web-{E20C6541-C02E-D691-1156-69A78E076A33}" dt="2023-02-02T20:43:43.974" v="161"/>
      <pc:docMkLst>
        <pc:docMk/>
      </pc:docMkLst>
      <pc:sldChg chg="addSp delSp modSp">
        <pc:chgData name="Ariane Roy" userId="S::arianeroy@cunet.carleton.ca::db7d70a9-996f-44d5-8e7c-14752d3ae0a2" providerId="AD" clId="Web-{E20C6541-C02E-D691-1156-69A78E076A33}" dt="2023-02-02T20:41:27.958" v="90"/>
        <pc:sldMkLst>
          <pc:docMk/>
          <pc:sldMk cId="109857222" sldId="256"/>
        </pc:sldMkLst>
        <pc:spChg chg="mod">
          <ac:chgData name="Ariane Roy" userId="S::arianeroy@cunet.carleton.ca::db7d70a9-996f-44d5-8e7c-14752d3ae0a2" providerId="AD" clId="Web-{E20C6541-C02E-D691-1156-69A78E076A33}" dt="2023-02-02T20:41:25.224" v="89" actId="20577"/>
          <ac:spMkLst>
            <pc:docMk/>
            <pc:sldMk cId="109857222" sldId="256"/>
            <ac:spMk id="2" creationId="{00000000-0000-0000-0000-000000000000}"/>
          </ac:spMkLst>
        </pc:spChg>
        <pc:spChg chg="del">
          <ac:chgData name="Ariane Roy" userId="S::arianeroy@cunet.carleton.ca::db7d70a9-996f-44d5-8e7c-14752d3ae0a2" providerId="AD" clId="Web-{E20C6541-C02E-D691-1156-69A78E076A33}" dt="2023-02-02T20:41:27.958" v="90"/>
          <ac:spMkLst>
            <pc:docMk/>
            <pc:sldMk cId="109857222" sldId="256"/>
            <ac:spMk id="3" creationId="{00000000-0000-0000-0000-000000000000}"/>
          </ac:spMkLst>
        </pc:spChg>
        <pc:spChg chg="add mod">
          <ac:chgData name="Ariane Roy" userId="S::arianeroy@cunet.carleton.ca::db7d70a9-996f-44d5-8e7c-14752d3ae0a2" providerId="AD" clId="Web-{E20C6541-C02E-D691-1156-69A78E076A33}" dt="2023-02-02T20:41:27.958" v="90"/>
          <ac:spMkLst>
            <pc:docMk/>
            <pc:sldMk cId="109857222" sldId="256"/>
            <ac:spMk id="6" creationId="{57EA650B-859A-42D1-0016-F4A4D716D09A}"/>
          </ac:spMkLst>
        </pc:spChg>
        <pc:spChg chg="del mod">
          <ac:chgData name="Ariane Roy" userId="S::arianeroy@cunet.carleton.ca::db7d70a9-996f-44d5-8e7c-14752d3ae0a2" providerId="AD" clId="Web-{E20C6541-C02E-D691-1156-69A78E076A33}" dt="2023-02-02T20:41:19.318" v="87"/>
          <ac:spMkLst>
            <pc:docMk/>
            <pc:sldMk cId="109857222" sldId="256"/>
            <ac:spMk id="39" creationId="{B24ED751-6663-49B1-B2C8-AB6F91622FBE}"/>
          </ac:spMkLst>
        </pc:spChg>
      </pc:sldChg>
      <pc:sldChg chg="modSp del">
        <pc:chgData name="Ariane Roy" userId="S::arianeroy@cunet.carleton.ca::db7d70a9-996f-44d5-8e7c-14752d3ae0a2" providerId="AD" clId="Web-{E20C6541-C02E-D691-1156-69A78E076A33}" dt="2023-02-02T20:41:00.240" v="80"/>
        <pc:sldMkLst>
          <pc:docMk/>
          <pc:sldMk cId="1936628001" sldId="272"/>
        </pc:sldMkLst>
        <pc:spChg chg="mod">
          <ac:chgData name="Ariane Roy" userId="S::arianeroy@cunet.carleton.ca::db7d70a9-996f-44d5-8e7c-14752d3ae0a2" providerId="AD" clId="Web-{E20C6541-C02E-D691-1156-69A78E076A33}" dt="2023-02-02T20:40:43.896" v="68" actId="1076"/>
          <ac:spMkLst>
            <pc:docMk/>
            <pc:sldMk cId="1936628001" sldId="272"/>
            <ac:spMk id="5" creationId="{ECEE74D3-5D74-4CB3-88ED-6A6A223EE739}"/>
          </ac:spMkLst>
        </pc:spChg>
      </pc:sldChg>
      <pc:sldChg chg="modSp">
        <pc:chgData name="Ariane Roy" userId="S::arianeroy@cunet.carleton.ca::db7d70a9-996f-44d5-8e7c-14752d3ae0a2" providerId="AD" clId="Web-{E20C6541-C02E-D691-1156-69A78E076A33}" dt="2023-02-02T20:43:14.489" v="148" actId="20577"/>
        <pc:sldMkLst>
          <pc:docMk/>
          <pc:sldMk cId="507868548" sldId="273"/>
        </pc:sldMkLst>
        <pc:spChg chg="mod">
          <ac:chgData name="Ariane Roy" userId="S::arianeroy@cunet.carleton.ca::db7d70a9-996f-44d5-8e7c-14752d3ae0a2" providerId="AD" clId="Web-{E20C6541-C02E-D691-1156-69A78E076A33}" dt="2023-02-02T20:43:14.489" v="148" actId="20577"/>
          <ac:spMkLst>
            <pc:docMk/>
            <pc:sldMk cId="507868548" sldId="273"/>
            <ac:spMk id="5" creationId="{ECEE74D3-5D74-4CB3-88ED-6A6A223EE739}"/>
          </ac:spMkLst>
        </pc:spChg>
      </pc:sldChg>
      <pc:sldChg chg="del">
        <pc:chgData name="Ariane Roy" userId="S::arianeroy@cunet.carleton.ca::db7d70a9-996f-44d5-8e7c-14752d3ae0a2" providerId="AD" clId="Web-{E20C6541-C02E-D691-1156-69A78E076A33}" dt="2023-02-02T20:40:58.599" v="70"/>
        <pc:sldMkLst>
          <pc:docMk/>
          <pc:sldMk cId="3019251261" sldId="275"/>
        </pc:sldMkLst>
      </pc:sldChg>
      <pc:sldChg chg="modSp">
        <pc:chgData name="Ariane Roy" userId="S::arianeroy@cunet.carleton.ca::db7d70a9-996f-44d5-8e7c-14752d3ae0a2" providerId="AD" clId="Web-{E20C6541-C02E-D691-1156-69A78E076A33}" dt="2023-02-02T20:43:27.130" v="153" actId="20577"/>
        <pc:sldMkLst>
          <pc:docMk/>
          <pc:sldMk cId="262830904" sldId="277"/>
        </pc:sldMkLst>
        <pc:spChg chg="mod">
          <ac:chgData name="Ariane Roy" userId="S::arianeroy@cunet.carleton.ca::db7d70a9-996f-44d5-8e7c-14752d3ae0a2" providerId="AD" clId="Web-{E20C6541-C02E-D691-1156-69A78E076A33}" dt="2023-02-02T20:38:51.693" v="10" actId="20577"/>
          <ac:spMkLst>
            <pc:docMk/>
            <pc:sldMk cId="262830904" sldId="277"/>
            <ac:spMk id="2" creationId="{19B8D910-5FD2-5817-F7AD-8DE79AA49F85}"/>
          </ac:spMkLst>
        </pc:spChg>
        <pc:spChg chg="mod">
          <ac:chgData name="Ariane Roy" userId="S::arianeroy@cunet.carleton.ca::db7d70a9-996f-44d5-8e7c-14752d3ae0a2" providerId="AD" clId="Web-{E20C6541-C02E-D691-1156-69A78E076A33}" dt="2023-02-02T20:43:27.130" v="153" actId="20577"/>
          <ac:spMkLst>
            <pc:docMk/>
            <pc:sldMk cId="262830904" sldId="277"/>
            <ac:spMk id="5" creationId="{ECEE74D3-5D74-4CB3-88ED-6A6A223EE739}"/>
          </ac:spMkLst>
        </pc:spChg>
      </pc:sldChg>
      <pc:sldChg chg="del">
        <pc:chgData name="Ariane Roy" userId="S::arianeroy@cunet.carleton.ca::db7d70a9-996f-44d5-8e7c-14752d3ae0a2" providerId="AD" clId="Web-{E20C6541-C02E-D691-1156-69A78E076A33}" dt="2023-02-02T20:40:58.615" v="79"/>
        <pc:sldMkLst>
          <pc:docMk/>
          <pc:sldMk cId="1382488406" sldId="280"/>
        </pc:sldMkLst>
      </pc:sldChg>
      <pc:sldChg chg="del">
        <pc:chgData name="Ariane Roy" userId="S::arianeroy@cunet.carleton.ca::db7d70a9-996f-44d5-8e7c-14752d3ae0a2" providerId="AD" clId="Web-{E20C6541-C02E-D691-1156-69A78E076A33}" dt="2023-02-02T20:40:58.615" v="77"/>
        <pc:sldMkLst>
          <pc:docMk/>
          <pc:sldMk cId="2290390932" sldId="281"/>
        </pc:sldMkLst>
      </pc:sldChg>
      <pc:sldChg chg="del">
        <pc:chgData name="Ariane Roy" userId="S::arianeroy@cunet.carleton.ca::db7d70a9-996f-44d5-8e7c-14752d3ae0a2" providerId="AD" clId="Web-{E20C6541-C02E-D691-1156-69A78E076A33}" dt="2023-02-02T20:40:58.615" v="78"/>
        <pc:sldMkLst>
          <pc:docMk/>
          <pc:sldMk cId="2787102316" sldId="282"/>
        </pc:sldMkLst>
      </pc:sldChg>
      <pc:sldChg chg="del">
        <pc:chgData name="Ariane Roy" userId="S::arianeroy@cunet.carleton.ca::db7d70a9-996f-44d5-8e7c-14752d3ae0a2" providerId="AD" clId="Web-{E20C6541-C02E-D691-1156-69A78E076A33}" dt="2023-02-02T20:40:58.615" v="76"/>
        <pc:sldMkLst>
          <pc:docMk/>
          <pc:sldMk cId="3888274293" sldId="284"/>
        </pc:sldMkLst>
      </pc:sldChg>
      <pc:sldChg chg="del">
        <pc:chgData name="Ariane Roy" userId="S::arianeroy@cunet.carleton.ca::db7d70a9-996f-44d5-8e7c-14752d3ae0a2" providerId="AD" clId="Web-{E20C6541-C02E-D691-1156-69A78E076A33}" dt="2023-02-02T20:40:58.615" v="74"/>
        <pc:sldMkLst>
          <pc:docMk/>
          <pc:sldMk cId="258765029" sldId="286"/>
        </pc:sldMkLst>
      </pc:sldChg>
      <pc:sldChg chg="del">
        <pc:chgData name="Ariane Roy" userId="S::arianeroy@cunet.carleton.ca::db7d70a9-996f-44d5-8e7c-14752d3ae0a2" providerId="AD" clId="Web-{E20C6541-C02E-D691-1156-69A78E076A33}" dt="2023-02-02T20:40:58.599" v="72"/>
        <pc:sldMkLst>
          <pc:docMk/>
          <pc:sldMk cId="3547953903" sldId="288"/>
        </pc:sldMkLst>
      </pc:sldChg>
      <pc:sldChg chg="modSp">
        <pc:chgData name="Ariane Roy" userId="S::arianeroy@cunet.carleton.ca::db7d70a9-996f-44d5-8e7c-14752d3ae0a2" providerId="AD" clId="Web-{E20C6541-C02E-D691-1156-69A78E076A33}" dt="2023-02-02T20:43:32.161" v="155" actId="20577"/>
        <pc:sldMkLst>
          <pc:docMk/>
          <pc:sldMk cId="2938707273" sldId="289"/>
        </pc:sldMkLst>
        <pc:spChg chg="mod">
          <ac:chgData name="Ariane Roy" userId="S::arianeroy@cunet.carleton.ca::db7d70a9-996f-44d5-8e7c-14752d3ae0a2" providerId="AD" clId="Web-{E20C6541-C02E-D691-1156-69A78E076A33}" dt="2023-02-02T20:39:10.880" v="18" actId="20577"/>
          <ac:spMkLst>
            <pc:docMk/>
            <pc:sldMk cId="2938707273" sldId="289"/>
            <ac:spMk id="2" creationId="{19B8D910-5FD2-5817-F7AD-8DE79AA49F85}"/>
          </ac:spMkLst>
        </pc:spChg>
        <pc:spChg chg="mod">
          <ac:chgData name="Ariane Roy" userId="S::arianeroy@cunet.carleton.ca::db7d70a9-996f-44d5-8e7c-14752d3ae0a2" providerId="AD" clId="Web-{E20C6541-C02E-D691-1156-69A78E076A33}" dt="2023-02-02T20:43:32.161" v="155" actId="20577"/>
          <ac:spMkLst>
            <pc:docMk/>
            <pc:sldMk cId="2938707273" sldId="289"/>
            <ac:spMk id="6" creationId="{FC8CA10A-DBFD-5285-CEF8-1EF69E4C767D}"/>
          </ac:spMkLst>
        </pc:spChg>
      </pc:sldChg>
      <pc:sldChg chg="modSp del ord">
        <pc:chgData name="Ariane Roy" userId="S::arianeroy@cunet.carleton.ca::db7d70a9-996f-44d5-8e7c-14752d3ae0a2" providerId="AD" clId="Web-{E20C6541-C02E-D691-1156-69A78E076A33}" dt="2023-02-02T20:41:08.802" v="82"/>
        <pc:sldMkLst>
          <pc:docMk/>
          <pc:sldMk cId="209833776" sldId="290"/>
        </pc:sldMkLst>
        <pc:spChg chg="mod">
          <ac:chgData name="Ariane Roy" userId="S::arianeroy@cunet.carleton.ca::db7d70a9-996f-44d5-8e7c-14752d3ae0a2" providerId="AD" clId="Web-{E20C6541-C02E-D691-1156-69A78E076A33}" dt="2023-02-02T20:39:28.552" v="27" actId="20577"/>
          <ac:spMkLst>
            <pc:docMk/>
            <pc:sldMk cId="209833776" sldId="290"/>
            <ac:spMk id="2" creationId="{19B8D910-5FD2-5817-F7AD-8DE79AA49F85}"/>
          </ac:spMkLst>
        </pc:spChg>
        <pc:spChg chg="mod">
          <ac:chgData name="Ariane Roy" userId="S::arianeroy@cunet.carleton.ca::db7d70a9-996f-44d5-8e7c-14752d3ae0a2" providerId="AD" clId="Web-{E20C6541-C02E-D691-1156-69A78E076A33}" dt="2023-02-02T20:39:14.240" v="21" actId="20577"/>
          <ac:spMkLst>
            <pc:docMk/>
            <pc:sldMk cId="209833776" sldId="290"/>
            <ac:spMk id="6" creationId="{26E577CC-18DC-122C-4E18-B26D5970746F}"/>
          </ac:spMkLst>
        </pc:spChg>
      </pc:sldChg>
      <pc:sldChg chg="del">
        <pc:chgData name="Ariane Roy" userId="S::arianeroy@cunet.carleton.ca::db7d70a9-996f-44d5-8e7c-14752d3ae0a2" providerId="AD" clId="Web-{E20C6541-C02E-D691-1156-69A78E076A33}" dt="2023-02-02T20:40:50.036" v="69"/>
        <pc:sldMkLst>
          <pc:docMk/>
          <pc:sldMk cId="1968944700" sldId="291"/>
        </pc:sldMkLst>
      </pc:sldChg>
      <pc:sldChg chg="del">
        <pc:chgData name="Ariane Roy" userId="S::arianeroy@cunet.carleton.ca::db7d70a9-996f-44d5-8e7c-14752d3ae0a2" providerId="AD" clId="Web-{E20C6541-C02E-D691-1156-69A78E076A33}" dt="2023-02-02T20:40:58.615" v="75"/>
        <pc:sldMkLst>
          <pc:docMk/>
          <pc:sldMk cId="1390263053" sldId="292"/>
        </pc:sldMkLst>
      </pc:sldChg>
      <pc:sldChg chg="del">
        <pc:chgData name="Ariane Roy" userId="S::arianeroy@cunet.carleton.ca::db7d70a9-996f-44d5-8e7c-14752d3ae0a2" providerId="AD" clId="Web-{E20C6541-C02E-D691-1156-69A78E076A33}" dt="2023-02-02T20:40:58.615" v="73"/>
        <pc:sldMkLst>
          <pc:docMk/>
          <pc:sldMk cId="262514729" sldId="293"/>
        </pc:sldMkLst>
      </pc:sldChg>
      <pc:sldChg chg="del">
        <pc:chgData name="Ariane Roy" userId="S::arianeroy@cunet.carleton.ca::db7d70a9-996f-44d5-8e7c-14752d3ae0a2" providerId="AD" clId="Web-{E20C6541-C02E-D691-1156-69A78E076A33}" dt="2023-02-02T20:40:58.599" v="71"/>
        <pc:sldMkLst>
          <pc:docMk/>
          <pc:sldMk cId="1237170339" sldId="294"/>
        </pc:sldMkLst>
      </pc:sldChg>
      <pc:sldChg chg="del">
        <pc:chgData name="Ariane Roy" userId="S::arianeroy@cunet.carleton.ca::db7d70a9-996f-44d5-8e7c-14752d3ae0a2" providerId="AD" clId="Web-{E20C6541-C02E-D691-1156-69A78E076A33}" dt="2023-02-02T20:41:10.474" v="83"/>
        <pc:sldMkLst>
          <pc:docMk/>
          <pc:sldMk cId="4130923981" sldId="295"/>
        </pc:sldMkLst>
      </pc:sldChg>
      <pc:sldChg chg="addSp delSp modSp">
        <pc:chgData name="Ariane Roy" userId="S::arianeroy@cunet.carleton.ca::db7d70a9-996f-44d5-8e7c-14752d3ae0a2" providerId="AD" clId="Web-{E20C6541-C02E-D691-1156-69A78E076A33}" dt="2023-02-02T20:43:39.755" v="158" actId="20577"/>
        <pc:sldMkLst>
          <pc:docMk/>
          <pc:sldMk cId="278139738" sldId="296"/>
        </pc:sldMkLst>
        <pc:spChg chg="mod">
          <ac:chgData name="Ariane Roy" userId="S::arianeroy@cunet.carleton.ca::db7d70a9-996f-44d5-8e7c-14752d3ae0a2" providerId="AD" clId="Web-{E20C6541-C02E-D691-1156-69A78E076A33}" dt="2023-02-02T20:40:18.755" v="59" actId="14100"/>
          <ac:spMkLst>
            <pc:docMk/>
            <pc:sldMk cId="278139738" sldId="296"/>
            <ac:spMk id="4" creationId="{0AB5BD9F-769A-B459-97A2-304FB932C9A6}"/>
          </ac:spMkLst>
        </pc:spChg>
        <pc:spChg chg="mod">
          <ac:chgData name="Ariane Roy" userId="S::arianeroy@cunet.carleton.ca::db7d70a9-996f-44d5-8e7c-14752d3ae0a2" providerId="AD" clId="Web-{E20C6541-C02E-D691-1156-69A78E076A33}" dt="2023-02-02T20:43:39.755" v="158" actId="20577"/>
          <ac:spMkLst>
            <pc:docMk/>
            <pc:sldMk cId="278139738" sldId="296"/>
            <ac:spMk id="5" creationId="{ECEE74D3-5D74-4CB3-88ED-6A6A223EE739}"/>
          </ac:spMkLst>
        </pc:spChg>
        <pc:spChg chg="add mod">
          <ac:chgData name="Ariane Roy" userId="S::arianeroy@cunet.carleton.ca::db7d70a9-996f-44d5-8e7c-14752d3ae0a2" providerId="AD" clId="Web-{E20C6541-C02E-D691-1156-69A78E076A33}" dt="2023-02-02T20:40:27.755" v="61"/>
          <ac:spMkLst>
            <pc:docMk/>
            <pc:sldMk cId="278139738" sldId="296"/>
            <ac:spMk id="6" creationId="{0AFE428A-485C-54BF-B1B8-EB2821FC19B5}"/>
          </ac:spMkLst>
        </pc:spChg>
        <pc:picChg chg="del mod">
          <ac:chgData name="Ariane Roy" userId="S::arianeroy@cunet.carleton.ca::db7d70a9-996f-44d5-8e7c-14752d3ae0a2" providerId="AD" clId="Web-{E20C6541-C02E-D691-1156-69A78E076A33}" dt="2023-02-02T20:40:11.724" v="56"/>
          <ac:picMkLst>
            <pc:docMk/>
            <pc:sldMk cId="278139738" sldId="296"/>
            <ac:picMk id="7" creationId="{6DFA5021-C74E-50C7-5775-07F0ECD131F1}"/>
          </ac:picMkLst>
        </pc:picChg>
      </pc:sldChg>
      <pc:sldChg chg="addSp modSp add ord replId">
        <pc:chgData name="Ariane Roy" userId="S::arianeroy@cunet.carleton.ca::db7d70a9-996f-44d5-8e7c-14752d3ae0a2" providerId="AD" clId="Web-{E20C6541-C02E-D691-1156-69A78E076A33}" dt="2023-02-02T20:43:04.505" v="139" actId="14100"/>
        <pc:sldMkLst>
          <pc:docMk/>
          <pc:sldMk cId="850144313" sldId="297"/>
        </pc:sldMkLst>
        <pc:spChg chg="mod">
          <ac:chgData name="Ariane Roy" userId="S::arianeroy@cunet.carleton.ca::db7d70a9-996f-44d5-8e7c-14752d3ae0a2" providerId="AD" clId="Web-{E20C6541-C02E-D691-1156-69A78E076A33}" dt="2023-02-02T20:42:58.880" v="137" actId="1076"/>
          <ac:spMkLst>
            <pc:docMk/>
            <pc:sldMk cId="850144313" sldId="297"/>
            <ac:spMk id="2" creationId="{19B8D910-5FD2-5817-F7AD-8DE79AA49F85}"/>
          </ac:spMkLst>
        </pc:spChg>
        <pc:spChg chg="add mod">
          <ac:chgData name="Ariane Roy" userId="S::arianeroy@cunet.carleton.ca::db7d70a9-996f-44d5-8e7c-14752d3ae0a2" providerId="AD" clId="Web-{E20C6541-C02E-D691-1156-69A78E076A33}" dt="2023-02-02T20:43:01.786" v="138" actId="1076"/>
          <ac:spMkLst>
            <pc:docMk/>
            <pc:sldMk cId="850144313" sldId="297"/>
            <ac:spMk id="4" creationId="{34F27D8D-14E7-EB11-4995-BEACA3C29B4A}"/>
          </ac:spMkLst>
        </pc:spChg>
        <pc:spChg chg="mod">
          <ac:chgData name="Ariane Roy" userId="S::arianeroy@cunet.carleton.ca::db7d70a9-996f-44d5-8e7c-14752d3ae0a2" providerId="AD" clId="Web-{E20C6541-C02E-D691-1156-69A78E076A33}" dt="2023-02-02T20:43:04.505" v="139" actId="14100"/>
          <ac:spMkLst>
            <pc:docMk/>
            <pc:sldMk cId="850144313" sldId="297"/>
            <ac:spMk id="5" creationId="{ECEE74D3-5D74-4CB3-88ED-6A6A223EE739}"/>
          </ac:spMkLst>
        </pc:spChg>
      </pc:sldChg>
      <pc:sldChg chg="modSp add ord replId">
        <pc:chgData name="Ariane Roy" userId="S::arianeroy@cunet.carleton.ca::db7d70a9-996f-44d5-8e7c-14752d3ae0a2" providerId="AD" clId="Web-{E20C6541-C02E-D691-1156-69A78E076A33}" dt="2023-02-02T20:43:41.567" v="159"/>
        <pc:sldMkLst>
          <pc:docMk/>
          <pc:sldMk cId="2496228468" sldId="298"/>
        </pc:sldMkLst>
        <pc:spChg chg="mod">
          <ac:chgData name="Ariane Roy" userId="S::arianeroy@cunet.carleton.ca::db7d70a9-996f-44d5-8e7c-14752d3ae0a2" providerId="AD" clId="Web-{E20C6541-C02E-D691-1156-69A78E076A33}" dt="2023-02-02T20:43:22.333" v="151" actId="20577"/>
          <ac:spMkLst>
            <pc:docMk/>
            <pc:sldMk cId="2496228468" sldId="298"/>
            <ac:spMk id="5" creationId="{ECEE74D3-5D74-4CB3-88ED-6A6A223EE739}"/>
          </ac:spMkLst>
        </pc:spChg>
      </pc:sldChg>
      <pc:sldChg chg="add ord replId">
        <pc:chgData name="Ariane Roy" userId="S::arianeroy@cunet.carleton.ca::db7d70a9-996f-44d5-8e7c-14752d3ae0a2" providerId="AD" clId="Web-{E20C6541-C02E-D691-1156-69A78E076A33}" dt="2023-02-02T20:43:43.974" v="161"/>
        <pc:sldMkLst>
          <pc:docMk/>
          <pc:sldMk cId="236113754" sldId="299"/>
        </pc:sldMkLst>
      </pc:sldChg>
    </pc:docChg>
  </pc:docChgLst>
  <pc:docChgLst>
    <pc:chgData name="Ariane Roy" userId="S::arianeroy@cunet.carleton.ca::db7d70a9-996f-44d5-8e7c-14752d3ae0a2" providerId="AD" clId="Web-{0923985B-C9D9-E3FF-DBCB-16B6696721D8}"/>
    <pc:docChg chg="addSld delSld modSld sldOrd">
      <pc:chgData name="Ariane Roy" userId="S::arianeroy@cunet.carleton.ca::db7d70a9-996f-44d5-8e7c-14752d3ae0a2" providerId="AD" clId="Web-{0923985B-C9D9-E3FF-DBCB-16B6696721D8}" dt="2022-12-14T15:23:55.956" v="539" actId="20577"/>
      <pc:docMkLst>
        <pc:docMk/>
      </pc:docMkLst>
      <pc:sldChg chg="delSp modSp">
        <pc:chgData name="Ariane Roy" userId="S::arianeroy@cunet.carleton.ca::db7d70a9-996f-44d5-8e7c-14752d3ae0a2" providerId="AD" clId="Web-{0923985B-C9D9-E3FF-DBCB-16B6696721D8}" dt="2022-12-14T14:13:04.306" v="25" actId="20577"/>
        <pc:sldMkLst>
          <pc:docMk/>
          <pc:sldMk cId="109857222" sldId="256"/>
        </pc:sldMkLst>
        <pc:spChg chg="mod">
          <ac:chgData name="Ariane Roy" userId="S::arianeroy@cunet.carleton.ca::db7d70a9-996f-44d5-8e7c-14752d3ae0a2" providerId="AD" clId="Web-{0923985B-C9D9-E3FF-DBCB-16B6696721D8}" dt="2022-12-14T14:12:43.791" v="8" actId="20577"/>
          <ac:spMkLst>
            <pc:docMk/>
            <pc:sldMk cId="109857222" sldId="256"/>
            <ac:spMk id="2" creationId="{00000000-0000-0000-0000-000000000000}"/>
          </ac:spMkLst>
        </pc:spChg>
        <pc:spChg chg="mod">
          <ac:chgData name="Ariane Roy" userId="S::arianeroy@cunet.carleton.ca::db7d70a9-996f-44d5-8e7c-14752d3ae0a2" providerId="AD" clId="Web-{0923985B-C9D9-E3FF-DBCB-16B6696721D8}" dt="2022-12-14T14:13:04.306" v="25" actId="20577"/>
          <ac:spMkLst>
            <pc:docMk/>
            <pc:sldMk cId="109857222" sldId="256"/>
            <ac:spMk id="3" creationId="{00000000-0000-0000-0000-000000000000}"/>
          </ac:spMkLst>
        </pc:spChg>
        <pc:picChg chg="del">
          <ac:chgData name="Ariane Roy" userId="S::arianeroy@cunet.carleton.ca::db7d70a9-996f-44d5-8e7c-14752d3ae0a2" providerId="AD" clId="Web-{0923985B-C9D9-E3FF-DBCB-16B6696721D8}" dt="2022-12-14T14:12:47.338" v="9"/>
          <ac:picMkLst>
            <pc:docMk/>
            <pc:sldMk cId="109857222" sldId="256"/>
            <ac:picMk id="35" creationId="{C0F1C365-8CED-4AFE-9B6D-7B8CC9F3B0A0}"/>
          </ac:picMkLst>
        </pc:picChg>
      </pc:sldChg>
      <pc:sldChg chg="modSp del">
        <pc:chgData name="Ariane Roy" userId="S::arianeroy@cunet.carleton.ca::db7d70a9-996f-44d5-8e7c-14752d3ae0a2" providerId="AD" clId="Web-{0923985B-C9D9-E3FF-DBCB-16B6696721D8}" dt="2022-12-14T14:13:31.416" v="45"/>
        <pc:sldMkLst>
          <pc:docMk/>
          <pc:sldMk cId="1065309280" sldId="258"/>
        </pc:sldMkLst>
        <pc:spChg chg="mod">
          <ac:chgData name="Ariane Roy" userId="S::arianeroy@cunet.carleton.ca::db7d70a9-996f-44d5-8e7c-14752d3ae0a2" providerId="AD" clId="Web-{0923985B-C9D9-E3FF-DBCB-16B6696721D8}" dt="2022-12-14T14:13:29.822" v="44" actId="20577"/>
          <ac:spMkLst>
            <pc:docMk/>
            <pc:sldMk cId="1065309280" sldId="258"/>
            <ac:spMk id="5" creationId="{ECEE74D3-5D74-4CB3-88ED-6A6A223EE739}"/>
          </ac:spMkLst>
        </pc:spChg>
      </pc:sldChg>
      <pc:sldChg chg="del">
        <pc:chgData name="Ariane Roy" userId="S::arianeroy@cunet.carleton.ca::db7d70a9-996f-44d5-8e7c-14752d3ae0a2" providerId="AD" clId="Web-{0923985B-C9D9-E3FF-DBCB-16B6696721D8}" dt="2022-12-14T14:13:49.650" v="48"/>
        <pc:sldMkLst>
          <pc:docMk/>
          <pc:sldMk cId="3660882715" sldId="259"/>
        </pc:sldMkLst>
      </pc:sldChg>
      <pc:sldChg chg="del">
        <pc:chgData name="Ariane Roy" userId="S::arianeroy@cunet.carleton.ca::db7d70a9-996f-44d5-8e7c-14752d3ae0a2" providerId="AD" clId="Web-{0923985B-C9D9-E3FF-DBCB-16B6696721D8}" dt="2022-12-14T14:13:57.228" v="50"/>
        <pc:sldMkLst>
          <pc:docMk/>
          <pc:sldMk cId="356165391" sldId="260"/>
        </pc:sldMkLst>
      </pc:sldChg>
      <pc:sldChg chg="addSp delSp modSp">
        <pc:chgData name="Ariane Roy" userId="S::arianeroy@cunet.carleton.ca::db7d70a9-996f-44d5-8e7c-14752d3ae0a2" providerId="AD" clId="Web-{0923985B-C9D9-E3FF-DBCB-16B6696721D8}" dt="2022-12-14T14:21:38.567" v="245" actId="20577"/>
        <pc:sldMkLst>
          <pc:docMk/>
          <pc:sldMk cId="1380390710" sldId="261"/>
        </pc:sldMkLst>
        <pc:spChg chg="mod">
          <ac:chgData name="Ariane Roy" userId="S::arianeroy@cunet.carleton.ca::db7d70a9-996f-44d5-8e7c-14752d3ae0a2" providerId="AD" clId="Web-{0923985B-C9D9-E3FF-DBCB-16B6696721D8}" dt="2022-12-14T14:16:07.570" v="129" actId="1076"/>
          <ac:spMkLst>
            <pc:docMk/>
            <pc:sldMk cId="1380390710" sldId="261"/>
            <ac:spMk id="3" creationId="{1D987C9D-2433-722B-F714-BA384F198595}"/>
          </ac:spMkLst>
        </pc:spChg>
        <pc:spChg chg="mod">
          <ac:chgData name="Ariane Roy" userId="S::arianeroy@cunet.carleton.ca::db7d70a9-996f-44d5-8e7c-14752d3ae0a2" providerId="AD" clId="Web-{0923985B-C9D9-E3FF-DBCB-16B6696721D8}" dt="2022-12-14T14:21:38.567" v="245" actId="20577"/>
          <ac:spMkLst>
            <pc:docMk/>
            <pc:sldMk cId="1380390710" sldId="261"/>
            <ac:spMk id="5" creationId="{ECEE74D3-5D74-4CB3-88ED-6A6A223EE739}"/>
          </ac:spMkLst>
        </pc:spChg>
        <pc:spChg chg="add del mod">
          <ac:chgData name="Ariane Roy" userId="S::arianeroy@cunet.carleton.ca::db7d70a9-996f-44d5-8e7c-14752d3ae0a2" providerId="AD" clId="Web-{0923985B-C9D9-E3FF-DBCB-16B6696721D8}" dt="2022-12-14T14:21:10.192" v="234"/>
          <ac:spMkLst>
            <pc:docMk/>
            <pc:sldMk cId="1380390710" sldId="261"/>
            <ac:spMk id="18" creationId="{43A38802-02D8-D7D2-D388-69D0BA75762B}"/>
          </ac:spMkLst>
        </pc:spChg>
        <pc:picChg chg="add mod">
          <ac:chgData name="Ariane Roy" userId="S::arianeroy@cunet.carleton.ca::db7d70a9-996f-44d5-8e7c-14752d3ae0a2" providerId="AD" clId="Web-{0923985B-C9D9-E3FF-DBCB-16B6696721D8}" dt="2022-12-14T14:21:13.552" v="235" actId="1076"/>
          <ac:picMkLst>
            <pc:docMk/>
            <pc:sldMk cId="1380390710" sldId="261"/>
            <ac:picMk id="2" creationId="{7698DF1A-8B53-60A7-E2B6-2C65EDDB53C7}"/>
          </ac:picMkLst>
        </pc:picChg>
        <pc:picChg chg="add del mod">
          <ac:chgData name="Ariane Roy" userId="S::arianeroy@cunet.carleton.ca::db7d70a9-996f-44d5-8e7c-14752d3ae0a2" providerId="AD" clId="Web-{0923985B-C9D9-E3FF-DBCB-16B6696721D8}" dt="2022-12-14T14:18:44.616" v="153"/>
          <ac:picMkLst>
            <pc:docMk/>
            <pc:sldMk cId="1380390710" sldId="261"/>
            <ac:picMk id="4" creationId="{037A91EB-3FF6-FE53-F71F-F297E3B0DD18}"/>
          </ac:picMkLst>
        </pc:picChg>
        <pc:picChg chg="add del mod">
          <ac:chgData name="Ariane Roy" userId="S::arianeroy@cunet.carleton.ca::db7d70a9-996f-44d5-8e7c-14752d3ae0a2" providerId="AD" clId="Web-{0923985B-C9D9-E3FF-DBCB-16B6696721D8}" dt="2022-12-14T14:17:39.663" v="138"/>
          <ac:picMkLst>
            <pc:docMk/>
            <pc:sldMk cId="1380390710" sldId="261"/>
            <ac:picMk id="14" creationId="{AA37838F-402D-2392-3B4E-5D3EBE5A57D5}"/>
          </ac:picMkLst>
        </pc:picChg>
        <pc:picChg chg="del">
          <ac:chgData name="Ariane Roy" userId="S::arianeroy@cunet.carleton.ca::db7d70a9-996f-44d5-8e7c-14752d3ae0a2" providerId="AD" clId="Web-{0923985B-C9D9-E3FF-DBCB-16B6696721D8}" dt="2022-12-14T14:16:01.852" v="128"/>
          <ac:picMkLst>
            <pc:docMk/>
            <pc:sldMk cId="1380390710" sldId="261"/>
            <ac:picMk id="15" creationId="{7342B846-CB3F-2CF4-9845-CCB5A5F58C60}"/>
          </ac:picMkLst>
        </pc:picChg>
        <pc:picChg chg="add del mod">
          <ac:chgData name="Ariane Roy" userId="S::arianeroy@cunet.carleton.ca::db7d70a9-996f-44d5-8e7c-14752d3ae0a2" providerId="AD" clId="Web-{0923985B-C9D9-E3FF-DBCB-16B6696721D8}" dt="2022-12-14T14:18:09.663" v="141"/>
          <ac:picMkLst>
            <pc:docMk/>
            <pc:sldMk cId="1380390710" sldId="261"/>
            <ac:picMk id="16" creationId="{B8DE89B0-10AB-0ADE-9D36-99F71C76CB40}"/>
          </ac:picMkLst>
        </pc:picChg>
        <pc:picChg chg="add del mod">
          <ac:chgData name="Ariane Roy" userId="S::arianeroy@cunet.carleton.ca::db7d70a9-996f-44d5-8e7c-14752d3ae0a2" providerId="AD" clId="Web-{0923985B-C9D9-E3FF-DBCB-16B6696721D8}" dt="2022-12-14T14:18:45.397" v="154"/>
          <ac:picMkLst>
            <pc:docMk/>
            <pc:sldMk cId="1380390710" sldId="261"/>
            <ac:picMk id="17" creationId="{41608A88-20B0-156F-BB96-9778A4B3536D}"/>
          </ac:picMkLst>
        </pc:picChg>
      </pc:sldChg>
      <pc:sldChg chg="del">
        <pc:chgData name="Ariane Roy" userId="S::arianeroy@cunet.carleton.ca::db7d70a9-996f-44d5-8e7c-14752d3ae0a2" providerId="AD" clId="Web-{0923985B-C9D9-E3FF-DBCB-16B6696721D8}" dt="2022-12-14T14:13:57.228" v="49"/>
        <pc:sldMkLst>
          <pc:docMk/>
          <pc:sldMk cId="783932373" sldId="262"/>
        </pc:sldMkLst>
      </pc:sldChg>
      <pc:sldChg chg="modSp">
        <pc:chgData name="Ariane Roy" userId="S::arianeroy@cunet.carleton.ca::db7d70a9-996f-44d5-8e7c-14752d3ae0a2" providerId="AD" clId="Web-{0923985B-C9D9-E3FF-DBCB-16B6696721D8}" dt="2022-12-14T15:08:04.554" v="505" actId="1076"/>
        <pc:sldMkLst>
          <pc:docMk/>
          <pc:sldMk cId="1396564526" sldId="263"/>
        </pc:sldMkLst>
        <pc:spChg chg="mod">
          <ac:chgData name="Ariane Roy" userId="S::arianeroy@cunet.carleton.ca::db7d70a9-996f-44d5-8e7c-14752d3ae0a2" providerId="AD" clId="Web-{0923985B-C9D9-E3FF-DBCB-16B6696721D8}" dt="2022-12-14T15:08:04.554" v="505" actId="1076"/>
          <ac:spMkLst>
            <pc:docMk/>
            <pc:sldMk cId="1396564526" sldId="263"/>
            <ac:spMk id="5" creationId="{ECEE74D3-5D74-4CB3-88ED-6A6A223EE739}"/>
          </ac:spMkLst>
        </pc:spChg>
      </pc:sldChg>
      <pc:sldChg chg="del">
        <pc:chgData name="Ariane Roy" userId="S::arianeroy@cunet.carleton.ca::db7d70a9-996f-44d5-8e7c-14752d3ae0a2" providerId="AD" clId="Web-{0923985B-C9D9-E3FF-DBCB-16B6696721D8}" dt="2022-12-14T14:13:35.181" v="47"/>
        <pc:sldMkLst>
          <pc:docMk/>
          <pc:sldMk cId="275744276" sldId="264"/>
        </pc:sldMkLst>
      </pc:sldChg>
      <pc:sldChg chg="del">
        <pc:chgData name="Ariane Roy" userId="S::arianeroy@cunet.carleton.ca::db7d70a9-996f-44d5-8e7c-14752d3ae0a2" providerId="AD" clId="Web-{0923985B-C9D9-E3FF-DBCB-16B6696721D8}" dt="2022-12-14T14:37:51.370" v="461"/>
        <pc:sldMkLst>
          <pc:docMk/>
          <pc:sldMk cId="785855618" sldId="265"/>
        </pc:sldMkLst>
      </pc:sldChg>
      <pc:sldChg chg="del">
        <pc:chgData name="Ariane Roy" userId="S::arianeroy@cunet.carleton.ca::db7d70a9-996f-44d5-8e7c-14752d3ae0a2" providerId="AD" clId="Web-{0923985B-C9D9-E3FF-DBCB-16B6696721D8}" dt="2022-12-14T14:13:33.072" v="46"/>
        <pc:sldMkLst>
          <pc:docMk/>
          <pc:sldMk cId="442204952" sldId="266"/>
        </pc:sldMkLst>
      </pc:sldChg>
      <pc:sldChg chg="modSp add ord replId">
        <pc:chgData name="Ariane Roy" userId="S::arianeroy@cunet.carleton.ca::db7d70a9-996f-44d5-8e7c-14752d3ae0a2" providerId="AD" clId="Web-{0923985B-C9D9-E3FF-DBCB-16B6696721D8}" dt="2022-12-14T14:21:35.505" v="244" actId="20577"/>
        <pc:sldMkLst>
          <pc:docMk/>
          <pc:sldMk cId="1075612667" sldId="266"/>
        </pc:sldMkLst>
        <pc:spChg chg="mod">
          <ac:chgData name="Ariane Roy" userId="S::arianeroy@cunet.carleton.ca::db7d70a9-996f-44d5-8e7c-14752d3ae0a2" providerId="AD" clId="Web-{0923985B-C9D9-E3FF-DBCB-16B6696721D8}" dt="2022-12-14T14:21:35.505" v="244" actId="20577"/>
          <ac:spMkLst>
            <pc:docMk/>
            <pc:sldMk cId="1075612667" sldId="266"/>
            <ac:spMk id="5" creationId="{ECEE74D3-5D74-4CB3-88ED-6A6A223EE739}"/>
          </ac:spMkLst>
        </pc:spChg>
      </pc:sldChg>
      <pc:sldChg chg="add del replId">
        <pc:chgData name="Ariane Roy" userId="S::arianeroy@cunet.carleton.ca::db7d70a9-996f-44d5-8e7c-14752d3ae0a2" providerId="AD" clId="Web-{0923985B-C9D9-E3FF-DBCB-16B6696721D8}" dt="2022-12-14T14:18:17.507" v="143"/>
        <pc:sldMkLst>
          <pc:docMk/>
          <pc:sldMk cId="1871754950" sldId="267"/>
        </pc:sldMkLst>
      </pc:sldChg>
      <pc:sldChg chg="add del replId">
        <pc:chgData name="Ariane Roy" userId="S::arianeroy@cunet.carleton.ca::db7d70a9-996f-44d5-8e7c-14752d3ae0a2" providerId="AD" clId="Web-{0923985B-C9D9-E3FF-DBCB-16B6696721D8}" dt="2022-12-14T14:18:28.788" v="147"/>
        <pc:sldMkLst>
          <pc:docMk/>
          <pc:sldMk cId="3164413633" sldId="267"/>
        </pc:sldMkLst>
      </pc:sldChg>
      <pc:sldChg chg="add del replId">
        <pc:chgData name="Ariane Roy" userId="S::arianeroy@cunet.carleton.ca::db7d70a9-996f-44d5-8e7c-14752d3ae0a2" providerId="AD" clId="Web-{0923985B-C9D9-E3FF-DBCB-16B6696721D8}" dt="2022-12-14T14:18:23.678" v="145"/>
        <pc:sldMkLst>
          <pc:docMk/>
          <pc:sldMk cId="3222459661" sldId="267"/>
        </pc:sldMkLst>
      </pc:sldChg>
      <pc:sldChg chg="modSp add ord replId">
        <pc:chgData name="Ariane Roy" userId="S::arianeroy@cunet.carleton.ca::db7d70a9-996f-44d5-8e7c-14752d3ae0a2" providerId="AD" clId="Web-{0923985B-C9D9-E3FF-DBCB-16B6696721D8}" dt="2022-12-14T14:21:07.130" v="233" actId="1076"/>
        <pc:sldMkLst>
          <pc:docMk/>
          <pc:sldMk cId="4193460747" sldId="267"/>
        </pc:sldMkLst>
        <pc:spChg chg="mod">
          <ac:chgData name="Ariane Roy" userId="S::arianeroy@cunet.carleton.ca::db7d70a9-996f-44d5-8e7c-14752d3ae0a2" providerId="AD" clId="Web-{0923985B-C9D9-E3FF-DBCB-16B6696721D8}" dt="2022-12-14T14:21:07.130" v="233" actId="1076"/>
          <ac:spMkLst>
            <pc:docMk/>
            <pc:sldMk cId="4193460747" sldId="267"/>
            <ac:spMk id="5" creationId="{ECEE74D3-5D74-4CB3-88ED-6A6A223EE739}"/>
          </ac:spMkLst>
        </pc:spChg>
      </pc:sldChg>
      <pc:sldChg chg="addSp delSp modSp add ord replId addAnim delAnim modAnim">
        <pc:chgData name="Ariane Roy" userId="S::arianeroy@cunet.carleton.ca::db7d70a9-996f-44d5-8e7c-14752d3ae0a2" providerId="AD" clId="Web-{0923985B-C9D9-E3FF-DBCB-16B6696721D8}" dt="2022-12-14T15:22:55.346" v="521"/>
        <pc:sldMkLst>
          <pc:docMk/>
          <pc:sldMk cId="2726872273" sldId="268"/>
        </pc:sldMkLst>
        <pc:spChg chg="mod">
          <ac:chgData name="Ariane Roy" userId="S::arianeroy@cunet.carleton.ca::db7d70a9-996f-44d5-8e7c-14752d3ae0a2" providerId="AD" clId="Web-{0923985B-C9D9-E3FF-DBCB-16B6696721D8}" dt="2022-12-14T14:24:06.753" v="297" actId="20577"/>
          <ac:spMkLst>
            <pc:docMk/>
            <pc:sldMk cId="2726872273" sldId="268"/>
            <ac:spMk id="3" creationId="{1D987C9D-2433-722B-F714-BA384F198595}"/>
          </ac:spMkLst>
        </pc:spChg>
        <pc:spChg chg="mod">
          <ac:chgData name="Ariane Roy" userId="S::arianeroy@cunet.carleton.ca::db7d70a9-996f-44d5-8e7c-14752d3ae0a2" providerId="AD" clId="Web-{0923985B-C9D9-E3FF-DBCB-16B6696721D8}" dt="2022-12-14T14:23:12.254" v="284" actId="20577"/>
          <ac:spMkLst>
            <pc:docMk/>
            <pc:sldMk cId="2726872273" sldId="268"/>
            <ac:spMk id="5" creationId="{ECEE74D3-5D74-4CB3-88ED-6A6A223EE739}"/>
          </ac:spMkLst>
        </pc:spChg>
        <pc:picChg chg="del mod">
          <ac:chgData name="Ariane Roy" userId="S::arianeroy@cunet.carleton.ca::db7d70a9-996f-44d5-8e7c-14752d3ae0a2" providerId="AD" clId="Web-{0923985B-C9D9-E3FF-DBCB-16B6696721D8}" dt="2022-12-14T14:23:53.550" v="290"/>
          <ac:picMkLst>
            <pc:docMk/>
            <pc:sldMk cId="2726872273" sldId="268"/>
            <ac:picMk id="2" creationId="{7698DF1A-8B53-60A7-E2B6-2C65EDDB53C7}"/>
          </ac:picMkLst>
        </pc:picChg>
        <pc:picChg chg="add mod">
          <ac:chgData name="Ariane Roy" userId="S::arianeroy@cunet.carleton.ca::db7d70a9-996f-44d5-8e7c-14752d3ae0a2" providerId="AD" clId="Web-{0923985B-C9D9-E3FF-DBCB-16B6696721D8}" dt="2022-12-14T14:27:29.017" v="321" actId="1076"/>
          <ac:picMkLst>
            <pc:docMk/>
            <pc:sldMk cId="2726872273" sldId="268"/>
            <ac:picMk id="4" creationId="{068E9EDF-8D20-C8DB-A1B5-DCDB539E64FF}"/>
          </ac:picMkLst>
        </pc:picChg>
        <pc:picChg chg="add mod modCrop">
          <ac:chgData name="Ariane Roy" userId="S::arianeroy@cunet.carleton.ca::db7d70a9-996f-44d5-8e7c-14752d3ae0a2" providerId="AD" clId="Web-{0923985B-C9D9-E3FF-DBCB-16B6696721D8}" dt="2022-12-14T14:25:31.487" v="309" actId="14100"/>
          <ac:picMkLst>
            <pc:docMk/>
            <pc:sldMk cId="2726872273" sldId="268"/>
            <ac:picMk id="14" creationId="{969B25DE-3C73-AA39-3D37-0D3A58A7835F}"/>
          </ac:picMkLst>
        </pc:picChg>
        <pc:picChg chg="add mod modCrop">
          <ac:chgData name="Ariane Roy" userId="S::arianeroy@cunet.carleton.ca::db7d70a9-996f-44d5-8e7c-14752d3ae0a2" providerId="AD" clId="Web-{0923985B-C9D9-E3FF-DBCB-16B6696721D8}" dt="2022-12-14T14:27:30.298" v="322" actId="1076"/>
          <ac:picMkLst>
            <pc:docMk/>
            <pc:sldMk cId="2726872273" sldId="268"/>
            <ac:picMk id="15" creationId="{3181BD44-A9C7-2F9D-D6D6-209325A7C9AF}"/>
          </ac:picMkLst>
        </pc:picChg>
      </pc:sldChg>
      <pc:sldChg chg="modSp add ord replId">
        <pc:chgData name="Ariane Roy" userId="S::arianeroy@cunet.carleton.ca::db7d70a9-996f-44d5-8e7c-14752d3ae0a2" providerId="AD" clId="Web-{0923985B-C9D9-E3FF-DBCB-16B6696721D8}" dt="2022-12-14T14:28:35.797" v="333" actId="1076"/>
        <pc:sldMkLst>
          <pc:docMk/>
          <pc:sldMk cId="461135085" sldId="269"/>
        </pc:sldMkLst>
        <pc:spChg chg="mod">
          <ac:chgData name="Ariane Roy" userId="S::arianeroy@cunet.carleton.ca::db7d70a9-996f-44d5-8e7c-14752d3ae0a2" providerId="AD" clId="Web-{0923985B-C9D9-E3FF-DBCB-16B6696721D8}" dt="2022-12-14T14:28:35.797" v="333" actId="1076"/>
          <ac:spMkLst>
            <pc:docMk/>
            <pc:sldMk cId="461135085" sldId="269"/>
            <ac:spMk id="5" creationId="{ECEE74D3-5D74-4CB3-88ED-6A6A223EE739}"/>
          </ac:spMkLst>
        </pc:spChg>
      </pc:sldChg>
      <pc:sldChg chg="addSp delSp modSp add ord replId addAnim modAnim">
        <pc:chgData name="Ariane Roy" userId="S::arianeroy@cunet.carleton.ca::db7d70a9-996f-44d5-8e7c-14752d3ae0a2" providerId="AD" clId="Web-{0923985B-C9D9-E3FF-DBCB-16B6696721D8}" dt="2022-12-14T15:23:38.206" v="533"/>
        <pc:sldMkLst>
          <pc:docMk/>
          <pc:sldMk cId="1450938923" sldId="270"/>
        </pc:sldMkLst>
        <pc:spChg chg="mod">
          <ac:chgData name="Ariane Roy" userId="S::arianeroy@cunet.carleton.ca::db7d70a9-996f-44d5-8e7c-14752d3ae0a2" providerId="AD" clId="Web-{0923985B-C9D9-E3FF-DBCB-16B6696721D8}" dt="2022-12-14T14:29:37.609" v="377" actId="1076"/>
          <ac:spMkLst>
            <pc:docMk/>
            <pc:sldMk cId="1450938923" sldId="270"/>
            <ac:spMk id="3" creationId="{1D987C9D-2433-722B-F714-BA384F198595}"/>
          </ac:spMkLst>
        </pc:spChg>
        <pc:spChg chg="add mod">
          <ac:chgData name="Ariane Roy" userId="S::arianeroy@cunet.carleton.ca::db7d70a9-996f-44d5-8e7c-14752d3ae0a2" providerId="AD" clId="Web-{0923985B-C9D9-E3FF-DBCB-16B6696721D8}" dt="2022-12-14T14:36:44.542" v="450" actId="1076"/>
          <ac:spMkLst>
            <pc:docMk/>
            <pc:sldMk cId="1450938923" sldId="270"/>
            <ac:spMk id="4" creationId="{4725E68C-E4D3-245B-9FB9-FE4022FAFBF2}"/>
          </ac:spMkLst>
        </pc:spChg>
        <pc:spChg chg="mod">
          <ac:chgData name="Ariane Roy" userId="S::arianeroy@cunet.carleton.ca::db7d70a9-996f-44d5-8e7c-14752d3ae0a2" providerId="AD" clId="Web-{0923985B-C9D9-E3FF-DBCB-16B6696721D8}" dt="2022-12-14T14:28:52.422" v="348" actId="20577"/>
          <ac:spMkLst>
            <pc:docMk/>
            <pc:sldMk cId="1450938923" sldId="270"/>
            <ac:spMk id="5" creationId="{ECEE74D3-5D74-4CB3-88ED-6A6A223EE739}"/>
          </ac:spMkLst>
        </pc:spChg>
        <pc:spChg chg="add mod">
          <ac:chgData name="Ariane Roy" userId="S::arianeroy@cunet.carleton.ca::db7d70a9-996f-44d5-8e7c-14752d3ae0a2" providerId="AD" clId="Web-{0923985B-C9D9-E3FF-DBCB-16B6696721D8}" dt="2022-12-14T14:36:44.558" v="451" actId="1076"/>
          <ac:spMkLst>
            <pc:docMk/>
            <pc:sldMk cId="1450938923" sldId="270"/>
            <ac:spMk id="14" creationId="{790D4911-41E2-9691-F5E6-F768A048A2CB}"/>
          </ac:spMkLst>
        </pc:spChg>
        <pc:spChg chg="add mod">
          <ac:chgData name="Ariane Roy" userId="S::arianeroy@cunet.carleton.ca::db7d70a9-996f-44d5-8e7c-14752d3ae0a2" providerId="AD" clId="Web-{0923985B-C9D9-E3FF-DBCB-16B6696721D8}" dt="2022-12-14T14:36:44.558" v="452" actId="1076"/>
          <ac:spMkLst>
            <pc:docMk/>
            <pc:sldMk cId="1450938923" sldId="270"/>
            <ac:spMk id="15" creationId="{3491A8A6-9376-AD9C-5D26-66DC45B4120D}"/>
          </ac:spMkLst>
        </pc:spChg>
        <pc:picChg chg="del">
          <ac:chgData name="Ariane Roy" userId="S::arianeroy@cunet.carleton.ca::db7d70a9-996f-44d5-8e7c-14752d3ae0a2" providerId="AD" clId="Web-{0923985B-C9D9-E3FF-DBCB-16B6696721D8}" dt="2022-12-14T14:29:30.187" v="374"/>
          <ac:picMkLst>
            <pc:docMk/>
            <pc:sldMk cId="1450938923" sldId="270"/>
            <ac:picMk id="2" creationId="{7698DF1A-8B53-60A7-E2B6-2C65EDDB53C7}"/>
          </ac:picMkLst>
        </pc:picChg>
        <pc:picChg chg="mod">
          <ac:chgData name="Ariane Roy" userId="S::arianeroy@cunet.carleton.ca::db7d70a9-996f-44d5-8e7c-14752d3ae0a2" providerId="AD" clId="Web-{0923985B-C9D9-E3FF-DBCB-16B6696721D8}" dt="2022-12-14T14:36:11.137" v="440" actId="14100"/>
          <ac:picMkLst>
            <pc:docMk/>
            <pc:sldMk cId="1450938923" sldId="270"/>
            <ac:picMk id="7" creationId="{BCAE165B-57DA-4498-A95D-34364515221A}"/>
          </ac:picMkLst>
        </pc:picChg>
        <pc:picChg chg="mod">
          <ac:chgData name="Ariane Roy" userId="S::arianeroy@cunet.carleton.ca::db7d70a9-996f-44d5-8e7c-14752d3ae0a2" providerId="AD" clId="Web-{0923985B-C9D9-E3FF-DBCB-16B6696721D8}" dt="2022-12-14T14:36:16.199" v="443" actId="14100"/>
          <ac:picMkLst>
            <pc:docMk/>
            <pc:sldMk cId="1450938923" sldId="270"/>
            <ac:picMk id="9" creationId="{2DACFDA7-D5FB-434C-B8FA-3C14CB9D7458}"/>
          </ac:picMkLst>
        </pc:picChg>
        <pc:picChg chg="mod">
          <ac:chgData name="Ariane Roy" userId="S::arianeroy@cunet.carleton.ca::db7d70a9-996f-44d5-8e7c-14752d3ae0a2" providerId="AD" clId="Web-{0923985B-C9D9-E3FF-DBCB-16B6696721D8}" dt="2022-12-14T14:36:11.137" v="441" actId="14100"/>
          <ac:picMkLst>
            <pc:docMk/>
            <pc:sldMk cId="1450938923" sldId="270"/>
            <ac:picMk id="11" creationId="{B9A14D04-AF6B-493D-8E38-C15A2B2D719D}"/>
          </ac:picMkLst>
        </pc:picChg>
        <pc:picChg chg="mod">
          <ac:chgData name="Ariane Roy" userId="S::arianeroy@cunet.carleton.ca::db7d70a9-996f-44d5-8e7c-14752d3ae0a2" providerId="AD" clId="Web-{0923985B-C9D9-E3FF-DBCB-16B6696721D8}" dt="2022-12-14T14:36:16.183" v="442" actId="14100"/>
          <ac:picMkLst>
            <pc:docMk/>
            <pc:sldMk cId="1450938923" sldId="270"/>
            <ac:picMk id="13" creationId="{6B4F2B47-388C-46E7-BE94-7BA1F5B74FF2}"/>
          </ac:picMkLst>
        </pc:picChg>
        <pc:picChg chg="add mod">
          <ac:chgData name="Ariane Roy" userId="S::arianeroy@cunet.carleton.ca::db7d70a9-996f-44d5-8e7c-14752d3ae0a2" providerId="AD" clId="Web-{0923985B-C9D9-E3FF-DBCB-16B6696721D8}" dt="2022-12-14T14:36:44.511" v="448" actId="1076"/>
          <ac:picMkLst>
            <pc:docMk/>
            <pc:sldMk cId="1450938923" sldId="270"/>
            <ac:picMk id="16" creationId="{28971D2B-2602-3158-F3C4-AE11801CC0C9}"/>
          </ac:picMkLst>
        </pc:picChg>
        <pc:picChg chg="add mod modCrop">
          <ac:chgData name="Ariane Roy" userId="S::arianeroy@cunet.carleton.ca::db7d70a9-996f-44d5-8e7c-14752d3ae0a2" providerId="AD" clId="Web-{0923985B-C9D9-E3FF-DBCB-16B6696721D8}" dt="2022-12-14T14:36:44.496" v="447" actId="1076"/>
          <ac:picMkLst>
            <pc:docMk/>
            <pc:sldMk cId="1450938923" sldId="270"/>
            <ac:picMk id="17" creationId="{673EB5E3-6751-4E5D-88F7-A84016E7D4EB}"/>
          </ac:picMkLst>
        </pc:picChg>
        <pc:picChg chg="add mod modCrop">
          <ac:chgData name="Ariane Roy" userId="S::arianeroy@cunet.carleton.ca::db7d70a9-996f-44d5-8e7c-14752d3ae0a2" providerId="AD" clId="Web-{0923985B-C9D9-E3FF-DBCB-16B6696721D8}" dt="2022-12-14T14:36:44.542" v="449" actId="1076"/>
          <ac:picMkLst>
            <pc:docMk/>
            <pc:sldMk cId="1450938923" sldId="270"/>
            <ac:picMk id="18" creationId="{72D6A752-B1CA-0DF3-E5FC-3933DA1DDD4E}"/>
          </ac:picMkLst>
        </pc:picChg>
      </pc:sldChg>
      <pc:sldChg chg="modSp add ord replId">
        <pc:chgData name="Ariane Roy" userId="S::arianeroy@cunet.carleton.ca::db7d70a9-996f-44d5-8e7c-14752d3ae0a2" providerId="AD" clId="Web-{0923985B-C9D9-E3FF-DBCB-16B6696721D8}" dt="2022-12-14T14:37:44.167" v="460" actId="20577"/>
        <pc:sldMkLst>
          <pc:docMk/>
          <pc:sldMk cId="3504299822" sldId="271"/>
        </pc:sldMkLst>
        <pc:spChg chg="mod">
          <ac:chgData name="Ariane Roy" userId="S::arianeroy@cunet.carleton.ca::db7d70a9-996f-44d5-8e7c-14752d3ae0a2" providerId="AD" clId="Web-{0923985B-C9D9-E3FF-DBCB-16B6696721D8}" dt="2022-12-14T14:37:44.167" v="460" actId="20577"/>
          <ac:spMkLst>
            <pc:docMk/>
            <pc:sldMk cId="3504299822" sldId="271"/>
            <ac:spMk id="5" creationId="{ECEE74D3-5D74-4CB3-88ED-6A6A223EE739}"/>
          </ac:spMkLst>
        </pc:spChg>
      </pc:sldChg>
      <pc:sldChg chg="modSp add replId">
        <pc:chgData name="Ariane Roy" userId="S::arianeroy@cunet.carleton.ca::db7d70a9-996f-44d5-8e7c-14752d3ae0a2" providerId="AD" clId="Web-{0923985B-C9D9-E3FF-DBCB-16B6696721D8}" dt="2022-12-14T15:07:46.944" v="498" actId="14100"/>
        <pc:sldMkLst>
          <pc:docMk/>
          <pc:sldMk cId="1936628001" sldId="272"/>
        </pc:sldMkLst>
        <pc:spChg chg="mod">
          <ac:chgData name="Ariane Roy" userId="S::arianeroy@cunet.carleton.ca::db7d70a9-996f-44d5-8e7c-14752d3ae0a2" providerId="AD" clId="Web-{0923985B-C9D9-E3FF-DBCB-16B6696721D8}" dt="2022-12-14T15:07:46.944" v="498" actId="14100"/>
          <ac:spMkLst>
            <pc:docMk/>
            <pc:sldMk cId="1936628001" sldId="272"/>
            <ac:spMk id="5" creationId="{ECEE74D3-5D74-4CB3-88ED-6A6A223EE739}"/>
          </ac:spMkLst>
        </pc:spChg>
      </pc:sldChg>
      <pc:sldChg chg="add replId">
        <pc:chgData name="Ariane Roy" userId="S::arianeroy@cunet.carleton.ca::db7d70a9-996f-44d5-8e7c-14752d3ae0a2" providerId="AD" clId="Web-{0923985B-C9D9-E3FF-DBCB-16B6696721D8}" dt="2022-12-14T15:07:51.553" v="499"/>
        <pc:sldMkLst>
          <pc:docMk/>
          <pc:sldMk cId="507868548" sldId="273"/>
        </pc:sldMkLst>
      </pc:sldChg>
      <pc:sldChg chg="modSp add ord replId">
        <pc:chgData name="Ariane Roy" userId="S::arianeroy@cunet.carleton.ca::db7d70a9-996f-44d5-8e7c-14752d3ae0a2" providerId="AD" clId="Web-{0923985B-C9D9-E3FF-DBCB-16B6696721D8}" dt="2022-12-14T15:23:55.956" v="539" actId="20577"/>
        <pc:sldMkLst>
          <pc:docMk/>
          <pc:sldMk cId="581839052" sldId="274"/>
        </pc:sldMkLst>
        <pc:spChg chg="mod">
          <ac:chgData name="Ariane Roy" userId="S::arianeroy@cunet.carleton.ca::db7d70a9-996f-44d5-8e7c-14752d3ae0a2" providerId="AD" clId="Web-{0923985B-C9D9-E3FF-DBCB-16B6696721D8}" dt="2022-12-14T15:23:55.956" v="539" actId="20577"/>
          <ac:spMkLst>
            <pc:docMk/>
            <pc:sldMk cId="581839052" sldId="274"/>
            <ac:spMk id="5" creationId="{ECEE74D3-5D74-4CB3-88ED-6A6A223EE739}"/>
          </ac:spMkLst>
        </pc:spChg>
      </pc:sldChg>
      <pc:sldChg chg="modSp add ord replId">
        <pc:chgData name="Ariane Roy" userId="S::arianeroy@cunet.carleton.ca::db7d70a9-996f-44d5-8e7c-14752d3ae0a2" providerId="AD" clId="Web-{0923985B-C9D9-E3FF-DBCB-16B6696721D8}" dt="2022-12-14T15:08:38.523" v="515" actId="1076"/>
        <pc:sldMkLst>
          <pc:docMk/>
          <pc:sldMk cId="3019251261" sldId="275"/>
        </pc:sldMkLst>
        <pc:spChg chg="mod">
          <ac:chgData name="Ariane Roy" userId="S::arianeroy@cunet.carleton.ca::db7d70a9-996f-44d5-8e7c-14752d3ae0a2" providerId="AD" clId="Web-{0923985B-C9D9-E3FF-DBCB-16B6696721D8}" dt="2022-12-14T15:08:38.523" v="515" actId="1076"/>
          <ac:spMkLst>
            <pc:docMk/>
            <pc:sldMk cId="3019251261" sldId="275"/>
            <ac:spMk id="5" creationId="{ECEE74D3-5D74-4CB3-88ED-6A6A223EE739}"/>
          </ac:spMkLst>
        </pc:spChg>
      </pc:sldChg>
      <pc:sldChg chg="add replId">
        <pc:chgData name="Ariane Roy" userId="S::arianeroy@cunet.carleton.ca::db7d70a9-996f-44d5-8e7c-14752d3ae0a2" providerId="AD" clId="Web-{0923985B-C9D9-E3FF-DBCB-16B6696721D8}" dt="2022-12-14T15:23:43.534" v="534"/>
        <pc:sldMkLst>
          <pc:docMk/>
          <pc:sldMk cId="3999521927" sldId="276"/>
        </pc:sldMkLst>
      </pc:sldChg>
    </pc:docChg>
  </pc:docChgLst>
  <pc:docChgLst>
    <pc:chgData name="Ariane Roy" userId="db7d70a9-996f-44d5-8e7c-14752d3ae0a2" providerId="ADAL" clId="{3A83F3EA-8E75-474A-9776-95D6013BCAFD}"/>
    <pc:docChg chg="undo custSel modSld">
      <pc:chgData name="Ariane Roy" userId="db7d70a9-996f-44d5-8e7c-14752d3ae0a2" providerId="ADAL" clId="{3A83F3EA-8E75-474A-9776-95D6013BCAFD}" dt="2022-12-12T13:09:15.031" v="278" actId="1076"/>
      <pc:docMkLst>
        <pc:docMk/>
      </pc:docMkLst>
      <pc:sldChg chg="addSp delSp modSp mod">
        <pc:chgData name="Ariane Roy" userId="db7d70a9-996f-44d5-8e7c-14752d3ae0a2" providerId="ADAL" clId="{3A83F3EA-8E75-474A-9776-95D6013BCAFD}" dt="2022-12-12T13:07:39.982" v="248" actId="1076"/>
        <pc:sldMkLst>
          <pc:docMk/>
          <pc:sldMk cId="1065309280" sldId="258"/>
        </pc:sldMkLst>
        <pc:spChg chg="del mod modCrop">
          <ac:chgData name="Ariane Roy" userId="db7d70a9-996f-44d5-8e7c-14752d3ae0a2" providerId="ADAL" clId="{3A83F3EA-8E75-474A-9776-95D6013BCAFD}" dt="2022-12-05T18:17:25.169" v="46" actId="478"/>
          <ac:spMkLst>
            <pc:docMk/>
            <pc:sldMk cId="1065309280" sldId="258"/>
            <ac:spMk id="14" creationId="{0AFDAEE4-04CB-445F-AE41-CEF2E0514FE5}"/>
          </ac:spMkLst>
        </pc:spChg>
        <pc:spChg chg="add del">
          <ac:chgData name="Ariane Roy" userId="db7d70a9-996f-44d5-8e7c-14752d3ae0a2" providerId="ADAL" clId="{3A83F3EA-8E75-474A-9776-95D6013BCAFD}" dt="2022-12-05T18:18:47.335" v="183" actId="478"/>
          <ac:spMkLst>
            <pc:docMk/>
            <pc:sldMk cId="1065309280" sldId="258"/>
            <ac:spMk id="15" creationId="{1586AC3A-156F-42CA-889A-DB9D05EB0773}"/>
          </ac:spMkLst>
        </pc:spChg>
        <pc:spChg chg="add del mod">
          <ac:chgData name="Ariane Roy" userId="db7d70a9-996f-44d5-8e7c-14752d3ae0a2" providerId="ADAL" clId="{3A83F3EA-8E75-474A-9776-95D6013BCAFD}" dt="2022-12-12T13:04:38.247" v="224" actId="478"/>
          <ac:spMkLst>
            <pc:docMk/>
            <pc:sldMk cId="1065309280" sldId="258"/>
            <ac:spMk id="16" creationId="{4B18C0D3-8E4C-45AC-BD95-99EC2B11A42B}"/>
          </ac:spMkLst>
        </pc:spChg>
        <pc:picChg chg="add del mod">
          <ac:chgData name="Ariane Roy" userId="db7d70a9-996f-44d5-8e7c-14752d3ae0a2" providerId="ADAL" clId="{3A83F3EA-8E75-474A-9776-95D6013BCAFD}" dt="2022-12-05T18:19:32.768" v="187" actId="478"/>
          <ac:picMkLst>
            <pc:docMk/>
            <pc:sldMk cId="1065309280" sldId="258"/>
            <ac:picMk id="4" creationId="{B64E1635-D2BD-4E1A-B28D-953D11C75FC8}"/>
          </ac:picMkLst>
        </pc:picChg>
        <pc:picChg chg="add mod modCrop">
          <ac:chgData name="Ariane Roy" userId="db7d70a9-996f-44d5-8e7c-14752d3ae0a2" providerId="ADAL" clId="{3A83F3EA-8E75-474A-9776-95D6013BCAFD}" dt="2022-12-12T13:07:39.982" v="248" actId="1076"/>
          <ac:picMkLst>
            <pc:docMk/>
            <pc:sldMk cId="1065309280" sldId="258"/>
            <ac:picMk id="14" creationId="{C801DEB1-C436-4022-BC36-AA536E181570}"/>
          </ac:picMkLst>
        </pc:picChg>
        <pc:picChg chg="add del mod">
          <ac:chgData name="Ariane Roy" userId="db7d70a9-996f-44d5-8e7c-14752d3ae0a2" providerId="ADAL" clId="{3A83F3EA-8E75-474A-9776-95D6013BCAFD}" dt="2022-12-05T18:18:05.747" v="178" actId="478"/>
          <ac:picMkLst>
            <pc:docMk/>
            <pc:sldMk cId="1065309280" sldId="258"/>
            <ac:picMk id="1026" creationId="{67F32805-3604-4A27-818E-E153811F9BB4}"/>
          </ac:picMkLst>
        </pc:picChg>
      </pc:sldChg>
      <pc:sldChg chg="addSp delSp modSp mod">
        <pc:chgData name="Ariane Roy" userId="db7d70a9-996f-44d5-8e7c-14752d3ae0a2" providerId="ADAL" clId="{3A83F3EA-8E75-474A-9776-95D6013BCAFD}" dt="2022-12-12T13:09:15.031" v="278" actId="1076"/>
        <pc:sldMkLst>
          <pc:docMk/>
          <pc:sldMk cId="442204952" sldId="266"/>
        </pc:sldMkLst>
        <pc:spChg chg="mod">
          <ac:chgData name="Ariane Roy" userId="db7d70a9-996f-44d5-8e7c-14752d3ae0a2" providerId="ADAL" clId="{3A83F3EA-8E75-474A-9776-95D6013BCAFD}" dt="2022-12-12T13:09:03.191" v="276" actId="1076"/>
          <ac:spMkLst>
            <pc:docMk/>
            <pc:sldMk cId="442204952" sldId="266"/>
            <ac:spMk id="2" creationId="{4F7A3A93-4F0A-41CF-DA9E-9D147E89BAC1}"/>
          </ac:spMkLst>
        </pc:spChg>
        <pc:spChg chg="mod">
          <ac:chgData name="Ariane Roy" userId="db7d70a9-996f-44d5-8e7c-14752d3ae0a2" providerId="ADAL" clId="{3A83F3EA-8E75-474A-9776-95D6013BCAFD}" dt="2022-12-12T13:09:15.031" v="278" actId="1076"/>
          <ac:spMkLst>
            <pc:docMk/>
            <pc:sldMk cId="442204952" sldId="266"/>
            <ac:spMk id="3" creationId="{D77DD5FA-E57D-F058-171D-FB49943E7364}"/>
          </ac:spMkLst>
        </pc:spChg>
        <pc:spChg chg="del mod">
          <ac:chgData name="Ariane Roy" userId="db7d70a9-996f-44d5-8e7c-14752d3ae0a2" providerId="ADAL" clId="{3A83F3EA-8E75-474A-9776-95D6013BCAFD}" dt="2022-12-12T13:04:45.635" v="226" actId="478"/>
          <ac:spMkLst>
            <pc:docMk/>
            <pc:sldMk cId="442204952" sldId="266"/>
            <ac:spMk id="14" creationId="{0AFDAEE4-04CB-445F-AE41-CEF2E0514FE5}"/>
          </ac:spMkLst>
        </pc:spChg>
        <pc:picChg chg="add mod modCrop">
          <ac:chgData name="Ariane Roy" userId="db7d70a9-996f-44d5-8e7c-14752d3ae0a2" providerId="ADAL" clId="{3A83F3EA-8E75-474A-9776-95D6013BCAFD}" dt="2022-12-12T13:08:17.323" v="256" actId="1076"/>
          <ac:picMkLst>
            <pc:docMk/>
            <pc:sldMk cId="442204952" sldId="266"/>
            <ac:picMk id="15" creationId="{B4F57B8A-1FDB-4481-945C-5D62DECC9F68}"/>
          </ac:picMkLst>
        </pc:picChg>
        <pc:picChg chg="add del mod">
          <ac:chgData name="Ariane Roy" userId="db7d70a9-996f-44d5-8e7c-14752d3ae0a2" providerId="ADAL" clId="{3A83F3EA-8E75-474A-9776-95D6013BCAFD}" dt="2022-12-12T13:08:01.849" v="253" actId="478"/>
          <ac:picMkLst>
            <pc:docMk/>
            <pc:sldMk cId="442204952" sldId="266"/>
            <ac:picMk id="16" creationId="{92487D9B-9F28-4683-9EB8-BC0D8FFE3091}"/>
          </ac:picMkLst>
        </pc:picChg>
        <pc:picChg chg="add del mod">
          <ac:chgData name="Ariane Roy" userId="db7d70a9-996f-44d5-8e7c-14752d3ae0a2" providerId="ADAL" clId="{3A83F3EA-8E75-474A-9776-95D6013BCAFD}" dt="2022-12-12T13:08:18.387" v="257" actId="478"/>
          <ac:picMkLst>
            <pc:docMk/>
            <pc:sldMk cId="442204952" sldId="266"/>
            <ac:picMk id="17" creationId="{32FE4042-E058-471E-AC20-54D6937FCE71}"/>
          </ac:picMkLst>
        </pc:picChg>
      </pc:sldChg>
    </pc:docChg>
  </pc:docChgLst>
  <pc:docChgLst>
    <pc:chgData name="Ariane Roy" userId="S::arianeroy@cunet.carleton.ca::db7d70a9-996f-44d5-8e7c-14752d3ae0a2" providerId="AD" clId="Web-{920917E6-8388-EED2-79C4-FF0E4BE27D80}"/>
    <pc:docChg chg="addSld delSld modSld sldOrd">
      <pc:chgData name="Ariane Roy" userId="S::arianeroy@cunet.carleton.ca::db7d70a9-996f-44d5-8e7c-14752d3ae0a2" providerId="AD" clId="Web-{920917E6-8388-EED2-79C4-FF0E4BE27D80}" dt="2022-11-29T14:57:50.852" v="355"/>
      <pc:docMkLst>
        <pc:docMk/>
      </pc:docMkLst>
      <pc:sldChg chg="modSp">
        <pc:chgData name="Ariane Roy" userId="S::arianeroy@cunet.carleton.ca::db7d70a9-996f-44d5-8e7c-14752d3ae0a2" providerId="AD" clId="Web-{920917E6-8388-EED2-79C4-FF0E4BE27D80}" dt="2022-11-28T21:00:26.424" v="327" actId="1076"/>
        <pc:sldMkLst>
          <pc:docMk/>
          <pc:sldMk cId="109857222" sldId="256"/>
        </pc:sldMkLst>
        <pc:spChg chg="mod">
          <ac:chgData name="Ariane Roy" userId="S::arianeroy@cunet.carleton.ca::db7d70a9-996f-44d5-8e7c-14752d3ae0a2" providerId="AD" clId="Web-{920917E6-8388-EED2-79C4-FF0E4BE27D80}" dt="2022-11-28T21:00:26.424" v="327" actId="1076"/>
          <ac:spMkLst>
            <pc:docMk/>
            <pc:sldMk cId="109857222" sldId="256"/>
            <ac:spMk id="2" creationId="{00000000-0000-0000-0000-000000000000}"/>
          </ac:spMkLst>
        </pc:spChg>
        <pc:spChg chg="mod">
          <ac:chgData name="Ariane Roy" userId="S::arianeroy@cunet.carleton.ca::db7d70a9-996f-44d5-8e7c-14752d3ae0a2" providerId="AD" clId="Web-{920917E6-8388-EED2-79C4-FF0E4BE27D80}" dt="2022-11-28T21:00:21.236" v="325" actId="1076"/>
          <ac:spMkLst>
            <pc:docMk/>
            <pc:sldMk cId="109857222" sldId="256"/>
            <ac:spMk id="3" creationId="{00000000-0000-0000-0000-000000000000}"/>
          </ac:spMkLst>
        </pc:spChg>
        <pc:spChg chg="mod">
          <ac:chgData name="Ariane Roy" userId="S::arianeroy@cunet.carleton.ca::db7d70a9-996f-44d5-8e7c-14752d3ae0a2" providerId="AD" clId="Web-{920917E6-8388-EED2-79C4-FF0E4BE27D80}" dt="2022-11-28T20:59:59.486" v="322" actId="1076"/>
          <ac:spMkLst>
            <pc:docMk/>
            <pc:sldMk cId="109857222" sldId="256"/>
            <ac:spMk id="39" creationId="{B24ED751-6663-49B1-B2C8-AB6F91622FBE}"/>
          </ac:spMkLst>
        </pc:spChg>
        <pc:picChg chg="mod">
          <ac:chgData name="Ariane Roy" userId="S::arianeroy@cunet.carleton.ca::db7d70a9-996f-44d5-8e7c-14752d3ae0a2" providerId="AD" clId="Web-{920917E6-8388-EED2-79C4-FF0E4BE27D80}" dt="2022-11-28T21:00:17.705" v="324" actId="1076"/>
          <ac:picMkLst>
            <pc:docMk/>
            <pc:sldMk cId="109857222" sldId="256"/>
            <ac:picMk id="35" creationId="{C0F1C365-8CED-4AFE-9B6D-7B8CC9F3B0A0}"/>
          </ac:picMkLst>
        </pc:picChg>
      </pc:sldChg>
      <pc:sldChg chg="modSp">
        <pc:chgData name="Ariane Roy" userId="S::arianeroy@cunet.carleton.ca::db7d70a9-996f-44d5-8e7c-14752d3ae0a2" providerId="AD" clId="Web-{920917E6-8388-EED2-79C4-FF0E4BE27D80}" dt="2022-11-28T21:06:19.881" v="335" actId="1076"/>
        <pc:sldMkLst>
          <pc:docMk/>
          <pc:sldMk cId="627371052" sldId="257"/>
        </pc:sldMkLst>
        <pc:spChg chg="mod">
          <ac:chgData name="Ariane Roy" userId="S::arianeroy@cunet.carleton.ca::db7d70a9-996f-44d5-8e7c-14752d3ae0a2" providerId="AD" clId="Web-{920917E6-8388-EED2-79C4-FF0E4BE27D80}" dt="2022-11-28T21:06:19.866" v="331" actId="1076"/>
          <ac:spMkLst>
            <pc:docMk/>
            <pc:sldMk cId="627371052" sldId="257"/>
            <ac:spMk id="2" creationId="{7B8138FF-4350-436F-B98C-C8E667C66926}"/>
          </ac:spMkLst>
        </pc:spChg>
        <pc:spChg chg="mod">
          <ac:chgData name="Ariane Roy" userId="S::arianeroy@cunet.carleton.ca::db7d70a9-996f-44d5-8e7c-14752d3ae0a2" providerId="AD" clId="Web-{920917E6-8388-EED2-79C4-FF0E4BE27D80}" dt="2022-11-28T21:06:19.866" v="332" actId="1076"/>
          <ac:spMkLst>
            <pc:docMk/>
            <pc:sldMk cId="627371052" sldId="257"/>
            <ac:spMk id="4" creationId="{7A1C36D6-26F5-49A6-A7D9-A360F405F64F}"/>
          </ac:spMkLst>
        </pc:spChg>
        <pc:spChg chg="mod">
          <ac:chgData name="Ariane Roy" userId="S::arianeroy@cunet.carleton.ca::db7d70a9-996f-44d5-8e7c-14752d3ae0a2" providerId="AD" clId="Web-{920917E6-8388-EED2-79C4-FF0E4BE27D80}" dt="2022-11-28T21:06:19.881" v="335" actId="1076"/>
          <ac:spMkLst>
            <pc:docMk/>
            <pc:sldMk cId="627371052" sldId="257"/>
            <ac:spMk id="21" creationId="{2571A106-11D2-4D91-B1E9-06196165F69A}"/>
          </ac:spMkLst>
        </pc:spChg>
        <pc:picChg chg="mod">
          <ac:chgData name="Ariane Roy" userId="S::arianeroy@cunet.carleton.ca::db7d70a9-996f-44d5-8e7c-14752d3ae0a2" providerId="AD" clId="Web-{920917E6-8388-EED2-79C4-FF0E4BE27D80}" dt="2022-11-28T21:06:19.881" v="333" actId="1076"/>
          <ac:picMkLst>
            <pc:docMk/>
            <pc:sldMk cId="627371052" sldId="257"/>
            <ac:picMk id="8" creationId="{175CEF8A-BCF9-4905-A4D3-3203C505BD3D}"/>
          </ac:picMkLst>
        </pc:picChg>
        <pc:picChg chg="mod">
          <ac:chgData name="Ariane Roy" userId="S::arianeroy@cunet.carleton.ca::db7d70a9-996f-44d5-8e7c-14752d3ae0a2" providerId="AD" clId="Web-{920917E6-8388-EED2-79C4-FF0E4BE27D80}" dt="2022-11-28T21:06:19.881" v="334" actId="1076"/>
          <ac:picMkLst>
            <pc:docMk/>
            <pc:sldMk cId="627371052" sldId="257"/>
            <ac:picMk id="18" creationId="{111A7BF9-FA92-40A4-AB3E-BEFE519FF571}"/>
          </ac:picMkLst>
        </pc:picChg>
        <pc:picChg chg="mod">
          <ac:chgData name="Ariane Roy" userId="S::arianeroy@cunet.carleton.ca::db7d70a9-996f-44d5-8e7c-14752d3ae0a2" providerId="AD" clId="Web-{920917E6-8388-EED2-79C4-FF0E4BE27D80}" dt="2022-11-28T21:06:19.835" v="328" actId="1076"/>
          <ac:picMkLst>
            <pc:docMk/>
            <pc:sldMk cId="627371052" sldId="257"/>
            <ac:picMk id="25" creationId="{234B0EF6-85E8-46C8-BA47-D6E57D836E3E}"/>
          </ac:picMkLst>
        </pc:picChg>
        <pc:picChg chg="mod">
          <ac:chgData name="Ariane Roy" userId="S::arianeroy@cunet.carleton.ca::db7d70a9-996f-44d5-8e7c-14752d3ae0a2" providerId="AD" clId="Web-{920917E6-8388-EED2-79C4-FF0E4BE27D80}" dt="2022-11-28T21:06:19.835" v="329" actId="1076"/>
          <ac:picMkLst>
            <pc:docMk/>
            <pc:sldMk cId="627371052" sldId="257"/>
            <ac:picMk id="27" creationId="{7AE4F721-C08C-4759-AA0A-C4B2FC849F30}"/>
          </ac:picMkLst>
        </pc:picChg>
        <pc:picChg chg="mod">
          <ac:chgData name="Ariane Roy" userId="S::arianeroy@cunet.carleton.ca::db7d70a9-996f-44d5-8e7c-14752d3ae0a2" providerId="AD" clId="Web-{920917E6-8388-EED2-79C4-FF0E4BE27D80}" dt="2022-11-28T21:06:19.850" v="330" actId="1076"/>
          <ac:picMkLst>
            <pc:docMk/>
            <pc:sldMk cId="627371052" sldId="257"/>
            <ac:picMk id="29" creationId="{D04E7D1F-DC49-4436-9C2E-57CEFF2AD249}"/>
          </ac:picMkLst>
        </pc:picChg>
      </pc:sldChg>
      <pc:sldChg chg="addSp delSp modSp add replId">
        <pc:chgData name="Ariane Roy" userId="S::arianeroy@cunet.carleton.ca::db7d70a9-996f-44d5-8e7c-14752d3ae0a2" providerId="AD" clId="Web-{920917E6-8388-EED2-79C4-FF0E4BE27D80}" dt="2022-11-28T20:46:04.460" v="13" actId="1076"/>
        <pc:sldMkLst>
          <pc:docMk/>
          <pc:sldMk cId="3660882715" sldId="259"/>
        </pc:sldMkLst>
        <pc:spChg chg="mod">
          <ac:chgData name="Ariane Roy" userId="S::arianeroy@cunet.carleton.ca::db7d70a9-996f-44d5-8e7c-14752d3ae0a2" providerId="AD" clId="Web-{920917E6-8388-EED2-79C4-FF0E4BE27D80}" dt="2022-11-28T20:46:04.460" v="13" actId="1076"/>
          <ac:spMkLst>
            <pc:docMk/>
            <pc:sldMk cId="3660882715" sldId="259"/>
            <ac:spMk id="5" creationId="{ECEE74D3-5D74-4CB3-88ED-6A6A223EE739}"/>
          </ac:spMkLst>
        </pc:spChg>
        <pc:spChg chg="del">
          <ac:chgData name="Ariane Roy" userId="S::arianeroy@cunet.carleton.ca::db7d70a9-996f-44d5-8e7c-14752d3ae0a2" providerId="AD" clId="Web-{920917E6-8388-EED2-79C4-FF0E4BE27D80}" dt="2022-11-28T20:45:11.553" v="1"/>
          <ac:spMkLst>
            <pc:docMk/>
            <pc:sldMk cId="3660882715" sldId="259"/>
            <ac:spMk id="14" creationId="{0AFDAEE4-04CB-445F-AE41-CEF2E0514FE5}"/>
          </ac:spMkLst>
        </pc:spChg>
        <pc:spChg chg="del">
          <ac:chgData name="Ariane Roy" userId="S::arianeroy@cunet.carleton.ca::db7d70a9-996f-44d5-8e7c-14752d3ae0a2" providerId="AD" clId="Web-{920917E6-8388-EED2-79C4-FF0E4BE27D80}" dt="2022-11-28T20:45:20.772" v="7"/>
          <ac:spMkLst>
            <pc:docMk/>
            <pc:sldMk cId="3660882715" sldId="259"/>
            <ac:spMk id="15" creationId="{062EB4E4-B1ED-4A33-AD91-EDB1F03CD5BD}"/>
          </ac:spMkLst>
        </pc:spChg>
        <pc:spChg chg="del">
          <ac:chgData name="Ariane Roy" userId="S::arianeroy@cunet.carleton.ca::db7d70a9-996f-44d5-8e7c-14752d3ae0a2" providerId="AD" clId="Web-{920917E6-8388-EED2-79C4-FF0E4BE27D80}" dt="2022-11-28T20:45:22.053" v="8"/>
          <ac:spMkLst>
            <pc:docMk/>
            <pc:sldMk cId="3660882715" sldId="259"/>
            <ac:spMk id="16" creationId="{52C36ED1-50A1-4E33-936A-06259C20050A}"/>
          </ac:spMkLst>
        </pc:spChg>
        <pc:picChg chg="add mod">
          <ac:chgData name="Ariane Roy" userId="S::arianeroy@cunet.carleton.ca::db7d70a9-996f-44d5-8e7c-14752d3ae0a2" providerId="AD" clId="Web-{920917E6-8388-EED2-79C4-FF0E4BE27D80}" dt="2022-11-28T20:45:59.491" v="12" actId="1076"/>
          <ac:picMkLst>
            <pc:docMk/>
            <pc:sldMk cId="3660882715" sldId="259"/>
            <ac:picMk id="2" creationId="{64099D48-8465-2E69-83E3-844CF13612D9}"/>
          </ac:picMkLst>
        </pc:picChg>
      </pc:sldChg>
      <pc:sldChg chg="addSp delSp modSp add replId">
        <pc:chgData name="Ariane Roy" userId="S::arianeroy@cunet.carleton.ca::db7d70a9-996f-44d5-8e7c-14752d3ae0a2" providerId="AD" clId="Web-{920917E6-8388-EED2-79C4-FF0E4BE27D80}" dt="2022-11-28T20:54:15.779" v="256" actId="20577"/>
        <pc:sldMkLst>
          <pc:docMk/>
          <pc:sldMk cId="356165391" sldId="260"/>
        </pc:sldMkLst>
        <pc:spChg chg="add mod">
          <ac:chgData name="Ariane Roy" userId="S::arianeroy@cunet.carleton.ca::db7d70a9-996f-44d5-8e7c-14752d3ae0a2" providerId="AD" clId="Web-{920917E6-8388-EED2-79C4-FF0E4BE27D80}" dt="2022-11-28T20:54:15.779" v="256" actId="20577"/>
          <ac:spMkLst>
            <pc:docMk/>
            <pc:sldMk cId="356165391" sldId="260"/>
            <ac:spMk id="3" creationId="{1D987C9D-2433-722B-F714-BA384F198595}"/>
          </ac:spMkLst>
        </pc:spChg>
        <pc:spChg chg="mod">
          <ac:chgData name="Ariane Roy" userId="S::arianeroy@cunet.carleton.ca::db7d70a9-996f-44d5-8e7c-14752d3ae0a2" providerId="AD" clId="Web-{920917E6-8388-EED2-79C4-FF0E4BE27D80}" dt="2022-11-28T20:46:24.023" v="21"/>
          <ac:spMkLst>
            <pc:docMk/>
            <pc:sldMk cId="356165391" sldId="260"/>
            <ac:spMk id="5" creationId="{ECEE74D3-5D74-4CB3-88ED-6A6A223EE739}"/>
          </ac:spMkLst>
        </pc:spChg>
        <pc:picChg chg="del">
          <ac:chgData name="Ariane Roy" userId="S::arianeroy@cunet.carleton.ca::db7d70a9-996f-44d5-8e7c-14752d3ae0a2" providerId="AD" clId="Web-{920917E6-8388-EED2-79C4-FF0E4BE27D80}" dt="2022-11-28T20:47:28.242" v="78"/>
          <ac:picMkLst>
            <pc:docMk/>
            <pc:sldMk cId="356165391" sldId="260"/>
            <ac:picMk id="2" creationId="{64099D48-8465-2E69-83E3-844CF13612D9}"/>
          </ac:picMkLst>
        </pc:picChg>
        <pc:picChg chg="add mod">
          <ac:chgData name="Ariane Roy" userId="S::arianeroy@cunet.carleton.ca::db7d70a9-996f-44d5-8e7c-14752d3ae0a2" providerId="AD" clId="Web-{920917E6-8388-EED2-79C4-FF0E4BE27D80}" dt="2022-11-28T20:47:56.586" v="82" actId="1076"/>
          <ac:picMkLst>
            <pc:docMk/>
            <pc:sldMk cId="356165391" sldId="260"/>
            <ac:picMk id="4" creationId="{5039651E-1FBE-6FF0-7A33-261A9809E23C}"/>
          </ac:picMkLst>
        </pc:picChg>
      </pc:sldChg>
      <pc:sldChg chg="new del">
        <pc:chgData name="Ariane Roy" userId="S::arianeroy@cunet.carleton.ca::db7d70a9-996f-44d5-8e7c-14752d3ae0a2" providerId="AD" clId="Web-{920917E6-8388-EED2-79C4-FF0E4BE27D80}" dt="2022-11-28T20:46:11.819" v="15"/>
        <pc:sldMkLst>
          <pc:docMk/>
          <pc:sldMk cId="2714432680" sldId="260"/>
        </pc:sldMkLst>
      </pc:sldChg>
      <pc:sldChg chg="addSp delSp modSp add replId">
        <pc:chgData name="Ariane Roy" userId="S::arianeroy@cunet.carleton.ca::db7d70a9-996f-44d5-8e7c-14752d3ae0a2" providerId="AD" clId="Web-{920917E6-8388-EED2-79C4-FF0E4BE27D80}" dt="2022-11-29T14:57:50.852" v="355"/>
        <pc:sldMkLst>
          <pc:docMk/>
          <pc:sldMk cId="1380390710" sldId="261"/>
        </pc:sldMkLst>
        <pc:spChg chg="mod">
          <ac:chgData name="Ariane Roy" userId="S::arianeroy@cunet.carleton.ca::db7d70a9-996f-44d5-8e7c-14752d3ae0a2" providerId="AD" clId="Web-{920917E6-8388-EED2-79C4-FF0E4BE27D80}" dt="2022-11-28T20:52:39.215" v="234" actId="20577"/>
          <ac:spMkLst>
            <pc:docMk/>
            <pc:sldMk cId="1380390710" sldId="261"/>
            <ac:spMk id="3" creationId="{1D987C9D-2433-722B-F714-BA384F198595}"/>
          </ac:spMkLst>
        </pc:spChg>
        <pc:spChg chg="mod">
          <ac:chgData name="Ariane Roy" userId="S::arianeroy@cunet.carleton.ca::db7d70a9-996f-44d5-8e7c-14752d3ae0a2" providerId="AD" clId="Web-{920917E6-8388-EED2-79C4-FF0E4BE27D80}" dt="2022-11-28T20:49:51.322" v="109" actId="20577"/>
          <ac:spMkLst>
            <pc:docMk/>
            <pc:sldMk cId="1380390710" sldId="261"/>
            <ac:spMk id="5" creationId="{ECEE74D3-5D74-4CB3-88ED-6A6A223EE739}"/>
          </ac:spMkLst>
        </pc:spChg>
        <pc:picChg chg="add del mod">
          <ac:chgData name="Ariane Roy" userId="S::arianeroy@cunet.carleton.ca::db7d70a9-996f-44d5-8e7c-14752d3ae0a2" providerId="AD" clId="Web-{920917E6-8388-EED2-79C4-FF0E4BE27D80}" dt="2022-11-28T20:57:18.968" v="301"/>
          <ac:picMkLst>
            <pc:docMk/>
            <pc:sldMk cId="1380390710" sldId="261"/>
            <ac:picMk id="2" creationId="{9544BB6D-AE01-4530-152F-82DC1BACBBF8}"/>
          </ac:picMkLst>
        </pc:picChg>
        <pc:picChg chg="del">
          <ac:chgData name="Ariane Roy" userId="S::arianeroy@cunet.carleton.ca::db7d70a9-996f-44d5-8e7c-14752d3ae0a2" providerId="AD" clId="Web-{920917E6-8388-EED2-79C4-FF0E4BE27D80}" dt="2022-11-28T20:50:45.323" v="157"/>
          <ac:picMkLst>
            <pc:docMk/>
            <pc:sldMk cId="1380390710" sldId="261"/>
            <ac:picMk id="4" creationId="{5039651E-1FBE-6FF0-7A33-261A9809E23C}"/>
          </ac:picMkLst>
        </pc:picChg>
        <pc:picChg chg="mod modCrop">
          <ac:chgData name="Ariane Roy" userId="S::arianeroy@cunet.carleton.ca::db7d70a9-996f-44d5-8e7c-14752d3ae0a2" providerId="AD" clId="Web-{920917E6-8388-EED2-79C4-FF0E4BE27D80}" dt="2022-11-29T14:56:50.289" v="343"/>
          <ac:picMkLst>
            <pc:docMk/>
            <pc:sldMk cId="1380390710" sldId="261"/>
            <ac:picMk id="6" creationId="{EF48DE95-ECF1-4EAA-9B3F-D28903504A5B}"/>
          </ac:picMkLst>
        </pc:picChg>
        <pc:picChg chg="mod modCrop">
          <ac:chgData name="Ariane Roy" userId="S::arianeroy@cunet.carleton.ca::db7d70a9-996f-44d5-8e7c-14752d3ae0a2" providerId="AD" clId="Web-{920917E6-8388-EED2-79C4-FF0E4BE27D80}" dt="2022-11-29T14:57:23.961" v="349"/>
          <ac:picMkLst>
            <pc:docMk/>
            <pc:sldMk cId="1380390710" sldId="261"/>
            <ac:picMk id="7" creationId="{BCAE165B-57DA-4498-A95D-34364515221A}"/>
          </ac:picMkLst>
        </pc:picChg>
        <pc:picChg chg="mod modCrop">
          <ac:chgData name="Ariane Roy" userId="S::arianeroy@cunet.carleton.ca::db7d70a9-996f-44d5-8e7c-14752d3ae0a2" providerId="AD" clId="Web-{920917E6-8388-EED2-79C4-FF0E4BE27D80}" dt="2022-11-29T14:57:02.039" v="345"/>
          <ac:picMkLst>
            <pc:docMk/>
            <pc:sldMk cId="1380390710" sldId="261"/>
            <ac:picMk id="8" creationId="{BB77CD4F-AAEF-46BD-947E-C88382C2D6FC}"/>
          </ac:picMkLst>
        </pc:picChg>
        <pc:picChg chg="mod modCrop">
          <ac:chgData name="Ariane Roy" userId="S::arianeroy@cunet.carleton.ca::db7d70a9-996f-44d5-8e7c-14752d3ae0a2" providerId="AD" clId="Web-{920917E6-8388-EED2-79C4-FF0E4BE27D80}" dt="2022-11-29T14:57:42.039" v="353"/>
          <ac:picMkLst>
            <pc:docMk/>
            <pc:sldMk cId="1380390710" sldId="261"/>
            <ac:picMk id="9" creationId="{2DACFDA7-D5FB-434C-B8FA-3C14CB9D7458}"/>
          </ac:picMkLst>
        </pc:picChg>
        <pc:picChg chg="mod modCrop">
          <ac:chgData name="Ariane Roy" userId="S::arianeroy@cunet.carleton.ca::db7d70a9-996f-44d5-8e7c-14752d3ae0a2" providerId="AD" clId="Web-{920917E6-8388-EED2-79C4-FF0E4BE27D80}" dt="2022-11-29T14:56:42.429" v="341"/>
          <ac:picMkLst>
            <pc:docMk/>
            <pc:sldMk cId="1380390710" sldId="261"/>
            <ac:picMk id="10" creationId="{F80A03D9-2E5B-4E00-92E6-5D50B2F0F796}"/>
          </ac:picMkLst>
        </pc:picChg>
        <pc:picChg chg="mod modCrop">
          <ac:chgData name="Ariane Roy" userId="S::arianeroy@cunet.carleton.ca::db7d70a9-996f-44d5-8e7c-14752d3ae0a2" providerId="AD" clId="Web-{920917E6-8388-EED2-79C4-FF0E4BE27D80}" dt="2022-11-29T14:57:31.883" v="351"/>
          <ac:picMkLst>
            <pc:docMk/>
            <pc:sldMk cId="1380390710" sldId="261"/>
            <ac:picMk id="11" creationId="{B9A14D04-AF6B-493D-8E38-C15A2B2D719D}"/>
          </ac:picMkLst>
        </pc:picChg>
        <pc:picChg chg="mod modCrop">
          <ac:chgData name="Ariane Roy" userId="S::arianeroy@cunet.carleton.ca::db7d70a9-996f-44d5-8e7c-14752d3ae0a2" providerId="AD" clId="Web-{920917E6-8388-EED2-79C4-FF0E4BE27D80}" dt="2022-11-29T14:57:12.039" v="347"/>
          <ac:picMkLst>
            <pc:docMk/>
            <pc:sldMk cId="1380390710" sldId="261"/>
            <ac:picMk id="12" creationId="{44289176-1101-455B-8202-8F5AF772268C}"/>
          </ac:picMkLst>
        </pc:picChg>
        <pc:picChg chg="mod ord modCrop">
          <ac:chgData name="Ariane Roy" userId="S::arianeroy@cunet.carleton.ca::db7d70a9-996f-44d5-8e7c-14752d3ae0a2" providerId="AD" clId="Web-{920917E6-8388-EED2-79C4-FF0E4BE27D80}" dt="2022-11-29T14:57:50.852" v="355"/>
          <ac:picMkLst>
            <pc:docMk/>
            <pc:sldMk cId="1380390710" sldId="261"/>
            <ac:picMk id="13" creationId="{6B4F2B47-388C-46E7-BE94-7BA1F5B74FF2}"/>
          </ac:picMkLst>
        </pc:picChg>
        <pc:picChg chg="add del mod">
          <ac:chgData name="Ariane Roy" userId="S::arianeroy@cunet.carleton.ca::db7d70a9-996f-44d5-8e7c-14752d3ae0a2" providerId="AD" clId="Web-{920917E6-8388-EED2-79C4-FF0E4BE27D80}" dt="2022-11-28T20:57:59.016" v="306"/>
          <ac:picMkLst>
            <pc:docMk/>
            <pc:sldMk cId="1380390710" sldId="261"/>
            <ac:picMk id="14" creationId="{E2F11A47-367C-43BB-5F86-306C2177F6B1}"/>
          </ac:picMkLst>
        </pc:picChg>
        <pc:picChg chg="add mod">
          <ac:chgData name="Ariane Roy" userId="S::arianeroy@cunet.carleton.ca::db7d70a9-996f-44d5-8e7c-14752d3ae0a2" providerId="AD" clId="Web-{920917E6-8388-EED2-79C4-FF0E4BE27D80}" dt="2022-11-28T20:59:22.657" v="310" actId="1076"/>
          <ac:picMkLst>
            <pc:docMk/>
            <pc:sldMk cId="1380390710" sldId="261"/>
            <ac:picMk id="15" creationId="{7342B846-CB3F-2CF4-9845-CCB5A5F58C60}"/>
          </ac:picMkLst>
        </pc:picChg>
      </pc:sldChg>
      <pc:sldChg chg="addSp delSp modSp add replId">
        <pc:chgData name="Ariane Roy" userId="S::arianeroy@cunet.carleton.ca::db7d70a9-996f-44d5-8e7c-14752d3ae0a2" providerId="AD" clId="Web-{920917E6-8388-EED2-79C4-FF0E4BE27D80}" dt="2022-11-28T20:54:00.919" v="254" actId="1076"/>
        <pc:sldMkLst>
          <pc:docMk/>
          <pc:sldMk cId="783932373" sldId="262"/>
        </pc:sldMkLst>
        <pc:spChg chg="mod">
          <ac:chgData name="Ariane Roy" userId="S::arianeroy@cunet.carleton.ca::db7d70a9-996f-44d5-8e7c-14752d3ae0a2" providerId="AD" clId="Web-{920917E6-8388-EED2-79C4-FF0E4BE27D80}" dt="2022-11-28T20:48:36.837" v="92" actId="20577"/>
          <ac:spMkLst>
            <pc:docMk/>
            <pc:sldMk cId="783932373" sldId="262"/>
            <ac:spMk id="5" creationId="{ECEE74D3-5D74-4CB3-88ED-6A6A223EE739}"/>
          </ac:spMkLst>
        </pc:spChg>
        <pc:picChg chg="del">
          <ac:chgData name="Ariane Roy" userId="S::arianeroy@cunet.carleton.ca::db7d70a9-996f-44d5-8e7c-14752d3ae0a2" providerId="AD" clId="Web-{920917E6-8388-EED2-79C4-FF0E4BE27D80}" dt="2022-11-28T20:48:39.978" v="93"/>
          <ac:picMkLst>
            <pc:docMk/>
            <pc:sldMk cId="783932373" sldId="262"/>
            <ac:picMk id="2" creationId="{64099D48-8465-2E69-83E3-844CF13612D9}"/>
          </ac:picMkLst>
        </pc:picChg>
        <pc:picChg chg="add mod">
          <ac:chgData name="Ariane Roy" userId="S::arianeroy@cunet.carleton.ca::db7d70a9-996f-44d5-8e7c-14752d3ae0a2" providerId="AD" clId="Web-{920917E6-8388-EED2-79C4-FF0E4BE27D80}" dt="2022-11-28T20:49:06.009" v="99" actId="1076"/>
          <ac:picMkLst>
            <pc:docMk/>
            <pc:sldMk cId="783932373" sldId="262"/>
            <ac:picMk id="3" creationId="{F4DBF38F-2F17-7C28-30C0-3144E6F8863D}"/>
          </ac:picMkLst>
        </pc:picChg>
        <pc:picChg chg="mod">
          <ac:chgData name="Ariane Roy" userId="S::arianeroy@cunet.carleton.ca::db7d70a9-996f-44d5-8e7c-14752d3ae0a2" providerId="AD" clId="Web-{920917E6-8388-EED2-79C4-FF0E4BE27D80}" dt="2022-11-28T20:53:59.544" v="253" actId="1076"/>
          <ac:picMkLst>
            <pc:docMk/>
            <pc:sldMk cId="783932373" sldId="262"/>
            <ac:picMk id="8" creationId="{BB77CD4F-AAEF-46BD-947E-C88382C2D6FC}"/>
          </ac:picMkLst>
        </pc:picChg>
        <pc:picChg chg="mod">
          <ac:chgData name="Ariane Roy" userId="S::arianeroy@cunet.carleton.ca::db7d70a9-996f-44d5-8e7c-14752d3ae0a2" providerId="AD" clId="Web-{920917E6-8388-EED2-79C4-FF0E4BE27D80}" dt="2022-11-28T20:49:27.275" v="100" actId="1076"/>
          <ac:picMkLst>
            <pc:docMk/>
            <pc:sldMk cId="783932373" sldId="262"/>
            <ac:picMk id="9" creationId="{2DACFDA7-D5FB-434C-B8FA-3C14CB9D7458}"/>
          </ac:picMkLst>
        </pc:picChg>
        <pc:picChg chg="mod">
          <ac:chgData name="Ariane Roy" userId="S::arianeroy@cunet.carleton.ca::db7d70a9-996f-44d5-8e7c-14752d3ae0a2" providerId="AD" clId="Web-{920917E6-8388-EED2-79C4-FF0E4BE27D80}" dt="2022-11-28T20:54:00.919" v="254" actId="1076"/>
          <ac:picMkLst>
            <pc:docMk/>
            <pc:sldMk cId="783932373" sldId="262"/>
            <ac:picMk id="12" creationId="{44289176-1101-455B-8202-8F5AF772268C}"/>
          </ac:picMkLst>
        </pc:picChg>
        <pc:picChg chg="mod">
          <ac:chgData name="Ariane Roy" userId="S::arianeroy@cunet.carleton.ca::db7d70a9-996f-44d5-8e7c-14752d3ae0a2" providerId="AD" clId="Web-{920917E6-8388-EED2-79C4-FF0E4BE27D80}" dt="2022-11-28T20:49:27.306" v="101" actId="1076"/>
          <ac:picMkLst>
            <pc:docMk/>
            <pc:sldMk cId="783932373" sldId="262"/>
            <ac:picMk id="13" creationId="{6B4F2B47-388C-46E7-BE94-7BA1F5B74FF2}"/>
          </ac:picMkLst>
        </pc:picChg>
      </pc:sldChg>
      <pc:sldChg chg="delSp modSp add ord replId">
        <pc:chgData name="Ariane Roy" userId="S::arianeroy@cunet.carleton.ca::db7d70a9-996f-44d5-8e7c-14752d3ae0a2" providerId="AD" clId="Web-{920917E6-8388-EED2-79C4-FF0E4BE27D80}" dt="2022-11-28T20:54:57.045" v="274" actId="20577"/>
        <pc:sldMkLst>
          <pc:docMk/>
          <pc:sldMk cId="1396564526" sldId="263"/>
        </pc:sldMkLst>
        <pc:spChg chg="mod">
          <ac:chgData name="Ariane Roy" userId="S::arianeroy@cunet.carleton.ca::db7d70a9-996f-44d5-8e7c-14752d3ae0a2" providerId="AD" clId="Web-{920917E6-8388-EED2-79C4-FF0E4BE27D80}" dt="2022-11-28T20:54:57.045" v="274" actId="20577"/>
          <ac:spMkLst>
            <pc:docMk/>
            <pc:sldMk cId="1396564526" sldId="263"/>
            <ac:spMk id="5" creationId="{ECEE74D3-5D74-4CB3-88ED-6A6A223EE739}"/>
          </ac:spMkLst>
        </pc:spChg>
        <pc:picChg chg="del">
          <ac:chgData name="Ariane Roy" userId="S::arianeroy@cunet.carleton.ca::db7d70a9-996f-44d5-8e7c-14752d3ae0a2" providerId="AD" clId="Web-{920917E6-8388-EED2-79C4-FF0E4BE27D80}" dt="2022-11-28T20:54:40.576" v="259"/>
          <ac:picMkLst>
            <pc:docMk/>
            <pc:sldMk cId="1396564526" sldId="263"/>
            <ac:picMk id="2" creationId="{64099D48-8465-2E69-83E3-844CF13612D9}"/>
          </ac:picMkLst>
        </pc:picChg>
      </pc:sldChg>
      <pc:sldChg chg="addSp modSp add ord replId">
        <pc:chgData name="Ariane Roy" userId="S::arianeroy@cunet.carleton.ca::db7d70a9-996f-44d5-8e7c-14752d3ae0a2" providerId="AD" clId="Web-{920917E6-8388-EED2-79C4-FF0E4BE27D80}" dt="2022-11-28T20:56:31.546" v="300" actId="1076"/>
        <pc:sldMkLst>
          <pc:docMk/>
          <pc:sldMk cId="275744276" sldId="264"/>
        </pc:sldMkLst>
        <pc:spChg chg="mod">
          <ac:chgData name="Ariane Roy" userId="S::arianeroy@cunet.carleton.ca::db7d70a9-996f-44d5-8e7c-14752d3ae0a2" providerId="AD" clId="Web-{920917E6-8388-EED2-79C4-FF0E4BE27D80}" dt="2022-11-28T20:55:54.561" v="292" actId="1076"/>
          <ac:spMkLst>
            <pc:docMk/>
            <pc:sldMk cId="275744276" sldId="264"/>
            <ac:spMk id="5" creationId="{ECEE74D3-5D74-4CB3-88ED-6A6A223EE739}"/>
          </ac:spMkLst>
        </pc:spChg>
        <pc:picChg chg="add mod">
          <ac:chgData name="Ariane Roy" userId="S::arianeroy@cunet.carleton.ca::db7d70a9-996f-44d5-8e7c-14752d3ae0a2" providerId="AD" clId="Web-{920917E6-8388-EED2-79C4-FF0E4BE27D80}" dt="2022-11-28T20:56:22.843" v="296"/>
          <ac:picMkLst>
            <pc:docMk/>
            <pc:sldMk cId="275744276" sldId="264"/>
            <ac:picMk id="2" creationId="{D0606A52-A5B0-739F-E7A9-6AEEDC2D2DAC}"/>
          </ac:picMkLst>
        </pc:picChg>
        <pc:picChg chg="mod">
          <ac:chgData name="Ariane Roy" userId="S::arianeroy@cunet.carleton.ca::db7d70a9-996f-44d5-8e7c-14752d3ae0a2" providerId="AD" clId="Web-{920917E6-8388-EED2-79C4-FF0E4BE27D80}" dt="2022-11-28T20:56:29.608" v="299" actId="1076"/>
          <ac:picMkLst>
            <pc:docMk/>
            <pc:sldMk cId="275744276" sldId="264"/>
            <ac:picMk id="9" creationId="{2DACFDA7-D5FB-434C-B8FA-3C14CB9D7458}"/>
          </ac:picMkLst>
        </pc:picChg>
        <pc:picChg chg="mod">
          <ac:chgData name="Ariane Roy" userId="S::arianeroy@cunet.carleton.ca::db7d70a9-996f-44d5-8e7c-14752d3ae0a2" providerId="AD" clId="Web-{920917E6-8388-EED2-79C4-FF0E4BE27D80}" dt="2022-11-28T20:56:31.546" v="300" actId="1076"/>
          <ac:picMkLst>
            <pc:docMk/>
            <pc:sldMk cId="275744276" sldId="264"/>
            <ac:picMk id="13" creationId="{6B4F2B47-388C-46E7-BE94-7BA1F5B74FF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F9FB49-2CC3-4AD7-801D-2BF8A46CD1D2}" type="datetimeFigureOut">
              <a:t>4/16/2024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E8F70B-BBDE-4BB6-83DE-E56A72477338}" type="slidenum">
              <a:t>‹#›</a:t>
            </a:fld>
            <a:endParaRPr lang="en-US"/>
          </a:p>
        </p:txBody>
      </p:sp>
    </p:spTree>
    <p:extLst>
      <p:ext uri="{BB962C8B-B14F-4D97-AF65-F5344CB8AC3E}">
        <p14:creationId xmlns:p14="http://schemas.microsoft.com/office/powerpoint/2010/main" val="2770621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Logo: Add your logo to catch the eye of the judges</a:t>
            </a:r>
          </a:p>
          <a:p>
            <a:r>
              <a:rPr lang="en-US" dirty="0" err="1">
                <a:cs typeface="Calibri"/>
              </a:rPr>
              <a:t>Colour</a:t>
            </a:r>
            <a:r>
              <a:rPr lang="en-US" dirty="0">
                <a:cs typeface="Calibri"/>
              </a:rPr>
              <a:t> Scheme: Design your slides to match the aesthetic of your logo to make it all flow together</a:t>
            </a:r>
          </a:p>
          <a:p>
            <a:r>
              <a:rPr lang="en-US" dirty="0">
                <a:cs typeface="Calibri"/>
              </a:rPr>
              <a:t>Font: Use the same font family for all your slides</a:t>
            </a:r>
          </a:p>
          <a:p>
            <a:r>
              <a:rPr lang="en-US" dirty="0">
                <a:cs typeface="Calibri"/>
              </a:rPr>
              <a:t>Icons: Add fun icons throughout the presentation to spice up your presentation </a:t>
            </a:r>
          </a:p>
          <a:p>
            <a:r>
              <a:rPr lang="en-US" dirty="0">
                <a:cs typeface="Calibri"/>
              </a:rPr>
              <a:t>Overall: Add less text to slides to not overwhelm the viewers, make it </a:t>
            </a:r>
            <a:r>
              <a:rPr lang="en-US" dirty="0" err="1">
                <a:cs typeface="Calibri"/>
              </a:rPr>
              <a:t>colourful</a:t>
            </a:r>
            <a:r>
              <a:rPr lang="en-US" dirty="0">
                <a:cs typeface="Calibri"/>
              </a:rPr>
              <a:t>, have fun! </a:t>
            </a:r>
          </a:p>
        </p:txBody>
      </p:sp>
      <p:sp>
        <p:nvSpPr>
          <p:cNvPr id="4" name="Slide Number Placeholder 3"/>
          <p:cNvSpPr>
            <a:spLocks noGrp="1"/>
          </p:cNvSpPr>
          <p:nvPr>
            <p:ph type="sldNum" sz="quarter" idx="5"/>
          </p:nvPr>
        </p:nvSpPr>
        <p:spPr/>
        <p:txBody>
          <a:bodyPr/>
          <a:lstStyle/>
          <a:p>
            <a:fld id="{A2E8F70B-BBDE-4BB6-83DE-E56A72477338}" type="slidenum">
              <a:t>1</a:t>
            </a:fld>
            <a:endParaRPr lang="en-US"/>
          </a:p>
        </p:txBody>
      </p:sp>
    </p:spTree>
    <p:extLst>
      <p:ext uri="{BB962C8B-B14F-4D97-AF65-F5344CB8AC3E}">
        <p14:creationId xmlns:p14="http://schemas.microsoft.com/office/powerpoint/2010/main" val="2297969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Show your technical video (add link or embed the video into the slide) (2-3 minute video submitted as part of your project)</a:t>
            </a:r>
          </a:p>
        </p:txBody>
      </p:sp>
      <p:sp>
        <p:nvSpPr>
          <p:cNvPr id="4" name="Slide Number Placeholder 3"/>
          <p:cNvSpPr>
            <a:spLocks noGrp="1"/>
          </p:cNvSpPr>
          <p:nvPr>
            <p:ph type="sldNum" sz="quarter" idx="5"/>
          </p:nvPr>
        </p:nvSpPr>
        <p:spPr/>
        <p:txBody>
          <a:bodyPr/>
          <a:lstStyle/>
          <a:p>
            <a:fld id="{A2E8F70B-BBDE-4BB6-83DE-E56A72477338}" type="slidenum">
              <a:t>10</a:t>
            </a:fld>
            <a:endParaRPr lang="en-US"/>
          </a:p>
        </p:txBody>
      </p:sp>
    </p:spTree>
    <p:extLst>
      <p:ext uri="{BB962C8B-B14F-4D97-AF65-F5344CB8AC3E}">
        <p14:creationId xmlns:p14="http://schemas.microsoft.com/office/powerpoint/2010/main" val="4213987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Cover user feedback you received and how it affected the project. Talk about future plans for the project. (~1 minute)</a:t>
            </a:r>
            <a:endParaRPr lang="en-US" dirty="0"/>
          </a:p>
        </p:txBody>
      </p:sp>
      <p:sp>
        <p:nvSpPr>
          <p:cNvPr id="4" name="Slide Number Placeholder 3"/>
          <p:cNvSpPr>
            <a:spLocks noGrp="1"/>
          </p:cNvSpPr>
          <p:nvPr>
            <p:ph type="sldNum" sz="quarter" idx="5"/>
          </p:nvPr>
        </p:nvSpPr>
        <p:spPr/>
        <p:txBody>
          <a:bodyPr/>
          <a:lstStyle/>
          <a:p>
            <a:fld id="{A2E8F70B-BBDE-4BB6-83DE-E56A72477338}" type="slidenum">
              <a:t>11</a:t>
            </a:fld>
            <a:endParaRPr lang="en-US"/>
          </a:p>
        </p:txBody>
      </p:sp>
    </p:spTree>
    <p:extLst>
      <p:ext uri="{BB962C8B-B14F-4D97-AF65-F5344CB8AC3E}">
        <p14:creationId xmlns:p14="http://schemas.microsoft.com/office/powerpoint/2010/main" val="1565723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Cover user feedback you received and how it affected the project. Talk about future plans for the project.</a:t>
            </a:r>
          </a:p>
          <a:p>
            <a:endParaRPr lang="en-US" dirty="0">
              <a:cs typeface="Calibri"/>
            </a:endParaRPr>
          </a:p>
        </p:txBody>
      </p:sp>
      <p:sp>
        <p:nvSpPr>
          <p:cNvPr id="4" name="Slide Number Placeholder 3"/>
          <p:cNvSpPr>
            <a:spLocks noGrp="1"/>
          </p:cNvSpPr>
          <p:nvPr>
            <p:ph type="sldNum" sz="quarter" idx="5"/>
          </p:nvPr>
        </p:nvSpPr>
        <p:spPr/>
        <p:txBody>
          <a:bodyPr/>
          <a:lstStyle/>
          <a:p>
            <a:fld id="{A2E8F70B-BBDE-4BB6-83DE-E56A72477338}" type="slidenum">
              <a:t>12</a:t>
            </a:fld>
            <a:endParaRPr lang="en-US"/>
          </a:p>
        </p:txBody>
      </p:sp>
    </p:spTree>
    <p:extLst>
      <p:ext uri="{BB962C8B-B14F-4D97-AF65-F5344CB8AC3E}">
        <p14:creationId xmlns:p14="http://schemas.microsoft.com/office/powerpoint/2010/main" val="11649380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Conclude your presentation with a quick summary. Remind the judges why your project is the best solution to the problem. (~30 seconds)</a:t>
            </a:r>
            <a:endParaRPr lang="en-US" dirty="0"/>
          </a:p>
        </p:txBody>
      </p:sp>
      <p:sp>
        <p:nvSpPr>
          <p:cNvPr id="4" name="Slide Number Placeholder 3"/>
          <p:cNvSpPr>
            <a:spLocks noGrp="1"/>
          </p:cNvSpPr>
          <p:nvPr>
            <p:ph type="sldNum" sz="quarter" idx="5"/>
          </p:nvPr>
        </p:nvSpPr>
        <p:spPr/>
        <p:txBody>
          <a:bodyPr/>
          <a:lstStyle/>
          <a:p>
            <a:fld id="{A2E8F70B-BBDE-4BB6-83DE-E56A72477338}" type="slidenum">
              <a:t>13</a:t>
            </a:fld>
            <a:endParaRPr lang="en-US"/>
          </a:p>
        </p:txBody>
      </p:sp>
    </p:spTree>
    <p:extLst>
      <p:ext uri="{BB962C8B-B14F-4D97-AF65-F5344CB8AC3E}">
        <p14:creationId xmlns:p14="http://schemas.microsoft.com/office/powerpoint/2010/main" val="2150353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A2E8F70B-BBDE-4BB6-83DE-E56A72477338}" type="slidenum">
              <a:t>2</a:t>
            </a:fld>
            <a:endParaRPr lang="en-US"/>
          </a:p>
        </p:txBody>
      </p:sp>
    </p:spTree>
    <p:extLst>
      <p:ext uri="{BB962C8B-B14F-4D97-AF65-F5344CB8AC3E}">
        <p14:creationId xmlns:p14="http://schemas.microsoft.com/office/powerpoint/2010/main" val="2423086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Introduce yourselves</a:t>
            </a:r>
          </a:p>
        </p:txBody>
      </p:sp>
      <p:sp>
        <p:nvSpPr>
          <p:cNvPr id="4" name="Slide Number Placeholder 3"/>
          <p:cNvSpPr>
            <a:spLocks noGrp="1"/>
          </p:cNvSpPr>
          <p:nvPr>
            <p:ph type="sldNum" sz="quarter" idx="5"/>
          </p:nvPr>
        </p:nvSpPr>
        <p:spPr/>
        <p:txBody>
          <a:bodyPr/>
          <a:lstStyle/>
          <a:p>
            <a:fld id="{A2E8F70B-BBDE-4BB6-83DE-E56A72477338}" type="slidenum">
              <a:t>3</a:t>
            </a:fld>
            <a:endParaRPr lang="en-US"/>
          </a:p>
        </p:txBody>
      </p:sp>
    </p:spTree>
    <p:extLst>
      <p:ext uri="{BB962C8B-B14F-4D97-AF65-F5344CB8AC3E}">
        <p14:creationId xmlns:p14="http://schemas.microsoft.com/office/powerpoint/2010/main" val="3387554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Grab your audience's attention! Start with a fun fact, a surprise, or just immediately state your problem and solution! (~10 seconds)</a:t>
            </a:r>
          </a:p>
        </p:txBody>
      </p:sp>
      <p:sp>
        <p:nvSpPr>
          <p:cNvPr id="4" name="Slide Number Placeholder 3"/>
          <p:cNvSpPr>
            <a:spLocks noGrp="1"/>
          </p:cNvSpPr>
          <p:nvPr>
            <p:ph type="sldNum" sz="quarter" idx="5"/>
          </p:nvPr>
        </p:nvSpPr>
        <p:spPr/>
        <p:txBody>
          <a:bodyPr/>
          <a:lstStyle/>
          <a:p>
            <a:fld id="{A2E8F70B-BBDE-4BB6-83DE-E56A72477338}" type="slidenum">
              <a:t>4</a:t>
            </a:fld>
            <a:endParaRPr lang="en-US"/>
          </a:p>
        </p:txBody>
      </p:sp>
    </p:spTree>
    <p:extLst>
      <p:ext uri="{BB962C8B-B14F-4D97-AF65-F5344CB8AC3E}">
        <p14:creationId xmlns:p14="http://schemas.microsoft.com/office/powerpoint/2010/main" val="2849589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Clearly state the problem you are solving and explain why it matters to your team. (~30 seconds)</a:t>
            </a:r>
          </a:p>
        </p:txBody>
      </p:sp>
      <p:sp>
        <p:nvSpPr>
          <p:cNvPr id="4" name="Slide Number Placeholder 3"/>
          <p:cNvSpPr>
            <a:spLocks noGrp="1"/>
          </p:cNvSpPr>
          <p:nvPr>
            <p:ph type="sldNum" sz="quarter" idx="5"/>
          </p:nvPr>
        </p:nvSpPr>
        <p:spPr/>
        <p:txBody>
          <a:bodyPr/>
          <a:lstStyle/>
          <a:p>
            <a:fld id="{A2E8F70B-BBDE-4BB6-83DE-E56A72477338}" type="slidenum">
              <a:t>5</a:t>
            </a:fld>
            <a:endParaRPr lang="en-US"/>
          </a:p>
        </p:txBody>
      </p:sp>
    </p:spTree>
    <p:extLst>
      <p:ext uri="{BB962C8B-B14F-4D97-AF65-F5344CB8AC3E}">
        <p14:creationId xmlns:p14="http://schemas.microsoft.com/office/powerpoint/2010/main" val="2154085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Talk about research you did on the problem you are solving. Relate it to the UN Sustainable Development Goals. (~1 minute)</a:t>
            </a:r>
          </a:p>
        </p:txBody>
      </p:sp>
      <p:sp>
        <p:nvSpPr>
          <p:cNvPr id="4" name="Slide Number Placeholder 3"/>
          <p:cNvSpPr>
            <a:spLocks noGrp="1"/>
          </p:cNvSpPr>
          <p:nvPr>
            <p:ph type="sldNum" sz="quarter" idx="5"/>
          </p:nvPr>
        </p:nvSpPr>
        <p:spPr/>
        <p:txBody>
          <a:bodyPr/>
          <a:lstStyle/>
          <a:p>
            <a:fld id="{A2E8F70B-BBDE-4BB6-83DE-E56A72477338}" type="slidenum">
              <a:t>6</a:t>
            </a:fld>
            <a:endParaRPr lang="en-US"/>
          </a:p>
        </p:txBody>
      </p:sp>
    </p:spTree>
    <p:extLst>
      <p:ext uri="{BB962C8B-B14F-4D97-AF65-F5344CB8AC3E}">
        <p14:creationId xmlns:p14="http://schemas.microsoft.com/office/powerpoint/2010/main" val="445190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User Adoption Plan (~2-3 minutes)</a:t>
            </a:r>
          </a:p>
          <a:p>
            <a:pPr marL="171450" indent="-171450">
              <a:buFont typeface="Arial"/>
              <a:buChar char="•"/>
            </a:pPr>
            <a:r>
              <a:rPr lang="en-US" dirty="0"/>
              <a:t>How have you gotten people to use your app or invention?</a:t>
            </a:r>
            <a:endParaRPr lang="en-US" dirty="0">
              <a:cs typeface="Calibri" panose="020F0502020204030204"/>
            </a:endParaRPr>
          </a:p>
          <a:p>
            <a:pPr marL="171450" indent="-171450">
              <a:buFont typeface="Arial"/>
              <a:buChar char="•"/>
            </a:pPr>
            <a:r>
              <a:rPr lang="en-US" dirty="0"/>
              <a:t>How many people have used your app or invention so far?</a:t>
            </a:r>
            <a:endParaRPr lang="en-US" dirty="0">
              <a:cs typeface="Calibri" panose="020F0502020204030204"/>
            </a:endParaRPr>
          </a:p>
          <a:p>
            <a:pPr marL="171450" indent="-171450">
              <a:buFont typeface="Arial"/>
              <a:buChar char="•"/>
            </a:pPr>
            <a:r>
              <a:rPr lang="en-US"/>
              <a:t>What feedback did they give you?</a:t>
            </a:r>
            <a:endParaRPr lang="en-US" dirty="0">
              <a:cs typeface="Calibri" panose="020F0502020204030204"/>
            </a:endParaRPr>
          </a:p>
          <a:p>
            <a:pPr marL="171450" indent="-171450">
              <a:buFont typeface="Arial"/>
              <a:buChar char="•"/>
            </a:pPr>
            <a:r>
              <a:rPr lang="en-US"/>
              <a:t>How do you plan to get people or organizations to use your app or invention this year?</a:t>
            </a:r>
            <a:endParaRPr lang="en-US" dirty="0">
              <a:cs typeface="Calibri" panose="020F0502020204030204"/>
            </a:endParaRPr>
          </a:p>
          <a:p>
            <a:endParaRPr lang="en-US" dirty="0">
              <a:cs typeface="Calibri" panose="020F0502020204030204"/>
            </a:endParaRPr>
          </a:p>
          <a:p>
            <a:r>
              <a:rPr lang="en-US" dirty="0">
                <a:cs typeface="Calibri" panose="020F0502020204030204"/>
              </a:rPr>
              <a:t>Tips: </a:t>
            </a:r>
            <a:endParaRPr lang="en-US" dirty="0"/>
          </a:p>
          <a:p>
            <a:pPr marL="171450" indent="-171450">
              <a:buFont typeface="Arial"/>
              <a:buChar char="•"/>
            </a:pPr>
            <a:r>
              <a:rPr lang="en-US" dirty="0"/>
              <a:t>Add charts and figures that are clearly labeled and easy to understand </a:t>
            </a:r>
            <a:endParaRPr lang="en-US" dirty="0">
              <a:cs typeface="Calibri"/>
            </a:endParaRPr>
          </a:p>
          <a:p>
            <a:pPr marL="171450" indent="-171450">
              <a:buFont typeface="Arial"/>
              <a:buChar char="•"/>
            </a:pPr>
            <a:r>
              <a:rPr lang="en-US" dirty="0"/>
              <a:t>Add images when necessary </a:t>
            </a:r>
            <a:endParaRPr lang="en-US" dirty="0">
              <a:cs typeface="Calibri" panose="020F0502020204030204"/>
            </a:endParaRPr>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A2E8F70B-BBDE-4BB6-83DE-E56A72477338}" type="slidenum">
              <a:t>7</a:t>
            </a:fld>
            <a:endParaRPr lang="en-US"/>
          </a:p>
        </p:txBody>
      </p:sp>
    </p:spTree>
    <p:extLst>
      <p:ext uri="{BB962C8B-B14F-4D97-AF65-F5344CB8AC3E}">
        <p14:creationId xmlns:p14="http://schemas.microsoft.com/office/powerpoint/2010/main" val="2392336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Business Plan (~2-3 minutes)</a:t>
            </a:r>
          </a:p>
          <a:p>
            <a:pPr marL="171450" indent="-171450">
              <a:buFont typeface="Arial"/>
              <a:buChar char="•"/>
            </a:pPr>
            <a:r>
              <a:rPr lang="en-US" dirty="0">
                <a:cs typeface="Calibri"/>
              </a:rPr>
              <a:t>Explain what kind of business you are</a:t>
            </a:r>
            <a:r>
              <a:rPr lang="en-US" dirty="0"/>
              <a:t> (corporation, social enterprise, nonprofit, etc.)</a:t>
            </a:r>
            <a:endParaRPr lang="en-US" dirty="0">
              <a:cs typeface="Calibri" panose="020F0502020204030204"/>
            </a:endParaRPr>
          </a:p>
          <a:p>
            <a:pPr marL="171450" indent="-171450">
              <a:buFont typeface="Arial"/>
              <a:buChar char="•"/>
            </a:pPr>
            <a:r>
              <a:rPr lang="en-US" dirty="0">
                <a:cs typeface="Calibri" panose="020F0502020204030204"/>
              </a:rPr>
              <a:t>Your company's mission statement</a:t>
            </a:r>
          </a:p>
          <a:p>
            <a:pPr marL="171450" indent="-171450">
              <a:buFont typeface="Arial"/>
              <a:buChar char="•"/>
            </a:pPr>
            <a:r>
              <a:rPr lang="en-US" dirty="0">
                <a:cs typeface="Calibri" panose="020F0502020204030204"/>
              </a:rPr>
              <a:t>An overview of what you plan to sell and who your market will be</a:t>
            </a:r>
          </a:p>
          <a:p>
            <a:pPr marL="171450" indent="-171450">
              <a:buFont typeface="Arial"/>
              <a:buChar char="•"/>
            </a:pPr>
            <a:r>
              <a:rPr lang="en-US" dirty="0"/>
              <a:t>Description of the market: Who are the key competitors? </a:t>
            </a:r>
            <a:endParaRPr lang="en-US" dirty="0">
              <a:cs typeface="Calibri" panose="020F0502020204030204"/>
            </a:endParaRPr>
          </a:p>
          <a:p>
            <a:pPr marL="171450" indent="-171450">
              <a:buFont typeface="Arial"/>
              <a:buChar char="•"/>
            </a:pPr>
            <a:r>
              <a:rPr lang="en-US" dirty="0"/>
              <a:t>How do you think your mobile app will perform and why? </a:t>
            </a:r>
            <a:endParaRPr lang="en-US" dirty="0">
              <a:cs typeface="Calibri" panose="020F0502020204030204"/>
            </a:endParaRPr>
          </a:p>
          <a:p>
            <a:pPr marL="171450" indent="-171450">
              <a:buFont typeface="Arial"/>
              <a:buChar char="•"/>
            </a:pPr>
            <a:r>
              <a:rPr lang="en-US" dirty="0"/>
              <a:t>Show your budget and how it explains your revenue model and projected operating costs</a:t>
            </a:r>
            <a:endParaRPr lang="en-US" dirty="0">
              <a:cs typeface="Calibri" panose="020F0502020204030204"/>
            </a:endParaRPr>
          </a:p>
          <a:p>
            <a:pPr marL="171450" indent="-171450">
              <a:buFont typeface="Arial"/>
              <a:buChar char="•"/>
            </a:pPr>
            <a:r>
              <a:rPr lang="en-US" dirty="0"/>
              <a:t>How much money do you plan to make in the next 3-5 years and how (profit projection)</a:t>
            </a:r>
            <a:endParaRPr lang="en-US" dirty="0">
              <a:cs typeface="Calibri" panose="020F0502020204030204"/>
            </a:endParaRPr>
          </a:p>
          <a:p>
            <a:endParaRPr lang="en-US" dirty="0">
              <a:cs typeface="Calibri" panose="020F0502020204030204"/>
            </a:endParaRPr>
          </a:p>
          <a:p>
            <a:r>
              <a:rPr lang="en-US" dirty="0">
                <a:cs typeface="Calibri" panose="020F0502020204030204"/>
              </a:rPr>
              <a:t>Tips: </a:t>
            </a:r>
            <a:endParaRPr lang="en-US" dirty="0"/>
          </a:p>
          <a:p>
            <a:pPr marL="171450" indent="-171450">
              <a:buFont typeface="Arial"/>
              <a:buChar char="•"/>
            </a:pPr>
            <a:r>
              <a:rPr lang="en-US" dirty="0"/>
              <a:t>Add charts and figures that are clearly labeled and easy to understand </a:t>
            </a:r>
            <a:endParaRPr lang="en-US" dirty="0">
              <a:cs typeface="Calibri"/>
            </a:endParaRPr>
          </a:p>
          <a:p>
            <a:pPr marL="171450" indent="-171450">
              <a:buFont typeface="Arial"/>
              <a:buChar char="•"/>
            </a:pPr>
            <a:r>
              <a:rPr lang="en-US" dirty="0"/>
              <a:t>Add images when necessary </a:t>
            </a:r>
            <a:endParaRPr lang="en-US" dirty="0">
              <a:cs typeface="Calibri" panose="020F0502020204030204"/>
            </a:endParaRPr>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A2E8F70B-BBDE-4BB6-83DE-E56A72477338}" type="slidenum">
              <a:t>8</a:t>
            </a:fld>
            <a:endParaRPr lang="en-US"/>
          </a:p>
        </p:txBody>
      </p:sp>
    </p:spTree>
    <p:extLst>
      <p:ext uri="{BB962C8B-B14F-4D97-AF65-F5344CB8AC3E}">
        <p14:creationId xmlns:p14="http://schemas.microsoft.com/office/powerpoint/2010/main" val="2782847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Explain why the technology (mobile app or AI) is the best solution. Show how your solution solves the problem and is the best solution compared to others. Also talk about the positive impact of your solution. (~1 minute)</a:t>
            </a:r>
          </a:p>
        </p:txBody>
      </p:sp>
      <p:sp>
        <p:nvSpPr>
          <p:cNvPr id="4" name="Slide Number Placeholder 3"/>
          <p:cNvSpPr>
            <a:spLocks noGrp="1"/>
          </p:cNvSpPr>
          <p:nvPr>
            <p:ph type="sldNum" sz="quarter" idx="5"/>
          </p:nvPr>
        </p:nvSpPr>
        <p:spPr/>
        <p:txBody>
          <a:bodyPr/>
          <a:lstStyle/>
          <a:p>
            <a:fld id="{A2E8F70B-BBDE-4BB6-83DE-E56A72477338}" type="slidenum">
              <a:t>9</a:t>
            </a:fld>
            <a:endParaRPr lang="en-US"/>
          </a:p>
        </p:txBody>
      </p:sp>
    </p:spTree>
    <p:extLst>
      <p:ext uri="{BB962C8B-B14F-4D97-AF65-F5344CB8AC3E}">
        <p14:creationId xmlns:p14="http://schemas.microsoft.com/office/powerpoint/2010/main" val="856022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10.xml"/><Relationship Id="rId7" Type="http://schemas.openxmlformats.org/officeDocument/2006/relationships/image" Target="../media/image10.png"/><Relationship Id="rId12" Type="http://schemas.openxmlformats.org/officeDocument/2006/relationships/image" Target="../media/image14.jpeg"/><Relationship Id="rId2" Type="http://schemas.openxmlformats.org/officeDocument/2006/relationships/slideLayout" Target="../slideLayouts/slideLayout9.xml"/><Relationship Id="rId1" Type="http://schemas.openxmlformats.org/officeDocument/2006/relationships/video" Target="https://www.youtube.com/embed/tAuXNZ5TSlA?feature=oembed" TargetMode="Externa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image" Target="../media/image12.png"/></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6.png"/><Relationship Id="rId7"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9.xml"/><Relationship Id="rId6" Type="http://schemas.openxmlformats.org/officeDocument/2006/relationships/image" Target="../media/image10.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9.png"/></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6.png"/><Relationship Id="rId7"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9.xml"/><Relationship Id="rId6" Type="http://schemas.openxmlformats.org/officeDocument/2006/relationships/image" Target="../media/image10.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9.png"/></Relationships>
</file>

<file path=ppt/slides/_rels/slide1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6.png"/><Relationship Id="rId7"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9.xml"/><Relationship Id="rId6" Type="http://schemas.openxmlformats.org/officeDocument/2006/relationships/image" Target="../media/image10.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6.pn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image" Target="../media/image10.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6.png"/><Relationship Id="rId7"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9.xml"/><Relationship Id="rId6" Type="http://schemas.openxmlformats.org/officeDocument/2006/relationships/image" Target="../media/image10.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6.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image" Target="../media/image10.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6.pn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image" Target="../media/image10.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6.png"/><Relationship Id="rId7"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9.xml"/><Relationship Id="rId6" Type="http://schemas.openxmlformats.org/officeDocument/2006/relationships/image" Target="../media/image10.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6.png"/><Relationship Id="rId7"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9.xml"/><Relationship Id="rId6" Type="http://schemas.openxmlformats.org/officeDocument/2006/relationships/image" Target="../media/image10.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6.png"/><Relationship Id="rId7"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image" Target="../media/image10.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11792" y="290472"/>
            <a:ext cx="9768417" cy="1064684"/>
          </a:xfrm>
        </p:spPr>
        <p:txBody>
          <a:bodyPr vert="horz" lIns="91440" tIns="45720" rIns="91440" bIns="45720" rtlCol="0" anchor="b">
            <a:noAutofit/>
          </a:bodyPr>
          <a:lstStyle/>
          <a:p>
            <a:r>
              <a:rPr lang="en-US" sz="5400" dirty="0">
                <a:solidFill>
                  <a:srgbClr val="0076CF"/>
                </a:solidFill>
                <a:latin typeface="Poppins ExtraBold"/>
                <a:cs typeface="Poppins ExtraBold"/>
              </a:rPr>
              <a:t>Presentation Tips &amp; Tricks</a:t>
            </a:r>
            <a:endParaRPr lang="en-US" sz="5400">
              <a:solidFill>
                <a:srgbClr val="0076CF"/>
              </a:solidFill>
              <a:cs typeface="Calibri Light"/>
            </a:endParaRPr>
          </a:p>
        </p:txBody>
      </p:sp>
      <p:sp>
        <p:nvSpPr>
          <p:cNvPr id="37" name="TextBox 36">
            <a:extLst>
              <a:ext uri="{FF2B5EF4-FFF2-40B4-BE49-F238E27FC236}">
                <a16:creationId xmlns:a16="http://schemas.microsoft.com/office/drawing/2014/main" id="{5A602238-E624-4438-80A4-801A0C2C5621}"/>
              </a:ext>
            </a:extLst>
          </p:cNvPr>
          <p:cNvSpPr txBox="1"/>
          <p:nvPr/>
        </p:nvSpPr>
        <p:spPr>
          <a:xfrm>
            <a:off x="2671763" y="3025259"/>
            <a:ext cx="8239124" cy="369332"/>
          </a:xfrm>
          <a:prstGeom prst="rect">
            <a:avLst/>
          </a:prstGeom>
          <a:noFill/>
        </p:spPr>
        <p:txBody>
          <a:bodyPr wrap="square">
            <a:spAutoFit/>
          </a:bodyPr>
          <a:lstStyle/>
          <a:p>
            <a:endParaRPr lang="en-CA" dirty="0"/>
          </a:p>
        </p:txBody>
      </p:sp>
      <p:sp>
        <p:nvSpPr>
          <p:cNvPr id="4" name="Title 1">
            <a:extLst>
              <a:ext uri="{FF2B5EF4-FFF2-40B4-BE49-F238E27FC236}">
                <a16:creationId xmlns:a16="http://schemas.microsoft.com/office/drawing/2014/main" id="{BB9436CB-61EC-4C25-53B1-C0181792A755}"/>
              </a:ext>
            </a:extLst>
          </p:cNvPr>
          <p:cNvSpPr txBox="1">
            <a:spLocks/>
          </p:cNvSpPr>
          <p:nvPr/>
        </p:nvSpPr>
        <p:spPr>
          <a:xfrm>
            <a:off x="385233" y="1363622"/>
            <a:ext cx="4392084" cy="106468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200" dirty="0">
                <a:solidFill>
                  <a:srgbClr val="0076CF"/>
                </a:solidFill>
                <a:latin typeface="Poppins ExtraBold"/>
                <a:cs typeface="Poppins ExtraBold"/>
              </a:rPr>
              <a:t>Logo</a:t>
            </a:r>
            <a:endParaRPr lang="en-US" sz="4200">
              <a:solidFill>
                <a:srgbClr val="0076CF"/>
              </a:solidFill>
              <a:cs typeface="Calibri Light"/>
            </a:endParaRPr>
          </a:p>
        </p:txBody>
      </p:sp>
      <p:sp>
        <p:nvSpPr>
          <p:cNvPr id="8" name="Title 1">
            <a:extLst>
              <a:ext uri="{FF2B5EF4-FFF2-40B4-BE49-F238E27FC236}">
                <a16:creationId xmlns:a16="http://schemas.microsoft.com/office/drawing/2014/main" id="{1821CBAF-3B02-7C83-67AE-F8E2123542EB}"/>
              </a:ext>
            </a:extLst>
          </p:cNvPr>
          <p:cNvSpPr txBox="1">
            <a:spLocks/>
          </p:cNvSpPr>
          <p:nvPr/>
        </p:nvSpPr>
        <p:spPr>
          <a:xfrm>
            <a:off x="6322482" y="1522371"/>
            <a:ext cx="4392084" cy="1064684"/>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err="1">
                <a:solidFill>
                  <a:srgbClr val="0076CF"/>
                </a:solidFill>
                <a:latin typeface="Poppins ExtraBold"/>
                <a:cs typeface="Poppins ExtraBold"/>
              </a:rPr>
              <a:t>Colour</a:t>
            </a:r>
            <a:r>
              <a:rPr lang="en-US" dirty="0">
                <a:solidFill>
                  <a:srgbClr val="0076CF"/>
                </a:solidFill>
                <a:latin typeface="Poppins ExtraBold"/>
                <a:cs typeface="Poppins ExtraBold"/>
              </a:rPr>
              <a:t> Scheme</a:t>
            </a:r>
            <a:endParaRPr lang="en-US">
              <a:solidFill>
                <a:srgbClr val="0076CF"/>
              </a:solidFill>
              <a:cs typeface="Calibri Light"/>
            </a:endParaRPr>
          </a:p>
        </p:txBody>
      </p:sp>
      <p:sp>
        <p:nvSpPr>
          <p:cNvPr id="10" name="Title 1">
            <a:extLst>
              <a:ext uri="{FF2B5EF4-FFF2-40B4-BE49-F238E27FC236}">
                <a16:creationId xmlns:a16="http://schemas.microsoft.com/office/drawing/2014/main" id="{9DC0559D-19AC-AD4A-4E86-57E906AA85DE}"/>
              </a:ext>
            </a:extLst>
          </p:cNvPr>
          <p:cNvSpPr txBox="1">
            <a:spLocks/>
          </p:cNvSpPr>
          <p:nvPr/>
        </p:nvSpPr>
        <p:spPr>
          <a:xfrm>
            <a:off x="385233" y="3755455"/>
            <a:ext cx="4392084" cy="106468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200" dirty="0">
                <a:solidFill>
                  <a:srgbClr val="0076CF"/>
                </a:solidFill>
                <a:latin typeface="Poppins ExtraBold"/>
                <a:cs typeface="Poppins ExtraBold"/>
              </a:rPr>
              <a:t>Font</a:t>
            </a:r>
            <a:endParaRPr lang="en-US" sz="4200">
              <a:solidFill>
                <a:srgbClr val="0076CF"/>
              </a:solidFill>
              <a:cs typeface="Calibri Light"/>
            </a:endParaRPr>
          </a:p>
        </p:txBody>
      </p:sp>
      <p:pic>
        <p:nvPicPr>
          <p:cNvPr id="13" name="Picture 13" descr="Logo, company name&#10;&#10;Description automatically generated">
            <a:extLst>
              <a:ext uri="{FF2B5EF4-FFF2-40B4-BE49-F238E27FC236}">
                <a16:creationId xmlns:a16="http://schemas.microsoft.com/office/drawing/2014/main" id="{4F1135F5-13A7-3325-1CDA-266A0B514F1F}"/>
              </a:ext>
            </a:extLst>
          </p:cNvPr>
          <p:cNvPicPr>
            <a:picLocks noChangeAspect="1"/>
          </p:cNvPicPr>
          <p:nvPr/>
        </p:nvPicPr>
        <p:blipFill>
          <a:blip r:embed="rId3"/>
          <a:stretch>
            <a:fillRect/>
          </a:stretch>
        </p:blipFill>
        <p:spPr>
          <a:xfrm>
            <a:off x="628650" y="2548334"/>
            <a:ext cx="3896783" cy="1337997"/>
          </a:xfrm>
          <a:prstGeom prst="rect">
            <a:avLst/>
          </a:prstGeom>
        </p:spPr>
      </p:pic>
      <p:sp>
        <p:nvSpPr>
          <p:cNvPr id="14" name="Rectangle 13">
            <a:extLst>
              <a:ext uri="{FF2B5EF4-FFF2-40B4-BE49-F238E27FC236}">
                <a16:creationId xmlns:a16="http://schemas.microsoft.com/office/drawing/2014/main" id="{74F5743B-6F89-09D2-3BE5-26E0338A0107}"/>
              </a:ext>
            </a:extLst>
          </p:cNvPr>
          <p:cNvSpPr/>
          <p:nvPr/>
        </p:nvSpPr>
        <p:spPr>
          <a:xfrm>
            <a:off x="6159500" y="2836333"/>
            <a:ext cx="846666" cy="814916"/>
          </a:xfrm>
          <a:prstGeom prst="rect">
            <a:avLst/>
          </a:prstGeom>
          <a:solidFill>
            <a:srgbClr val="0076C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0304693-7644-573D-A5F1-B05D29F47FF1}"/>
              </a:ext>
            </a:extLst>
          </p:cNvPr>
          <p:cNvSpPr/>
          <p:nvPr/>
        </p:nvSpPr>
        <p:spPr>
          <a:xfrm>
            <a:off x="7125229" y="2836332"/>
            <a:ext cx="846666" cy="814916"/>
          </a:xfrm>
          <a:prstGeom prst="rect">
            <a:avLst/>
          </a:prstGeom>
          <a:solidFill>
            <a:srgbClr val="F686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6BA930E-6A92-383B-953E-8D7A4C2592AA}"/>
              </a:ext>
            </a:extLst>
          </p:cNvPr>
          <p:cNvSpPr/>
          <p:nvPr/>
        </p:nvSpPr>
        <p:spPr>
          <a:xfrm>
            <a:off x="8090958" y="2836333"/>
            <a:ext cx="846666" cy="814916"/>
          </a:xfrm>
          <a:prstGeom prst="rect">
            <a:avLst/>
          </a:prstGeom>
          <a:solidFill>
            <a:srgbClr val="43B0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85DB19A-A17F-C929-CD62-C425A4AFFD1B}"/>
              </a:ext>
            </a:extLst>
          </p:cNvPr>
          <p:cNvSpPr/>
          <p:nvPr/>
        </p:nvSpPr>
        <p:spPr>
          <a:xfrm>
            <a:off x="9056687" y="2836332"/>
            <a:ext cx="846666" cy="814916"/>
          </a:xfrm>
          <a:prstGeom prst="rect">
            <a:avLst/>
          </a:prstGeom>
          <a:solidFill>
            <a:srgbClr val="EB00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7D677B9-E4F5-1096-2E6E-C9F1B1F1A344}"/>
              </a:ext>
            </a:extLst>
          </p:cNvPr>
          <p:cNvSpPr/>
          <p:nvPr/>
        </p:nvSpPr>
        <p:spPr>
          <a:xfrm>
            <a:off x="10022416" y="2836332"/>
            <a:ext cx="846666" cy="814916"/>
          </a:xfrm>
          <a:prstGeom prst="rect">
            <a:avLst/>
          </a:prstGeom>
          <a:solidFill>
            <a:srgbClr val="FFB81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itle 1">
            <a:extLst>
              <a:ext uri="{FF2B5EF4-FFF2-40B4-BE49-F238E27FC236}">
                <a16:creationId xmlns:a16="http://schemas.microsoft.com/office/drawing/2014/main" id="{EB52BD78-1154-4E46-CD4C-BCD139EFC2AF}"/>
              </a:ext>
            </a:extLst>
          </p:cNvPr>
          <p:cNvSpPr txBox="1">
            <a:spLocks/>
          </p:cNvSpPr>
          <p:nvPr/>
        </p:nvSpPr>
        <p:spPr>
          <a:xfrm>
            <a:off x="385232" y="4887871"/>
            <a:ext cx="4392084" cy="1403350"/>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200000"/>
              </a:lnSpc>
            </a:pPr>
            <a:r>
              <a:rPr lang="en-US" sz="2400" dirty="0">
                <a:solidFill>
                  <a:srgbClr val="0076CF"/>
                </a:solidFill>
                <a:latin typeface="Poppins"/>
                <a:cs typeface="Poppins ExtraBold"/>
              </a:rPr>
              <a:t>Poppins</a:t>
            </a:r>
            <a:endParaRPr lang="en-US"/>
          </a:p>
          <a:p>
            <a:pPr>
              <a:lnSpc>
                <a:spcPct val="200000"/>
              </a:lnSpc>
            </a:pPr>
            <a:r>
              <a:rPr lang="en-US" sz="2400" dirty="0">
                <a:solidFill>
                  <a:srgbClr val="0076CF"/>
                </a:solidFill>
                <a:latin typeface="Poppins ExtraBold"/>
                <a:cs typeface="Poppins ExtraBold"/>
              </a:rPr>
              <a:t>Poppins </a:t>
            </a:r>
            <a:r>
              <a:rPr lang="en-US" sz="2400" dirty="0" err="1">
                <a:solidFill>
                  <a:srgbClr val="0076CF"/>
                </a:solidFill>
                <a:latin typeface="Poppins ExtraBold"/>
                <a:cs typeface="Poppins ExtraBold"/>
              </a:rPr>
              <a:t>ExtraBold</a:t>
            </a:r>
            <a:endParaRPr lang="en-US" sz="2400" dirty="0">
              <a:solidFill>
                <a:srgbClr val="0076CF"/>
              </a:solidFill>
              <a:latin typeface="Poppins ExtraBold"/>
              <a:cs typeface="Poppins ExtraBold"/>
            </a:endParaRPr>
          </a:p>
          <a:p>
            <a:endParaRPr lang="en-US" sz="1600" dirty="0">
              <a:solidFill>
                <a:srgbClr val="0076CF"/>
              </a:solidFill>
              <a:latin typeface="Poppins"/>
              <a:cs typeface="Poppins ExtraBold"/>
            </a:endParaRPr>
          </a:p>
        </p:txBody>
      </p:sp>
      <p:sp>
        <p:nvSpPr>
          <p:cNvPr id="20" name="Title 1">
            <a:extLst>
              <a:ext uri="{FF2B5EF4-FFF2-40B4-BE49-F238E27FC236}">
                <a16:creationId xmlns:a16="http://schemas.microsoft.com/office/drawing/2014/main" id="{0D4EDBB9-0EC8-9EAE-58B5-5DE03DD76419}"/>
              </a:ext>
            </a:extLst>
          </p:cNvPr>
          <p:cNvSpPr txBox="1">
            <a:spLocks/>
          </p:cNvSpPr>
          <p:nvPr/>
        </p:nvSpPr>
        <p:spPr>
          <a:xfrm>
            <a:off x="6322482" y="3755454"/>
            <a:ext cx="4392084" cy="106468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200" dirty="0">
                <a:solidFill>
                  <a:srgbClr val="0076CF"/>
                </a:solidFill>
                <a:latin typeface="Poppins ExtraBold"/>
                <a:cs typeface="Poppins ExtraBold"/>
              </a:rPr>
              <a:t>Icons</a:t>
            </a:r>
            <a:endParaRPr lang="en-US" sz="4200" dirty="0">
              <a:solidFill>
                <a:srgbClr val="0076CF"/>
              </a:solidFill>
              <a:cs typeface="Calibri Light"/>
            </a:endParaRPr>
          </a:p>
        </p:txBody>
      </p:sp>
      <p:pic>
        <p:nvPicPr>
          <p:cNvPr id="21" name="Picture 21" descr="Shape, circle&#10;&#10;Description automatically generated">
            <a:extLst>
              <a:ext uri="{FF2B5EF4-FFF2-40B4-BE49-F238E27FC236}">
                <a16:creationId xmlns:a16="http://schemas.microsoft.com/office/drawing/2014/main" id="{F2B373FF-3637-110A-26BD-7629118383B3}"/>
              </a:ext>
            </a:extLst>
          </p:cNvPr>
          <p:cNvPicPr>
            <a:picLocks noChangeAspect="1"/>
          </p:cNvPicPr>
          <p:nvPr/>
        </p:nvPicPr>
        <p:blipFill>
          <a:blip r:embed="rId4"/>
          <a:stretch>
            <a:fillRect/>
          </a:stretch>
        </p:blipFill>
        <p:spPr>
          <a:xfrm>
            <a:off x="5782733" y="4951982"/>
            <a:ext cx="1208617" cy="1229702"/>
          </a:xfrm>
          <a:prstGeom prst="rect">
            <a:avLst/>
          </a:prstGeom>
        </p:spPr>
      </p:pic>
      <p:pic>
        <p:nvPicPr>
          <p:cNvPr id="3" name="Picture 4" descr="Shape, circle&#10;&#10;Description automatically generated">
            <a:extLst>
              <a:ext uri="{FF2B5EF4-FFF2-40B4-BE49-F238E27FC236}">
                <a16:creationId xmlns:a16="http://schemas.microsoft.com/office/drawing/2014/main" id="{3BF87040-6366-5FB0-3CD2-D4B5056FA226}"/>
              </a:ext>
            </a:extLst>
          </p:cNvPr>
          <p:cNvPicPr>
            <a:picLocks noChangeAspect="1"/>
          </p:cNvPicPr>
          <p:nvPr/>
        </p:nvPicPr>
        <p:blipFill>
          <a:blip r:embed="rId5"/>
          <a:stretch>
            <a:fillRect/>
          </a:stretch>
        </p:blipFill>
        <p:spPr>
          <a:xfrm>
            <a:off x="8675511" y="4951982"/>
            <a:ext cx="1208618" cy="1229703"/>
          </a:xfrm>
          <a:prstGeom prst="rect">
            <a:avLst/>
          </a:prstGeom>
        </p:spPr>
      </p:pic>
      <p:pic>
        <p:nvPicPr>
          <p:cNvPr id="5" name="Picture 5" descr="Shape, square&#10;&#10;Description automatically generated">
            <a:extLst>
              <a:ext uri="{FF2B5EF4-FFF2-40B4-BE49-F238E27FC236}">
                <a16:creationId xmlns:a16="http://schemas.microsoft.com/office/drawing/2014/main" id="{AD2BE532-F4E1-A19C-568B-1FC1AFB1FFFE}"/>
              </a:ext>
            </a:extLst>
          </p:cNvPr>
          <p:cNvPicPr>
            <a:picLocks noChangeAspect="1"/>
          </p:cNvPicPr>
          <p:nvPr/>
        </p:nvPicPr>
        <p:blipFill>
          <a:blip r:embed="rId6"/>
          <a:stretch>
            <a:fillRect/>
          </a:stretch>
        </p:blipFill>
        <p:spPr>
          <a:xfrm>
            <a:off x="7229122" y="4967857"/>
            <a:ext cx="1208617" cy="1197952"/>
          </a:xfrm>
          <a:prstGeom prst="rect">
            <a:avLst/>
          </a:prstGeom>
        </p:spPr>
      </p:pic>
      <p:pic>
        <p:nvPicPr>
          <p:cNvPr id="6" name="Picture 6" descr="Shape&#10;&#10;Description automatically generated">
            <a:extLst>
              <a:ext uri="{FF2B5EF4-FFF2-40B4-BE49-F238E27FC236}">
                <a16:creationId xmlns:a16="http://schemas.microsoft.com/office/drawing/2014/main" id="{E503A15A-E0D5-2CF6-CAA9-83A2F2EA4FB7}"/>
              </a:ext>
            </a:extLst>
          </p:cNvPr>
          <p:cNvPicPr>
            <a:picLocks noChangeAspect="1"/>
          </p:cNvPicPr>
          <p:nvPr/>
        </p:nvPicPr>
        <p:blipFill>
          <a:blip r:embed="rId7"/>
          <a:stretch>
            <a:fillRect/>
          </a:stretch>
        </p:blipFill>
        <p:spPr>
          <a:xfrm>
            <a:off x="10121900" y="4846149"/>
            <a:ext cx="1430867" cy="1441369"/>
          </a:xfrm>
          <a:prstGeom prst="rect">
            <a:avLst/>
          </a:prstGeom>
        </p:spPr>
      </p:pic>
    </p:spTree>
    <p:extLst>
      <p:ext uri="{BB962C8B-B14F-4D97-AF65-F5344CB8AC3E}">
        <p14:creationId xmlns:p14="http://schemas.microsoft.com/office/powerpoint/2010/main" val="106497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6CF"/>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CEE74D3-5D74-4CB3-88ED-6A6A223EE739}"/>
              </a:ext>
            </a:extLst>
          </p:cNvPr>
          <p:cNvSpPr txBox="1">
            <a:spLocks/>
          </p:cNvSpPr>
          <p:nvPr/>
        </p:nvSpPr>
        <p:spPr>
          <a:xfrm>
            <a:off x="1524000" y="123014"/>
            <a:ext cx="9144000" cy="110490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6000" dirty="0">
                <a:solidFill>
                  <a:schemeClr val="bg1"/>
                </a:solidFill>
                <a:latin typeface="Poppins ExtraBold"/>
                <a:cs typeface="Poppins ExtraBold"/>
              </a:rPr>
              <a:t>Technical Video</a:t>
            </a:r>
            <a:endParaRPr lang="en-US" dirty="0"/>
          </a:p>
        </p:txBody>
      </p:sp>
      <p:pic>
        <p:nvPicPr>
          <p:cNvPr id="3" name="Picture 2" descr="Icon&#10;&#10;Description automatically generated">
            <a:extLst>
              <a:ext uri="{FF2B5EF4-FFF2-40B4-BE49-F238E27FC236}">
                <a16:creationId xmlns:a16="http://schemas.microsoft.com/office/drawing/2014/main" id="{22779AD4-0DA8-C693-5FDB-8A14220BF9A1}"/>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9956" t="51517" b="-394"/>
          <a:stretch/>
        </p:blipFill>
        <p:spPr>
          <a:xfrm>
            <a:off x="-2159" y="-4843"/>
            <a:ext cx="1828087" cy="1792299"/>
          </a:xfrm>
          <a:prstGeom prst="rect">
            <a:avLst/>
          </a:prstGeom>
        </p:spPr>
      </p:pic>
      <p:pic>
        <p:nvPicPr>
          <p:cNvPr id="14" name="Picture 13" descr="A picture containing blur&#10;&#10;Description automatically generated">
            <a:extLst>
              <a:ext uri="{FF2B5EF4-FFF2-40B4-BE49-F238E27FC236}">
                <a16:creationId xmlns:a16="http://schemas.microsoft.com/office/drawing/2014/main" id="{B7F9E0D9-F4E4-981D-3305-C3F860A99B2A}"/>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47619" b="31248"/>
          <a:stretch/>
        </p:blipFill>
        <p:spPr>
          <a:xfrm>
            <a:off x="-2535" y="4742162"/>
            <a:ext cx="1586298" cy="2090030"/>
          </a:xfrm>
          <a:prstGeom prst="rect">
            <a:avLst/>
          </a:prstGeom>
        </p:spPr>
      </p:pic>
      <p:pic>
        <p:nvPicPr>
          <p:cNvPr id="16" name="Picture 15" descr="Icon&#10;&#10;Description automatically generated">
            <a:extLst>
              <a:ext uri="{FF2B5EF4-FFF2-40B4-BE49-F238E27FC236}">
                <a16:creationId xmlns:a16="http://schemas.microsoft.com/office/drawing/2014/main" id="{2DFD938C-7E6A-3966-FB71-AC6D13DFCCF1}"/>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52949" r="52660" b="-532"/>
          <a:stretch/>
        </p:blipFill>
        <p:spPr>
          <a:xfrm>
            <a:off x="9631209" y="-7017"/>
            <a:ext cx="2558288" cy="2581236"/>
          </a:xfrm>
          <a:prstGeom prst="rect">
            <a:avLst/>
          </a:prstGeom>
        </p:spPr>
      </p:pic>
      <p:pic>
        <p:nvPicPr>
          <p:cNvPr id="20" name="Picture 19" descr="A picture containing gauge, stove&#10;&#10;Description automatically generated">
            <a:extLst>
              <a:ext uri="{FF2B5EF4-FFF2-40B4-BE49-F238E27FC236}">
                <a16:creationId xmlns:a16="http://schemas.microsoft.com/office/drawing/2014/main" id="{4602A742-EF2F-9669-7E27-66C9468193E2}"/>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49925" t="53087" b="-1298"/>
          <a:stretch/>
        </p:blipFill>
        <p:spPr>
          <a:xfrm>
            <a:off x="-4739" y="-14195"/>
            <a:ext cx="2563913" cy="2477948"/>
          </a:xfrm>
          <a:prstGeom prst="rect">
            <a:avLst/>
          </a:prstGeom>
        </p:spPr>
      </p:pic>
      <p:pic>
        <p:nvPicPr>
          <p:cNvPr id="22" name="Picture 21" descr="A picture containing black&#10;&#10;Description automatically generated">
            <a:extLst>
              <a:ext uri="{FF2B5EF4-FFF2-40B4-BE49-F238E27FC236}">
                <a16:creationId xmlns:a16="http://schemas.microsoft.com/office/drawing/2014/main" id="{6572B332-EF35-60B6-9262-E8F3514860F4}"/>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46848" r="-1389" b="20810"/>
          <a:stretch/>
        </p:blipFill>
        <p:spPr>
          <a:xfrm>
            <a:off x="-1137" y="5214452"/>
            <a:ext cx="1138486" cy="1659349"/>
          </a:xfrm>
          <a:prstGeom prst="rect">
            <a:avLst/>
          </a:prstGeom>
        </p:spPr>
      </p:pic>
      <p:pic>
        <p:nvPicPr>
          <p:cNvPr id="24" name="Picture 23" descr="A picture containing text&#10;&#10;Description automatically generated">
            <a:extLst>
              <a:ext uri="{FF2B5EF4-FFF2-40B4-BE49-F238E27FC236}">
                <a16:creationId xmlns:a16="http://schemas.microsoft.com/office/drawing/2014/main" id="{C56B3DB5-BA25-6DAE-D6EC-837DE3ED6FDE}"/>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56629" r="53713" b="761"/>
          <a:stretch/>
        </p:blipFill>
        <p:spPr>
          <a:xfrm>
            <a:off x="10443280" y="-5386"/>
            <a:ext cx="1749594" cy="1616794"/>
          </a:xfrm>
          <a:prstGeom prst="rect">
            <a:avLst/>
          </a:prstGeom>
        </p:spPr>
      </p:pic>
      <p:pic>
        <p:nvPicPr>
          <p:cNvPr id="4" name="Picture 3" descr="A picture containing icon&#10;&#10;Description automatically generated">
            <a:extLst>
              <a:ext uri="{FF2B5EF4-FFF2-40B4-BE49-F238E27FC236}">
                <a16:creationId xmlns:a16="http://schemas.microsoft.com/office/drawing/2014/main" id="{EFD666EE-164F-8F7D-5312-ED04D8D13E73}"/>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t="-525" r="-495" b="67322"/>
          <a:stretch/>
        </p:blipFill>
        <p:spPr>
          <a:xfrm>
            <a:off x="9743697" y="6245900"/>
            <a:ext cx="1839520" cy="611805"/>
          </a:xfrm>
          <a:prstGeom prst="rect">
            <a:avLst/>
          </a:prstGeom>
        </p:spPr>
      </p:pic>
      <p:pic>
        <p:nvPicPr>
          <p:cNvPr id="7" name="Picture 6" descr="Shape&#10;&#10;Description automatically generated">
            <a:extLst>
              <a:ext uri="{FF2B5EF4-FFF2-40B4-BE49-F238E27FC236}">
                <a16:creationId xmlns:a16="http://schemas.microsoft.com/office/drawing/2014/main" id="{D38B6F72-2BD5-EB58-8B3F-B2429A75D703}"/>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r="-126" b="60631"/>
          <a:stretch/>
        </p:blipFill>
        <p:spPr>
          <a:xfrm>
            <a:off x="9124572" y="5625789"/>
            <a:ext cx="3073578" cy="1218379"/>
          </a:xfrm>
          <a:prstGeom prst="rect">
            <a:avLst/>
          </a:prstGeom>
        </p:spPr>
      </p:pic>
      <p:pic>
        <p:nvPicPr>
          <p:cNvPr id="8" name="Online Media 7" title="4K Stunning Underwater Wonders of the Red Sea + Relaxing Music - Coral Reefs &amp; Colorful Sea Life">
            <a:hlinkClick r:id="" action="ppaction://media"/>
            <a:extLst>
              <a:ext uri="{FF2B5EF4-FFF2-40B4-BE49-F238E27FC236}">
                <a16:creationId xmlns:a16="http://schemas.microsoft.com/office/drawing/2014/main" id="{6F836CC6-6072-C3FA-3637-93E18272CA6F}"/>
              </a:ext>
            </a:extLst>
          </p:cNvPr>
          <p:cNvPicPr>
            <a:picLocks noRot="1" noChangeAspect="1"/>
          </p:cNvPicPr>
          <p:nvPr>
            <a:videoFile r:link="rId1"/>
          </p:nvPr>
        </p:nvPicPr>
        <p:blipFill>
          <a:blip r:embed="rId12"/>
          <a:stretch>
            <a:fillRect/>
          </a:stretch>
        </p:blipFill>
        <p:spPr>
          <a:xfrm>
            <a:off x="2931583" y="1471084"/>
            <a:ext cx="6233583" cy="4677833"/>
          </a:xfrm>
          <a:prstGeom prst="rect">
            <a:avLst/>
          </a:prstGeom>
        </p:spPr>
      </p:pic>
    </p:spTree>
    <p:extLst>
      <p:ext uri="{BB962C8B-B14F-4D97-AF65-F5344CB8AC3E}">
        <p14:creationId xmlns:p14="http://schemas.microsoft.com/office/powerpoint/2010/main" val="236113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6CF"/>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CEE74D3-5D74-4CB3-88ED-6A6A223EE739}"/>
              </a:ext>
            </a:extLst>
          </p:cNvPr>
          <p:cNvSpPr txBox="1">
            <a:spLocks/>
          </p:cNvSpPr>
          <p:nvPr/>
        </p:nvSpPr>
        <p:spPr>
          <a:xfrm>
            <a:off x="1524000" y="2874681"/>
            <a:ext cx="9144000" cy="110490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6000" dirty="0">
                <a:solidFill>
                  <a:schemeClr val="bg1"/>
                </a:solidFill>
                <a:latin typeface="Poppins ExtraBold"/>
                <a:cs typeface="Poppins ExtraBold"/>
              </a:rPr>
              <a:t>Feedback &amp; Future</a:t>
            </a:r>
            <a:endParaRPr lang="en-US" dirty="0"/>
          </a:p>
        </p:txBody>
      </p:sp>
      <p:pic>
        <p:nvPicPr>
          <p:cNvPr id="3" name="Picture 2" descr="Icon&#10;&#10;Description automatically generated">
            <a:extLst>
              <a:ext uri="{FF2B5EF4-FFF2-40B4-BE49-F238E27FC236}">
                <a16:creationId xmlns:a16="http://schemas.microsoft.com/office/drawing/2014/main" id="{22779AD4-0DA8-C693-5FDB-8A14220BF9A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9956" t="51517" b="-394"/>
          <a:stretch/>
        </p:blipFill>
        <p:spPr>
          <a:xfrm>
            <a:off x="-2159" y="-4843"/>
            <a:ext cx="1828087" cy="1792299"/>
          </a:xfrm>
          <a:prstGeom prst="rect">
            <a:avLst/>
          </a:prstGeom>
        </p:spPr>
      </p:pic>
      <p:pic>
        <p:nvPicPr>
          <p:cNvPr id="14" name="Picture 13" descr="A picture containing blur&#10;&#10;Description automatically generated">
            <a:extLst>
              <a:ext uri="{FF2B5EF4-FFF2-40B4-BE49-F238E27FC236}">
                <a16:creationId xmlns:a16="http://schemas.microsoft.com/office/drawing/2014/main" id="{B7F9E0D9-F4E4-981D-3305-C3F860A99B2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7619" b="31248"/>
          <a:stretch/>
        </p:blipFill>
        <p:spPr>
          <a:xfrm>
            <a:off x="-2535" y="4742162"/>
            <a:ext cx="1586298" cy="2090030"/>
          </a:xfrm>
          <a:prstGeom prst="rect">
            <a:avLst/>
          </a:prstGeom>
        </p:spPr>
      </p:pic>
      <p:pic>
        <p:nvPicPr>
          <p:cNvPr id="16" name="Picture 15" descr="Icon&#10;&#10;Description automatically generated">
            <a:extLst>
              <a:ext uri="{FF2B5EF4-FFF2-40B4-BE49-F238E27FC236}">
                <a16:creationId xmlns:a16="http://schemas.microsoft.com/office/drawing/2014/main" id="{2DFD938C-7E6A-3966-FB71-AC6D13DFCCF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52949" r="52660" b="-532"/>
          <a:stretch/>
        </p:blipFill>
        <p:spPr>
          <a:xfrm>
            <a:off x="9631209" y="-7017"/>
            <a:ext cx="2558288" cy="2581236"/>
          </a:xfrm>
          <a:prstGeom prst="rect">
            <a:avLst/>
          </a:prstGeom>
        </p:spPr>
      </p:pic>
      <p:pic>
        <p:nvPicPr>
          <p:cNvPr id="20" name="Picture 19" descr="A picture containing gauge, stove&#10;&#10;Description automatically generated">
            <a:extLst>
              <a:ext uri="{FF2B5EF4-FFF2-40B4-BE49-F238E27FC236}">
                <a16:creationId xmlns:a16="http://schemas.microsoft.com/office/drawing/2014/main" id="{4602A742-EF2F-9669-7E27-66C9468193E2}"/>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49925" t="53087" b="-1298"/>
          <a:stretch/>
        </p:blipFill>
        <p:spPr>
          <a:xfrm>
            <a:off x="-4739" y="-14195"/>
            <a:ext cx="2563913" cy="2477948"/>
          </a:xfrm>
          <a:prstGeom prst="rect">
            <a:avLst/>
          </a:prstGeom>
        </p:spPr>
      </p:pic>
      <p:pic>
        <p:nvPicPr>
          <p:cNvPr id="22" name="Picture 21" descr="A picture containing black&#10;&#10;Description automatically generated">
            <a:extLst>
              <a:ext uri="{FF2B5EF4-FFF2-40B4-BE49-F238E27FC236}">
                <a16:creationId xmlns:a16="http://schemas.microsoft.com/office/drawing/2014/main" id="{6572B332-EF35-60B6-9262-E8F3514860F4}"/>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46848" r="-1389" b="20810"/>
          <a:stretch/>
        </p:blipFill>
        <p:spPr>
          <a:xfrm>
            <a:off x="-1137" y="5214452"/>
            <a:ext cx="1138486" cy="1659349"/>
          </a:xfrm>
          <a:prstGeom prst="rect">
            <a:avLst/>
          </a:prstGeom>
        </p:spPr>
      </p:pic>
      <p:pic>
        <p:nvPicPr>
          <p:cNvPr id="24" name="Picture 23" descr="A picture containing text&#10;&#10;Description automatically generated">
            <a:extLst>
              <a:ext uri="{FF2B5EF4-FFF2-40B4-BE49-F238E27FC236}">
                <a16:creationId xmlns:a16="http://schemas.microsoft.com/office/drawing/2014/main" id="{C56B3DB5-BA25-6DAE-D6EC-837DE3ED6FDE}"/>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56629" r="53713" b="761"/>
          <a:stretch/>
        </p:blipFill>
        <p:spPr>
          <a:xfrm>
            <a:off x="10443280" y="-5386"/>
            <a:ext cx="1749594" cy="1616794"/>
          </a:xfrm>
          <a:prstGeom prst="rect">
            <a:avLst/>
          </a:prstGeom>
        </p:spPr>
      </p:pic>
      <p:pic>
        <p:nvPicPr>
          <p:cNvPr id="9" name="Picture 8" descr="A picture containing icon&#10;&#10;Description automatically generated">
            <a:extLst>
              <a:ext uri="{FF2B5EF4-FFF2-40B4-BE49-F238E27FC236}">
                <a16:creationId xmlns:a16="http://schemas.microsoft.com/office/drawing/2014/main" id="{CB79E160-4569-D6BF-7B2B-D7AD0CCB5F67}"/>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525" r="-495" b="67322"/>
          <a:stretch/>
        </p:blipFill>
        <p:spPr>
          <a:xfrm>
            <a:off x="9743697" y="6245900"/>
            <a:ext cx="1839520" cy="611805"/>
          </a:xfrm>
          <a:prstGeom prst="rect">
            <a:avLst/>
          </a:prstGeom>
        </p:spPr>
      </p:pic>
      <p:pic>
        <p:nvPicPr>
          <p:cNvPr id="11" name="Picture 10" descr="Shape&#10;&#10;Description automatically generated">
            <a:extLst>
              <a:ext uri="{FF2B5EF4-FFF2-40B4-BE49-F238E27FC236}">
                <a16:creationId xmlns:a16="http://schemas.microsoft.com/office/drawing/2014/main" id="{E408785C-33F4-3E92-D363-9C6CE313640E}"/>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r="-126" b="60631"/>
          <a:stretch/>
        </p:blipFill>
        <p:spPr>
          <a:xfrm>
            <a:off x="9124572" y="5625789"/>
            <a:ext cx="3073578" cy="1218379"/>
          </a:xfrm>
          <a:prstGeom prst="rect">
            <a:avLst/>
          </a:prstGeom>
        </p:spPr>
      </p:pic>
    </p:spTree>
    <p:extLst>
      <p:ext uri="{BB962C8B-B14F-4D97-AF65-F5344CB8AC3E}">
        <p14:creationId xmlns:p14="http://schemas.microsoft.com/office/powerpoint/2010/main" val="2363440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6CF"/>
        </a:solidFill>
        <a:effectLst/>
      </p:bgPr>
    </p:bg>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22779AD4-0DA8-C693-5FDB-8A14220BF9A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9956" t="51517" b="-394"/>
          <a:stretch/>
        </p:blipFill>
        <p:spPr>
          <a:xfrm>
            <a:off x="-2159" y="-4843"/>
            <a:ext cx="1828087" cy="1792299"/>
          </a:xfrm>
          <a:prstGeom prst="rect">
            <a:avLst/>
          </a:prstGeom>
        </p:spPr>
      </p:pic>
      <p:pic>
        <p:nvPicPr>
          <p:cNvPr id="14" name="Picture 13" descr="A picture containing blur&#10;&#10;Description automatically generated">
            <a:extLst>
              <a:ext uri="{FF2B5EF4-FFF2-40B4-BE49-F238E27FC236}">
                <a16:creationId xmlns:a16="http://schemas.microsoft.com/office/drawing/2014/main" id="{B7F9E0D9-F4E4-981D-3305-C3F860A99B2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7619" b="31248"/>
          <a:stretch/>
        </p:blipFill>
        <p:spPr>
          <a:xfrm>
            <a:off x="-2535" y="4742162"/>
            <a:ext cx="1586298" cy="2090030"/>
          </a:xfrm>
          <a:prstGeom prst="rect">
            <a:avLst/>
          </a:prstGeom>
        </p:spPr>
      </p:pic>
      <p:pic>
        <p:nvPicPr>
          <p:cNvPr id="16" name="Picture 15" descr="Icon&#10;&#10;Description automatically generated">
            <a:extLst>
              <a:ext uri="{FF2B5EF4-FFF2-40B4-BE49-F238E27FC236}">
                <a16:creationId xmlns:a16="http://schemas.microsoft.com/office/drawing/2014/main" id="{2DFD938C-7E6A-3966-FB71-AC6D13DFCCF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52949" r="52660" b="-532"/>
          <a:stretch/>
        </p:blipFill>
        <p:spPr>
          <a:xfrm>
            <a:off x="9631209" y="-7017"/>
            <a:ext cx="2558288" cy="2581236"/>
          </a:xfrm>
          <a:prstGeom prst="rect">
            <a:avLst/>
          </a:prstGeom>
        </p:spPr>
      </p:pic>
      <p:pic>
        <p:nvPicPr>
          <p:cNvPr id="20" name="Picture 19" descr="A picture containing gauge, stove&#10;&#10;Description automatically generated">
            <a:extLst>
              <a:ext uri="{FF2B5EF4-FFF2-40B4-BE49-F238E27FC236}">
                <a16:creationId xmlns:a16="http://schemas.microsoft.com/office/drawing/2014/main" id="{4602A742-EF2F-9669-7E27-66C9468193E2}"/>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49925" t="53087" b="-1298"/>
          <a:stretch/>
        </p:blipFill>
        <p:spPr>
          <a:xfrm>
            <a:off x="-4739" y="-14195"/>
            <a:ext cx="2563913" cy="2477948"/>
          </a:xfrm>
          <a:prstGeom prst="rect">
            <a:avLst/>
          </a:prstGeom>
        </p:spPr>
      </p:pic>
      <p:pic>
        <p:nvPicPr>
          <p:cNvPr id="22" name="Picture 21" descr="A picture containing black&#10;&#10;Description automatically generated">
            <a:extLst>
              <a:ext uri="{FF2B5EF4-FFF2-40B4-BE49-F238E27FC236}">
                <a16:creationId xmlns:a16="http://schemas.microsoft.com/office/drawing/2014/main" id="{6572B332-EF35-60B6-9262-E8F3514860F4}"/>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46848" r="-1389" b="20810"/>
          <a:stretch/>
        </p:blipFill>
        <p:spPr>
          <a:xfrm>
            <a:off x="-1137" y="5214452"/>
            <a:ext cx="1138486" cy="1659349"/>
          </a:xfrm>
          <a:prstGeom prst="rect">
            <a:avLst/>
          </a:prstGeom>
        </p:spPr>
      </p:pic>
      <p:pic>
        <p:nvPicPr>
          <p:cNvPr id="24" name="Picture 23" descr="A picture containing text&#10;&#10;Description automatically generated">
            <a:extLst>
              <a:ext uri="{FF2B5EF4-FFF2-40B4-BE49-F238E27FC236}">
                <a16:creationId xmlns:a16="http://schemas.microsoft.com/office/drawing/2014/main" id="{C56B3DB5-BA25-6DAE-D6EC-837DE3ED6FDE}"/>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56629" r="53713" b="761"/>
          <a:stretch/>
        </p:blipFill>
        <p:spPr>
          <a:xfrm>
            <a:off x="10443280" y="-5386"/>
            <a:ext cx="1749594" cy="1616794"/>
          </a:xfrm>
          <a:prstGeom prst="rect">
            <a:avLst/>
          </a:prstGeom>
        </p:spPr>
      </p:pic>
      <p:sp>
        <p:nvSpPr>
          <p:cNvPr id="2" name="Title 1">
            <a:extLst>
              <a:ext uri="{FF2B5EF4-FFF2-40B4-BE49-F238E27FC236}">
                <a16:creationId xmlns:a16="http://schemas.microsoft.com/office/drawing/2014/main" id="{19B8D910-5FD2-5817-F7AD-8DE79AA49F85}"/>
              </a:ext>
            </a:extLst>
          </p:cNvPr>
          <p:cNvSpPr txBox="1">
            <a:spLocks/>
          </p:cNvSpPr>
          <p:nvPr/>
        </p:nvSpPr>
        <p:spPr>
          <a:xfrm>
            <a:off x="2564780" y="2179134"/>
            <a:ext cx="7062438" cy="320504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3600" dirty="0">
                <a:solidFill>
                  <a:schemeClr val="bg1"/>
                </a:solidFill>
                <a:latin typeface="Poppins ExtraBold"/>
                <a:cs typeface="Poppins ExtraBold"/>
              </a:rPr>
              <a:t>Add Text Here...</a:t>
            </a:r>
          </a:p>
        </p:txBody>
      </p:sp>
      <p:sp>
        <p:nvSpPr>
          <p:cNvPr id="6" name="Title 1">
            <a:extLst>
              <a:ext uri="{FF2B5EF4-FFF2-40B4-BE49-F238E27FC236}">
                <a16:creationId xmlns:a16="http://schemas.microsoft.com/office/drawing/2014/main" id="{FC8CA10A-DBFD-5285-CEF8-1EF69E4C767D}"/>
              </a:ext>
            </a:extLst>
          </p:cNvPr>
          <p:cNvSpPr txBox="1">
            <a:spLocks/>
          </p:cNvSpPr>
          <p:nvPr/>
        </p:nvSpPr>
        <p:spPr>
          <a:xfrm>
            <a:off x="1524000" y="408403"/>
            <a:ext cx="9144000" cy="110490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800" dirty="0">
                <a:solidFill>
                  <a:schemeClr val="bg1"/>
                </a:solidFill>
                <a:latin typeface="Poppins ExtraBold"/>
                <a:cs typeface="Poppins ExtraBold"/>
              </a:rPr>
              <a:t>Feedback &amp; Future</a:t>
            </a:r>
            <a:endParaRPr lang="en-US" dirty="0">
              <a:solidFill>
                <a:schemeClr val="bg1"/>
              </a:solidFill>
            </a:endParaRPr>
          </a:p>
        </p:txBody>
      </p:sp>
      <p:pic>
        <p:nvPicPr>
          <p:cNvPr id="10" name="Picture 9" descr="A picture containing icon&#10;&#10;Description automatically generated">
            <a:extLst>
              <a:ext uri="{FF2B5EF4-FFF2-40B4-BE49-F238E27FC236}">
                <a16:creationId xmlns:a16="http://schemas.microsoft.com/office/drawing/2014/main" id="{481646AA-6538-DFC4-3FDF-3117EC087385}"/>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525" r="-495" b="67322"/>
          <a:stretch/>
        </p:blipFill>
        <p:spPr>
          <a:xfrm>
            <a:off x="9743697" y="6245900"/>
            <a:ext cx="1839520" cy="611805"/>
          </a:xfrm>
          <a:prstGeom prst="rect">
            <a:avLst/>
          </a:prstGeom>
        </p:spPr>
      </p:pic>
      <p:pic>
        <p:nvPicPr>
          <p:cNvPr id="12" name="Picture 11" descr="Shape&#10;&#10;Description automatically generated">
            <a:extLst>
              <a:ext uri="{FF2B5EF4-FFF2-40B4-BE49-F238E27FC236}">
                <a16:creationId xmlns:a16="http://schemas.microsoft.com/office/drawing/2014/main" id="{7F71C13C-9C94-2BF9-BCFA-56BE99BA2F1D}"/>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r="-126" b="60631"/>
          <a:stretch/>
        </p:blipFill>
        <p:spPr>
          <a:xfrm>
            <a:off x="9124572" y="5625789"/>
            <a:ext cx="3073578" cy="1218379"/>
          </a:xfrm>
          <a:prstGeom prst="rect">
            <a:avLst/>
          </a:prstGeom>
        </p:spPr>
      </p:pic>
    </p:spTree>
    <p:extLst>
      <p:ext uri="{BB962C8B-B14F-4D97-AF65-F5344CB8AC3E}">
        <p14:creationId xmlns:p14="http://schemas.microsoft.com/office/powerpoint/2010/main" val="2220570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6CF"/>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CEE74D3-5D74-4CB3-88ED-6A6A223EE739}"/>
              </a:ext>
            </a:extLst>
          </p:cNvPr>
          <p:cNvSpPr txBox="1">
            <a:spLocks/>
          </p:cNvSpPr>
          <p:nvPr/>
        </p:nvSpPr>
        <p:spPr>
          <a:xfrm>
            <a:off x="1524000" y="2874681"/>
            <a:ext cx="9144000" cy="110490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6000" dirty="0">
                <a:solidFill>
                  <a:schemeClr val="bg1"/>
                </a:solidFill>
                <a:latin typeface="Poppins ExtraBold"/>
                <a:cs typeface="Poppins ExtraBold"/>
              </a:rPr>
              <a:t>Wrap Up!</a:t>
            </a:r>
            <a:endParaRPr lang="en-US" dirty="0"/>
          </a:p>
        </p:txBody>
      </p:sp>
      <p:pic>
        <p:nvPicPr>
          <p:cNvPr id="3" name="Picture 2" descr="Icon&#10;&#10;Description automatically generated">
            <a:extLst>
              <a:ext uri="{FF2B5EF4-FFF2-40B4-BE49-F238E27FC236}">
                <a16:creationId xmlns:a16="http://schemas.microsoft.com/office/drawing/2014/main" id="{22779AD4-0DA8-C693-5FDB-8A14220BF9A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9956" t="51517" b="-394"/>
          <a:stretch/>
        </p:blipFill>
        <p:spPr>
          <a:xfrm>
            <a:off x="-2159" y="-4843"/>
            <a:ext cx="1828087" cy="1792299"/>
          </a:xfrm>
          <a:prstGeom prst="rect">
            <a:avLst/>
          </a:prstGeom>
        </p:spPr>
      </p:pic>
      <p:pic>
        <p:nvPicPr>
          <p:cNvPr id="14" name="Picture 13" descr="A picture containing blur&#10;&#10;Description automatically generated">
            <a:extLst>
              <a:ext uri="{FF2B5EF4-FFF2-40B4-BE49-F238E27FC236}">
                <a16:creationId xmlns:a16="http://schemas.microsoft.com/office/drawing/2014/main" id="{B7F9E0D9-F4E4-981D-3305-C3F860A99B2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7619" b="31248"/>
          <a:stretch/>
        </p:blipFill>
        <p:spPr>
          <a:xfrm>
            <a:off x="-2535" y="4742162"/>
            <a:ext cx="1586298" cy="2090030"/>
          </a:xfrm>
          <a:prstGeom prst="rect">
            <a:avLst/>
          </a:prstGeom>
        </p:spPr>
      </p:pic>
      <p:pic>
        <p:nvPicPr>
          <p:cNvPr id="16" name="Picture 15" descr="Icon&#10;&#10;Description automatically generated">
            <a:extLst>
              <a:ext uri="{FF2B5EF4-FFF2-40B4-BE49-F238E27FC236}">
                <a16:creationId xmlns:a16="http://schemas.microsoft.com/office/drawing/2014/main" id="{2DFD938C-7E6A-3966-FB71-AC6D13DFCCF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52949" r="52660" b="-532"/>
          <a:stretch/>
        </p:blipFill>
        <p:spPr>
          <a:xfrm>
            <a:off x="9631209" y="-7017"/>
            <a:ext cx="2558288" cy="2581236"/>
          </a:xfrm>
          <a:prstGeom prst="rect">
            <a:avLst/>
          </a:prstGeom>
        </p:spPr>
      </p:pic>
      <p:pic>
        <p:nvPicPr>
          <p:cNvPr id="20" name="Picture 19" descr="A picture containing gauge, stove&#10;&#10;Description automatically generated">
            <a:extLst>
              <a:ext uri="{FF2B5EF4-FFF2-40B4-BE49-F238E27FC236}">
                <a16:creationId xmlns:a16="http://schemas.microsoft.com/office/drawing/2014/main" id="{4602A742-EF2F-9669-7E27-66C9468193E2}"/>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49925" t="53087" b="-1298"/>
          <a:stretch/>
        </p:blipFill>
        <p:spPr>
          <a:xfrm>
            <a:off x="-4739" y="-14195"/>
            <a:ext cx="2563913" cy="2477948"/>
          </a:xfrm>
          <a:prstGeom prst="rect">
            <a:avLst/>
          </a:prstGeom>
        </p:spPr>
      </p:pic>
      <p:pic>
        <p:nvPicPr>
          <p:cNvPr id="22" name="Picture 21" descr="A picture containing black&#10;&#10;Description automatically generated">
            <a:extLst>
              <a:ext uri="{FF2B5EF4-FFF2-40B4-BE49-F238E27FC236}">
                <a16:creationId xmlns:a16="http://schemas.microsoft.com/office/drawing/2014/main" id="{6572B332-EF35-60B6-9262-E8F3514860F4}"/>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46848" r="-1389" b="20810"/>
          <a:stretch/>
        </p:blipFill>
        <p:spPr>
          <a:xfrm>
            <a:off x="-1137" y="5214452"/>
            <a:ext cx="1138486" cy="1659349"/>
          </a:xfrm>
          <a:prstGeom prst="rect">
            <a:avLst/>
          </a:prstGeom>
        </p:spPr>
      </p:pic>
      <p:pic>
        <p:nvPicPr>
          <p:cNvPr id="24" name="Picture 23" descr="A picture containing text&#10;&#10;Description automatically generated">
            <a:extLst>
              <a:ext uri="{FF2B5EF4-FFF2-40B4-BE49-F238E27FC236}">
                <a16:creationId xmlns:a16="http://schemas.microsoft.com/office/drawing/2014/main" id="{C56B3DB5-BA25-6DAE-D6EC-837DE3ED6FDE}"/>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56629" r="53713" b="761"/>
          <a:stretch/>
        </p:blipFill>
        <p:spPr>
          <a:xfrm>
            <a:off x="10443280" y="-5386"/>
            <a:ext cx="1749594" cy="1616794"/>
          </a:xfrm>
          <a:prstGeom prst="rect">
            <a:avLst/>
          </a:prstGeom>
        </p:spPr>
      </p:pic>
      <p:pic>
        <p:nvPicPr>
          <p:cNvPr id="9" name="Picture 8" descr="A picture containing icon&#10;&#10;Description automatically generated">
            <a:extLst>
              <a:ext uri="{FF2B5EF4-FFF2-40B4-BE49-F238E27FC236}">
                <a16:creationId xmlns:a16="http://schemas.microsoft.com/office/drawing/2014/main" id="{CB79E160-4569-D6BF-7B2B-D7AD0CCB5F67}"/>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525" r="-495" b="67322"/>
          <a:stretch/>
        </p:blipFill>
        <p:spPr>
          <a:xfrm>
            <a:off x="9743697" y="6245900"/>
            <a:ext cx="1839520" cy="611805"/>
          </a:xfrm>
          <a:prstGeom prst="rect">
            <a:avLst/>
          </a:prstGeom>
        </p:spPr>
      </p:pic>
      <p:pic>
        <p:nvPicPr>
          <p:cNvPr id="11" name="Picture 10" descr="Shape&#10;&#10;Description automatically generated">
            <a:extLst>
              <a:ext uri="{FF2B5EF4-FFF2-40B4-BE49-F238E27FC236}">
                <a16:creationId xmlns:a16="http://schemas.microsoft.com/office/drawing/2014/main" id="{E408785C-33F4-3E92-D363-9C6CE313640E}"/>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r="-126" b="60631"/>
          <a:stretch/>
        </p:blipFill>
        <p:spPr>
          <a:xfrm>
            <a:off x="9124572" y="5625789"/>
            <a:ext cx="3073578" cy="1218379"/>
          </a:xfrm>
          <a:prstGeom prst="rect">
            <a:avLst/>
          </a:prstGeom>
        </p:spPr>
      </p:pic>
    </p:spTree>
    <p:extLst>
      <p:ext uri="{BB962C8B-B14F-4D97-AF65-F5344CB8AC3E}">
        <p14:creationId xmlns:p14="http://schemas.microsoft.com/office/powerpoint/2010/main" val="2518366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6C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39306"/>
            <a:ext cx="9144000" cy="2387600"/>
          </a:xfrm>
        </p:spPr>
        <p:txBody>
          <a:bodyPr>
            <a:normAutofit/>
          </a:bodyPr>
          <a:lstStyle/>
          <a:p>
            <a:r>
              <a:rPr lang="en-US" dirty="0">
                <a:solidFill>
                  <a:schemeClr val="bg1"/>
                </a:solidFill>
                <a:latin typeface="Poppins ExtraBold"/>
                <a:cs typeface="Poppins ExtraBold"/>
              </a:rPr>
              <a:t>Project Name</a:t>
            </a:r>
            <a:endParaRPr lang="en-US" dirty="0"/>
          </a:p>
        </p:txBody>
      </p:sp>
      <p:pic>
        <p:nvPicPr>
          <p:cNvPr id="5" name="Picture 4">
            <a:extLst>
              <a:ext uri="{FF2B5EF4-FFF2-40B4-BE49-F238E27FC236}">
                <a16:creationId xmlns:a16="http://schemas.microsoft.com/office/drawing/2014/main" id="{AF7CF28B-178D-47CA-A111-9CF0C02B67E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8046" t="72786" r="-1339" b="-394"/>
          <a:stretch/>
        </p:blipFill>
        <p:spPr>
          <a:xfrm>
            <a:off x="16481" y="4684"/>
            <a:ext cx="3042709" cy="1012352"/>
          </a:xfrm>
          <a:prstGeom prst="rect">
            <a:avLst/>
          </a:prstGeom>
        </p:spPr>
      </p:pic>
      <p:pic>
        <p:nvPicPr>
          <p:cNvPr id="7" name="Picture 6">
            <a:extLst>
              <a:ext uri="{FF2B5EF4-FFF2-40B4-BE49-F238E27FC236}">
                <a16:creationId xmlns:a16="http://schemas.microsoft.com/office/drawing/2014/main" id="{D296E70D-DE8D-41E1-B3B7-3E58CBE9E64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7766" r="1173" b="30906"/>
          <a:stretch/>
        </p:blipFill>
        <p:spPr>
          <a:xfrm>
            <a:off x="1912" y="4742162"/>
            <a:ext cx="1546321" cy="2100433"/>
          </a:xfrm>
          <a:prstGeom prst="rect">
            <a:avLst/>
          </a:prstGeom>
        </p:spPr>
      </p:pic>
      <p:pic>
        <p:nvPicPr>
          <p:cNvPr id="9" name="Picture 8">
            <a:extLst>
              <a:ext uri="{FF2B5EF4-FFF2-40B4-BE49-F238E27FC236}">
                <a16:creationId xmlns:a16="http://schemas.microsoft.com/office/drawing/2014/main" id="{DF0B62DC-30FA-47CB-9CCF-024AACB3689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53189" r="52672" b="-532"/>
          <a:stretch/>
        </p:blipFill>
        <p:spPr>
          <a:xfrm>
            <a:off x="9631209" y="5948"/>
            <a:ext cx="2557602" cy="2568223"/>
          </a:xfrm>
          <a:prstGeom prst="rect">
            <a:avLst/>
          </a:prstGeom>
        </p:spPr>
      </p:pic>
      <p:pic>
        <p:nvPicPr>
          <p:cNvPr id="11" name="Picture 10">
            <a:extLst>
              <a:ext uri="{FF2B5EF4-FFF2-40B4-BE49-F238E27FC236}">
                <a16:creationId xmlns:a16="http://schemas.microsoft.com/office/drawing/2014/main" id="{C5361BF5-61AA-4558-A139-9D60559FBF7D}"/>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525" r="-495" b="67322"/>
          <a:stretch/>
        </p:blipFill>
        <p:spPr>
          <a:xfrm>
            <a:off x="9743697" y="6245900"/>
            <a:ext cx="1839520" cy="611805"/>
          </a:xfrm>
          <a:prstGeom prst="rect">
            <a:avLst/>
          </a:prstGeom>
        </p:spPr>
      </p:pic>
      <p:pic>
        <p:nvPicPr>
          <p:cNvPr id="27" name="Picture 26">
            <a:extLst>
              <a:ext uri="{FF2B5EF4-FFF2-40B4-BE49-F238E27FC236}">
                <a16:creationId xmlns:a16="http://schemas.microsoft.com/office/drawing/2014/main" id="{A425E703-419E-4F6D-8DAA-F4DB52F3A860}"/>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6921" t="66292" r="-563" b="-3371"/>
          <a:stretch/>
        </p:blipFill>
        <p:spPr>
          <a:xfrm>
            <a:off x="506" y="3279"/>
            <a:ext cx="3770638" cy="1905766"/>
          </a:xfrm>
          <a:prstGeom prst="rect">
            <a:avLst/>
          </a:prstGeom>
        </p:spPr>
      </p:pic>
      <p:pic>
        <p:nvPicPr>
          <p:cNvPr id="29" name="Picture 28">
            <a:extLst>
              <a:ext uri="{FF2B5EF4-FFF2-40B4-BE49-F238E27FC236}">
                <a16:creationId xmlns:a16="http://schemas.microsoft.com/office/drawing/2014/main" id="{F8207C40-CDE6-4D7D-AA6E-FB92FC39B902}"/>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46817" r="-1389" b="21763"/>
          <a:stretch/>
        </p:blipFill>
        <p:spPr>
          <a:xfrm>
            <a:off x="-1774" y="5214452"/>
            <a:ext cx="1139129" cy="1639373"/>
          </a:xfrm>
          <a:prstGeom prst="rect">
            <a:avLst/>
          </a:prstGeom>
        </p:spPr>
      </p:pic>
      <p:pic>
        <p:nvPicPr>
          <p:cNvPr id="31" name="Picture 30">
            <a:extLst>
              <a:ext uri="{FF2B5EF4-FFF2-40B4-BE49-F238E27FC236}">
                <a16:creationId xmlns:a16="http://schemas.microsoft.com/office/drawing/2014/main" id="{6F252AF4-EBC9-4C18-83DE-0B3E483BA18B}"/>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56731" r="53713" b="-380"/>
          <a:stretch/>
        </p:blipFill>
        <p:spPr>
          <a:xfrm>
            <a:off x="10443280" y="-1507"/>
            <a:ext cx="1749594" cy="1656189"/>
          </a:xfrm>
          <a:prstGeom prst="rect">
            <a:avLst/>
          </a:prstGeom>
        </p:spPr>
      </p:pic>
      <p:pic>
        <p:nvPicPr>
          <p:cNvPr id="33" name="Picture 32">
            <a:extLst>
              <a:ext uri="{FF2B5EF4-FFF2-40B4-BE49-F238E27FC236}">
                <a16:creationId xmlns:a16="http://schemas.microsoft.com/office/drawing/2014/main" id="{B189DC4C-0BC7-4A0A-9D23-FF33E51EEE70}"/>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r="-126" b="60631"/>
          <a:stretch/>
        </p:blipFill>
        <p:spPr>
          <a:xfrm>
            <a:off x="9124572" y="5625789"/>
            <a:ext cx="3073578" cy="1218379"/>
          </a:xfrm>
          <a:prstGeom prst="rect">
            <a:avLst/>
          </a:prstGeom>
        </p:spPr>
      </p:pic>
      <p:sp>
        <p:nvSpPr>
          <p:cNvPr id="37" name="TextBox 36">
            <a:extLst>
              <a:ext uri="{FF2B5EF4-FFF2-40B4-BE49-F238E27FC236}">
                <a16:creationId xmlns:a16="http://schemas.microsoft.com/office/drawing/2014/main" id="{5A602238-E624-4438-80A4-801A0C2C5621}"/>
              </a:ext>
            </a:extLst>
          </p:cNvPr>
          <p:cNvSpPr txBox="1"/>
          <p:nvPr/>
        </p:nvSpPr>
        <p:spPr>
          <a:xfrm>
            <a:off x="2671763" y="3025259"/>
            <a:ext cx="8239124" cy="369332"/>
          </a:xfrm>
          <a:prstGeom prst="rect">
            <a:avLst/>
          </a:prstGeom>
          <a:noFill/>
        </p:spPr>
        <p:txBody>
          <a:bodyPr wrap="square">
            <a:spAutoFit/>
          </a:bodyPr>
          <a:lstStyle/>
          <a:p>
            <a:endParaRPr lang="en-CA" dirty="0"/>
          </a:p>
        </p:txBody>
      </p:sp>
    </p:spTree>
    <p:extLst>
      <p:ext uri="{BB962C8B-B14F-4D97-AF65-F5344CB8AC3E}">
        <p14:creationId xmlns:p14="http://schemas.microsoft.com/office/powerpoint/2010/main" val="615851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6CF"/>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CEE74D3-5D74-4CB3-88ED-6A6A223EE739}"/>
              </a:ext>
            </a:extLst>
          </p:cNvPr>
          <p:cNvSpPr txBox="1">
            <a:spLocks/>
          </p:cNvSpPr>
          <p:nvPr/>
        </p:nvSpPr>
        <p:spPr>
          <a:xfrm>
            <a:off x="1524000" y="493070"/>
            <a:ext cx="9144000" cy="76107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800" dirty="0">
                <a:solidFill>
                  <a:schemeClr val="bg1"/>
                </a:solidFill>
                <a:latin typeface="Poppins ExtraBold"/>
                <a:cs typeface="Poppins ExtraBold"/>
              </a:rPr>
              <a:t>Meet the Team!</a:t>
            </a:r>
          </a:p>
        </p:txBody>
      </p:sp>
      <p:pic>
        <p:nvPicPr>
          <p:cNvPr id="3" name="Picture 2" descr="Icon&#10;&#10;Description automatically generated">
            <a:extLst>
              <a:ext uri="{FF2B5EF4-FFF2-40B4-BE49-F238E27FC236}">
                <a16:creationId xmlns:a16="http://schemas.microsoft.com/office/drawing/2014/main" id="{22779AD4-0DA8-C693-5FDB-8A14220BF9A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9956" t="51517" b="-394"/>
          <a:stretch/>
        </p:blipFill>
        <p:spPr>
          <a:xfrm>
            <a:off x="-2159" y="-4843"/>
            <a:ext cx="1828087" cy="1792299"/>
          </a:xfrm>
          <a:prstGeom prst="rect">
            <a:avLst/>
          </a:prstGeom>
        </p:spPr>
      </p:pic>
      <p:pic>
        <p:nvPicPr>
          <p:cNvPr id="14" name="Picture 13" descr="A picture containing blur&#10;&#10;Description automatically generated">
            <a:extLst>
              <a:ext uri="{FF2B5EF4-FFF2-40B4-BE49-F238E27FC236}">
                <a16:creationId xmlns:a16="http://schemas.microsoft.com/office/drawing/2014/main" id="{B7F9E0D9-F4E4-981D-3305-C3F860A99B2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7619" b="31248"/>
          <a:stretch/>
        </p:blipFill>
        <p:spPr>
          <a:xfrm>
            <a:off x="-2535" y="4742162"/>
            <a:ext cx="1586298" cy="2090030"/>
          </a:xfrm>
          <a:prstGeom prst="rect">
            <a:avLst/>
          </a:prstGeom>
        </p:spPr>
      </p:pic>
      <p:pic>
        <p:nvPicPr>
          <p:cNvPr id="16" name="Picture 15" descr="Icon&#10;&#10;Description automatically generated">
            <a:extLst>
              <a:ext uri="{FF2B5EF4-FFF2-40B4-BE49-F238E27FC236}">
                <a16:creationId xmlns:a16="http://schemas.microsoft.com/office/drawing/2014/main" id="{2DFD938C-7E6A-3966-FB71-AC6D13DFCCF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52949" r="52660" b="-532"/>
          <a:stretch/>
        </p:blipFill>
        <p:spPr>
          <a:xfrm>
            <a:off x="9631209" y="-7017"/>
            <a:ext cx="2558288" cy="2581236"/>
          </a:xfrm>
          <a:prstGeom prst="rect">
            <a:avLst/>
          </a:prstGeom>
        </p:spPr>
      </p:pic>
      <p:pic>
        <p:nvPicPr>
          <p:cNvPr id="20" name="Picture 19" descr="A picture containing gauge, stove&#10;&#10;Description automatically generated">
            <a:extLst>
              <a:ext uri="{FF2B5EF4-FFF2-40B4-BE49-F238E27FC236}">
                <a16:creationId xmlns:a16="http://schemas.microsoft.com/office/drawing/2014/main" id="{4602A742-EF2F-9669-7E27-66C9468193E2}"/>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49925" t="53087" b="-1298"/>
          <a:stretch/>
        </p:blipFill>
        <p:spPr>
          <a:xfrm>
            <a:off x="-4739" y="-14195"/>
            <a:ext cx="2563913" cy="2477948"/>
          </a:xfrm>
          <a:prstGeom prst="rect">
            <a:avLst/>
          </a:prstGeom>
        </p:spPr>
      </p:pic>
      <p:pic>
        <p:nvPicPr>
          <p:cNvPr id="22" name="Picture 21" descr="A picture containing black&#10;&#10;Description automatically generated">
            <a:extLst>
              <a:ext uri="{FF2B5EF4-FFF2-40B4-BE49-F238E27FC236}">
                <a16:creationId xmlns:a16="http://schemas.microsoft.com/office/drawing/2014/main" id="{6572B332-EF35-60B6-9262-E8F3514860F4}"/>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46848" r="-1389" b="20810"/>
          <a:stretch/>
        </p:blipFill>
        <p:spPr>
          <a:xfrm>
            <a:off x="-1137" y="5214452"/>
            <a:ext cx="1138486" cy="1659349"/>
          </a:xfrm>
          <a:prstGeom prst="rect">
            <a:avLst/>
          </a:prstGeom>
        </p:spPr>
      </p:pic>
      <p:pic>
        <p:nvPicPr>
          <p:cNvPr id="24" name="Picture 23" descr="A picture containing text&#10;&#10;Description automatically generated">
            <a:extLst>
              <a:ext uri="{FF2B5EF4-FFF2-40B4-BE49-F238E27FC236}">
                <a16:creationId xmlns:a16="http://schemas.microsoft.com/office/drawing/2014/main" id="{C56B3DB5-BA25-6DAE-D6EC-837DE3ED6FDE}"/>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56629" r="53713" b="761"/>
          <a:stretch/>
        </p:blipFill>
        <p:spPr>
          <a:xfrm>
            <a:off x="10443280" y="-5386"/>
            <a:ext cx="1749594" cy="1616794"/>
          </a:xfrm>
          <a:prstGeom prst="rect">
            <a:avLst/>
          </a:prstGeom>
        </p:spPr>
      </p:pic>
      <p:sp>
        <p:nvSpPr>
          <p:cNvPr id="2" name="Title 1">
            <a:extLst>
              <a:ext uri="{FF2B5EF4-FFF2-40B4-BE49-F238E27FC236}">
                <a16:creationId xmlns:a16="http://schemas.microsoft.com/office/drawing/2014/main" id="{19B8D910-5FD2-5817-F7AD-8DE79AA49F85}"/>
              </a:ext>
            </a:extLst>
          </p:cNvPr>
          <p:cNvSpPr txBox="1">
            <a:spLocks/>
          </p:cNvSpPr>
          <p:nvPr/>
        </p:nvSpPr>
        <p:spPr>
          <a:xfrm>
            <a:off x="2936875" y="4498726"/>
            <a:ext cx="6313345" cy="187194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dirty="0">
                <a:solidFill>
                  <a:schemeClr val="bg1"/>
                </a:solidFill>
                <a:latin typeface="Poppins"/>
                <a:cs typeface="Poppins ExtraBold"/>
              </a:rPr>
              <a:t>Name 1, </a:t>
            </a:r>
            <a:r>
              <a:rPr lang="en-US" dirty="0">
                <a:solidFill>
                  <a:schemeClr val="bg1"/>
                </a:solidFill>
                <a:latin typeface="Poppins"/>
                <a:cs typeface="Poppins"/>
              </a:rPr>
              <a:t>Name 2, Name 3, Name 4, Name 5</a:t>
            </a:r>
            <a:endParaRPr lang="en-US" dirty="0">
              <a:solidFill>
                <a:schemeClr val="bg1"/>
              </a:solidFill>
              <a:latin typeface="Calibri Light" panose="020F0302020204030204"/>
              <a:cs typeface="Calibri Light" panose="020F0302020204030204"/>
            </a:endParaRPr>
          </a:p>
        </p:txBody>
      </p:sp>
      <p:sp>
        <p:nvSpPr>
          <p:cNvPr id="4" name="Rectangle 3">
            <a:extLst>
              <a:ext uri="{FF2B5EF4-FFF2-40B4-BE49-F238E27FC236}">
                <a16:creationId xmlns:a16="http://schemas.microsoft.com/office/drawing/2014/main" id="{34F27D8D-14E7-EB11-4995-BEACA3C29B4A}"/>
              </a:ext>
            </a:extLst>
          </p:cNvPr>
          <p:cNvSpPr/>
          <p:nvPr/>
        </p:nvSpPr>
        <p:spPr>
          <a:xfrm>
            <a:off x="3450167" y="1253480"/>
            <a:ext cx="5297086" cy="3239274"/>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cs typeface="Calibri"/>
              </a:rPr>
              <a:t>Add team photo here!</a:t>
            </a:r>
            <a:endParaRPr lang="en-US" dirty="0"/>
          </a:p>
        </p:txBody>
      </p:sp>
      <p:pic>
        <p:nvPicPr>
          <p:cNvPr id="7" name="Picture 6" descr="A picture containing icon&#10;&#10;Description automatically generated">
            <a:extLst>
              <a:ext uri="{FF2B5EF4-FFF2-40B4-BE49-F238E27FC236}">
                <a16:creationId xmlns:a16="http://schemas.microsoft.com/office/drawing/2014/main" id="{E4C2CFAE-73C2-4002-B1A6-049945C7E830}"/>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525" r="-495" b="67322"/>
          <a:stretch/>
        </p:blipFill>
        <p:spPr>
          <a:xfrm>
            <a:off x="9743697" y="6245900"/>
            <a:ext cx="1839520" cy="611805"/>
          </a:xfrm>
          <a:prstGeom prst="rect">
            <a:avLst/>
          </a:prstGeom>
        </p:spPr>
      </p:pic>
      <p:pic>
        <p:nvPicPr>
          <p:cNvPr id="9" name="Picture 8" descr="Shape&#10;&#10;Description automatically generated">
            <a:extLst>
              <a:ext uri="{FF2B5EF4-FFF2-40B4-BE49-F238E27FC236}">
                <a16:creationId xmlns:a16="http://schemas.microsoft.com/office/drawing/2014/main" id="{76E7ACA1-CA73-7E33-31D2-10A1ECB93551}"/>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r="-126" b="60631"/>
          <a:stretch/>
        </p:blipFill>
        <p:spPr>
          <a:xfrm>
            <a:off x="9124572" y="5625789"/>
            <a:ext cx="3073578" cy="1218379"/>
          </a:xfrm>
          <a:prstGeom prst="rect">
            <a:avLst/>
          </a:prstGeom>
        </p:spPr>
      </p:pic>
    </p:spTree>
    <p:extLst>
      <p:ext uri="{BB962C8B-B14F-4D97-AF65-F5344CB8AC3E}">
        <p14:creationId xmlns:p14="http://schemas.microsoft.com/office/powerpoint/2010/main" val="850144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6CF"/>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CEE74D3-5D74-4CB3-88ED-6A6A223EE739}"/>
              </a:ext>
            </a:extLst>
          </p:cNvPr>
          <p:cNvSpPr txBox="1">
            <a:spLocks/>
          </p:cNvSpPr>
          <p:nvPr/>
        </p:nvSpPr>
        <p:spPr>
          <a:xfrm>
            <a:off x="1524000" y="2874681"/>
            <a:ext cx="9144000" cy="110490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6000" dirty="0">
                <a:solidFill>
                  <a:schemeClr val="bg1"/>
                </a:solidFill>
                <a:latin typeface="Poppins ExtraBold"/>
                <a:cs typeface="Poppins ExtraBold"/>
              </a:rPr>
              <a:t>Hook!</a:t>
            </a:r>
            <a:endParaRPr lang="en-US" dirty="0">
              <a:solidFill>
                <a:schemeClr val="bg1"/>
              </a:solidFill>
            </a:endParaRPr>
          </a:p>
        </p:txBody>
      </p:sp>
      <p:pic>
        <p:nvPicPr>
          <p:cNvPr id="3" name="Picture 2" descr="Icon&#10;&#10;Description automatically generated">
            <a:extLst>
              <a:ext uri="{FF2B5EF4-FFF2-40B4-BE49-F238E27FC236}">
                <a16:creationId xmlns:a16="http://schemas.microsoft.com/office/drawing/2014/main" id="{22779AD4-0DA8-C693-5FDB-8A14220BF9A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9956" t="51517" b="-394"/>
          <a:stretch/>
        </p:blipFill>
        <p:spPr>
          <a:xfrm>
            <a:off x="-2159" y="-4843"/>
            <a:ext cx="1828087" cy="1792299"/>
          </a:xfrm>
          <a:prstGeom prst="rect">
            <a:avLst/>
          </a:prstGeom>
        </p:spPr>
      </p:pic>
      <p:pic>
        <p:nvPicPr>
          <p:cNvPr id="14" name="Picture 13" descr="A picture containing blur&#10;&#10;Description automatically generated">
            <a:extLst>
              <a:ext uri="{FF2B5EF4-FFF2-40B4-BE49-F238E27FC236}">
                <a16:creationId xmlns:a16="http://schemas.microsoft.com/office/drawing/2014/main" id="{B7F9E0D9-F4E4-981D-3305-C3F860A99B2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7619" b="31248"/>
          <a:stretch/>
        </p:blipFill>
        <p:spPr>
          <a:xfrm>
            <a:off x="-2535" y="4742162"/>
            <a:ext cx="1586298" cy="2090030"/>
          </a:xfrm>
          <a:prstGeom prst="rect">
            <a:avLst/>
          </a:prstGeom>
        </p:spPr>
      </p:pic>
      <p:pic>
        <p:nvPicPr>
          <p:cNvPr id="16" name="Picture 15" descr="Icon&#10;&#10;Description automatically generated">
            <a:extLst>
              <a:ext uri="{FF2B5EF4-FFF2-40B4-BE49-F238E27FC236}">
                <a16:creationId xmlns:a16="http://schemas.microsoft.com/office/drawing/2014/main" id="{2DFD938C-7E6A-3966-FB71-AC6D13DFCCF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52949" r="52660" b="-532"/>
          <a:stretch/>
        </p:blipFill>
        <p:spPr>
          <a:xfrm>
            <a:off x="9631209" y="-7017"/>
            <a:ext cx="2558288" cy="2581236"/>
          </a:xfrm>
          <a:prstGeom prst="rect">
            <a:avLst/>
          </a:prstGeom>
        </p:spPr>
      </p:pic>
      <p:pic>
        <p:nvPicPr>
          <p:cNvPr id="20" name="Picture 19" descr="A picture containing gauge, stove&#10;&#10;Description automatically generated">
            <a:extLst>
              <a:ext uri="{FF2B5EF4-FFF2-40B4-BE49-F238E27FC236}">
                <a16:creationId xmlns:a16="http://schemas.microsoft.com/office/drawing/2014/main" id="{4602A742-EF2F-9669-7E27-66C9468193E2}"/>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49925" t="53087" b="-1298"/>
          <a:stretch/>
        </p:blipFill>
        <p:spPr>
          <a:xfrm>
            <a:off x="-4739" y="-14195"/>
            <a:ext cx="2563913" cy="2477948"/>
          </a:xfrm>
          <a:prstGeom prst="rect">
            <a:avLst/>
          </a:prstGeom>
        </p:spPr>
      </p:pic>
      <p:pic>
        <p:nvPicPr>
          <p:cNvPr id="22" name="Picture 21" descr="A picture containing black&#10;&#10;Description automatically generated">
            <a:extLst>
              <a:ext uri="{FF2B5EF4-FFF2-40B4-BE49-F238E27FC236}">
                <a16:creationId xmlns:a16="http://schemas.microsoft.com/office/drawing/2014/main" id="{6572B332-EF35-60B6-9262-E8F3514860F4}"/>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46848" r="-1389" b="20810"/>
          <a:stretch/>
        </p:blipFill>
        <p:spPr>
          <a:xfrm>
            <a:off x="-1137" y="5214452"/>
            <a:ext cx="1138486" cy="1659349"/>
          </a:xfrm>
          <a:prstGeom prst="rect">
            <a:avLst/>
          </a:prstGeom>
        </p:spPr>
      </p:pic>
      <p:pic>
        <p:nvPicPr>
          <p:cNvPr id="24" name="Picture 23" descr="A picture containing text&#10;&#10;Description automatically generated">
            <a:extLst>
              <a:ext uri="{FF2B5EF4-FFF2-40B4-BE49-F238E27FC236}">
                <a16:creationId xmlns:a16="http://schemas.microsoft.com/office/drawing/2014/main" id="{C56B3DB5-BA25-6DAE-D6EC-837DE3ED6FDE}"/>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56629" r="53713" b="761"/>
          <a:stretch/>
        </p:blipFill>
        <p:spPr>
          <a:xfrm>
            <a:off x="10443280" y="-5386"/>
            <a:ext cx="1749594" cy="1616794"/>
          </a:xfrm>
          <a:prstGeom prst="rect">
            <a:avLst/>
          </a:prstGeom>
        </p:spPr>
      </p:pic>
      <p:pic>
        <p:nvPicPr>
          <p:cNvPr id="4" name="Picture 3" descr="A picture containing icon&#10;&#10;Description automatically generated">
            <a:extLst>
              <a:ext uri="{FF2B5EF4-FFF2-40B4-BE49-F238E27FC236}">
                <a16:creationId xmlns:a16="http://schemas.microsoft.com/office/drawing/2014/main" id="{1D7F121B-E7D6-1B84-6797-53DA1745266E}"/>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525" r="-495" b="67322"/>
          <a:stretch/>
        </p:blipFill>
        <p:spPr>
          <a:xfrm>
            <a:off x="9743697" y="6245900"/>
            <a:ext cx="1839520" cy="611805"/>
          </a:xfrm>
          <a:prstGeom prst="rect">
            <a:avLst/>
          </a:prstGeom>
        </p:spPr>
      </p:pic>
      <p:pic>
        <p:nvPicPr>
          <p:cNvPr id="7" name="Picture 6" descr="Shape&#10;&#10;Description automatically generated">
            <a:extLst>
              <a:ext uri="{FF2B5EF4-FFF2-40B4-BE49-F238E27FC236}">
                <a16:creationId xmlns:a16="http://schemas.microsoft.com/office/drawing/2014/main" id="{05EBEFD8-40DD-0F42-82E0-BB26308C066C}"/>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r="-126" b="60631"/>
          <a:stretch/>
        </p:blipFill>
        <p:spPr>
          <a:xfrm>
            <a:off x="9124572" y="5625789"/>
            <a:ext cx="3073578" cy="1218379"/>
          </a:xfrm>
          <a:prstGeom prst="rect">
            <a:avLst/>
          </a:prstGeom>
        </p:spPr>
      </p:pic>
    </p:spTree>
    <p:extLst>
      <p:ext uri="{BB962C8B-B14F-4D97-AF65-F5344CB8AC3E}">
        <p14:creationId xmlns:p14="http://schemas.microsoft.com/office/powerpoint/2010/main" val="507868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6CF"/>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CEE74D3-5D74-4CB3-88ED-6A6A223EE739}"/>
              </a:ext>
            </a:extLst>
          </p:cNvPr>
          <p:cNvSpPr txBox="1">
            <a:spLocks/>
          </p:cNvSpPr>
          <p:nvPr/>
        </p:nvSpPr>
        <p:spPr>
          <a:xfrm>
            <a:off x="1524000" y="2874681"/>
            <a:ext cx="9144000" cy="110490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6000" dirty="0">
                <a:solidFill>
                  <a:schemeClr val="bg1"/>
                </a:solidFill>
                <a:latin typeface="Poppins ExtraBold"/>
                <a:cs typeface="Poppins ExtraBold"/>
              </a:rPr>
              <a:t>Introduce the Problem</a:t>
            </a:r>
            <a:endParaRPr lang="en-US" dirty="0"/>
          </a:p>
        </p:txBody>
      </p:sp>
      <p:pic>
        <p:nvPicPr>
          <p:cNvPr id="3" name="Picture 2" descr="Icon&#10;&#10;Description automatically generated">
            <a:extLst>
              <a:ext uri="{FF2B5EF4-FFF2-40B4-BE49-F238E27FC236}">
                <a16:creationId xmlns:a16="http://schemas.microsoft.com/office/drawing/2014/main" id="{22779AD4-0DA8-C693-5FDB-8A14220BF9A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9956" t="51517" b="-394"/>
          <a:stretch/>
        </p:blipFill>
        <p:spPr>
          <a:xfrm>
            <a:off x="-2159" y="-4843"/>
            <a:ext cx="1828087" cy="1792299"/>
          </a:xfrm>
          <a:prstGeom prst="rect">
            <a:avLst/>
          </a:prstGeom>
        </p:spPr>
      </p:pic>
      <p:pic>
        <p:nvPicPr>
          <p:cNvPr id="14" name="Picture 13" descr="A picture containing blur&#10;&#10;Description automatically generated">
            <a:extLst>
              <a:ext uri="{FF2B5EF4-FFF2-40B4-BE49-F238E27FC236}">
                <a16:creationId xmlns:a16="http://schemas.microsoft.com/office/drawing/2014/main" id="{B7F9E0D9-F4E4-981D-3305-C3F860A99B2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7619" b="31248"/>
          <a:stretch/>
        </p:blipFill>
        <p:spPr>
          <a:xfrm>
            <a:off x="-2535" y="4742162"/>
            <a:ext cx="1586298" cy="2090030"/>
          </a:xfrm>
          <a:prstGeom prst="rect">
            <a:avLst/>
          </a:prstGeom>
        </p:spPr>
      </p:pic>
      <p:pic>
        <p:nvPicPr>
          <p:cNvPr id="16" name="Picture 15" descr="Icon&#10;&#10;Description automatically generated">
            <a:extLst>
              <a:ext uri="{FF2B5EF4-FFF2-40B4-BE49-F238E27FC236}">
                <a16:creationId xmlns:a16="http://schemas.microsoft.com/office/drawing/2014/main" id="{2DFD938C-7E6A-3966-FB71-AC6D13DFCCF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52949" r="52660" b="-532"/>
          <a:stretch/>
        </p:blipFill>
        <p:spPr>
          <a:xfrm>
            <a:off x="9631209" y="-7017"/>
            <a:ext cx="2558288" cy="2581236"/>
          </a:xfrm>
          <a:prstGeom prst="rect">
            <a:avLst/>
          </a:prstGeom>
        </p:spPr>
      </p:pic>
      <p:pic>
        <p:nvPicPr>
          <p:cNvPr id="20" name="Picture 19" descr="A picture containing gauge, stove&#10;&#10;Description automatically generated">
            <a:extLst>
              <a:ext uri="{FF2B5EF4-FFF2-40B4-BE49-F238E27FC236}">
                <a16:creationId xmlns:a16="http://schemas.microsoft.com/office/drawing/2014/main" id="{4602A742-EF2F-9669-7E27-66C9468193E2}"/>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49925" t="53087" b="-1298"/>
          <a:stretch/>
        </p:blipFill>
        <p:spPr>
          <a:xfrm>
            <a:off x="-4739" y="-14195"/>
            <a:ext cx="2563913" cy="2477948"/>
          </a:xfrm>
          <a:prstGeom prst="rect">
            <a:avLst/>
          </a:prstGeom>
        </p:spPr>
      </p:pic>
      <p:pic>
        <p:nvPicPr>
          <p:cNvPr id="22" name="Picture 21" descr="A picture containing black&#10;&#10;Description automatically generated">
            <a:extLst>
              <a:ext uri="{FF2B5EF4-FFF2-40B4-BE49-F238E27FC236}">
                <a16:creationId xmlns:a16="http://schemas.microsoft.com/office/drawing/2014/main" id="{6572B332-EF35-60B6-9262-E8F3514860F4}"/>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46848" r="-1389" b="20810"/>
          <a:stretch/>
        </p:blipFill>
        <p:spPr>
          <a:xfrm>
            <a:off x="-1137" y="5214452"/>
            <a:ext cx="1138486" cy="1659349"/>
          </a:xfrm>
          <a:prstGeom prst="rect">
            <a:avLst/>
          </a:prstGeom>
        </p:spPr>
      </p:pic>
      <p:pic>
        <p:nvPicPr>
          <p:cNvPr id="24" name="Picture 23" descr="A picture containing text&#10;&#10;Description automatically generated">
            <a:extLst>
              <a:ext uri="{FF2B5EF4-FFF2-40B4-BE49-F238E27FC236}">
                <a16:creationId xmlns:a16="http://schemas.microsoft.com/office/drawing/2014/main" id="{C56B3DB5-BA25-6DAE-D6EC-837DE3ED6FDE}"/>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56629" r="53713" b="761"/>
          <a:stretch/>
        </p:blipFill>
        <p:spPr>
          <a:xfrm>
            <a:off x="10443280" y="-5386"/>
            <a:ext cx="1749594" cy="1616794"/>
          </a:xfrm>
          <a:prstGeom prst="rect">
            <a:avLst/>
          </a:prstGeom>
        </p:spPr>
      </p:pic>
      <p:pic>
        <p:nvPicPr>
          <p:cNvPr id="9" name="Picture 8" descr="A picture containing icon&#10;&#10;Description automatically generated">
            <a:extLst>
              <a:ext uri="{FF2B5EF4-FFF2-40B4-BE49-F238E27FC236}">
                <a16:creationId xmlns:a16="http://schemas.microsoft.com/office/drawing/2014/main" id="{CB79E160-4569-D6BF-7B2B-D7AD0CCB5F67}"/>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525" r="-495" b="67322"/>
          <a:stretch/>
        </p:blipFill>
        <p:spPr>
          <a:xfrm>
            <a:off x="9743697" y="6245900"/>
            <a:ext cx="1839520" cy="611805"/>
          </a:xfrm>
          <a:prstGeom prst="rect">
            <a:avLst/>
          </a:prstGeom>
        </p:spPr>
      </p:pic>
      <p:pic>
        <p:nvPicPr>
          <p:cNvPr id="11" name="Picture 10" descr="Shape&#10;&#10;Description automatically generated">
            <a:extLst>
              <a:ext uri="{FF2B5EF4-FFF2-40B4-BE49-F238E27FC236}">
                <a16:creationId xmlns:a16="http://schemas.microsoft.com/office/drawing/2014/main" id="{E408785C-33F4-3E92-D363-9C6CE313640E}"/>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r="-126" b="60631"/>
          <a:stretch/>
        </p:blipFill>
        <p:spPr>
          <a:xfrm>
            <a:off x="9124572" y="5625789"/>
            <a:ext cx="3073578" cy="1218379"/>
          </a:xfrm>
          <a:prstGeom prst="rect">
            <a:avLst/>
          </a:prstGeom>
        </p:spPr>
      </p:pic>
    </p:spTree>
    <p:extLst>
      <p:ext uri="{BB962C8B-B14F-4D97-AF65-F5344CB8AC3E}">
        <p14:creationId xmlns:p14="http://schemas.microsoft.com/office/powerpoint/2010/main" val="2496228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6CF"/>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CEE74D3-5D74-4CB3-88ED-6A6A223EE739}"/>
              </a:ext>
            </a:extLst>
          </p:cNvPr>
          <p:cNvSpPr txBox="1">
            <a:spLocks/>
          </p:cNvSpPr>
          <p:nvPr/>
        </p:nvSpPr>
        <p:spPr>
          <a:xfrm>
            <a:off x="1524000" y="408403"/>
            <a:ext cx="9144000" cy="110490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800" dirty="0">
                <a:solidFill>
                  <a:schemeClr val="bg1"/>
                </a:solidFill>
                <a:latin typeface="Poppins ExtraBold"/>
                <a:cs typeface="Poppins ExtraBold"/>
              </a:rPr>
              <a:t>Problem in Depth</a:t>
            </a:r>
            <a:endParaRPr lang="en-US">
              <a:solidFill>
                <a:schemeClr val="bg1"/>
              </a:solidFill>
            </a:endParaRPr>
          </a:p>
        </p:txBody>
      </p:sp>
      <p:pic>
        <p:nvPicPr>
          <p:cNvPr id="3" name="Picture 2" descr="Icon&#10;&#10;Description automatically generated">
            <a:extLst>
              <a:ext uri="{FF2B5EF4-FFF2-40B4-BE49-F238E27FC236}">
                <a16:creationId xmlns:a16="http://schemas.microsoft.com/office/drawing/2014/main" id="{22779AD4-0DA8-C693-5FDB-8A14220BF9A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9956" t="51517" b="-394"/>
          <a:stretch/>
        </p:blipFill>
        <p:spPr>
          <a:xfrm>
            <a:off x="-2159" y="-4843"/>
            <a:ext cx="1828087" cy="1792299"/>
          </a:xfrm>
          <a:prstGeom prst="rect">
            <a:avLst/>
          </a:prstGeom>
        </p:spPr>
      </p:pic>
      <p:pic>
        <p:nvPicPr>
          <p:cNvPr id="14" name="Picture 13" descr="A picture containing blur&#10;&#10;Description automatically generated">
            <a:extLst>
              <a:ext uri="{FF2B5EF4-FFF2-40B4-BE49-F238E27FC236}">
                <a16:creationId xmlns:a16="http://schemas.microsoft.com/office/drawing/2014/main" id="{B7F9E0D9-F4E4-981D-3305-C3F860A99B2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7619" b="31248"/>
          <a:stretch/>
        </p:blipFill>
        <p:spPr>
          <a:xfrm>
            <a:off x="-2535" y="4742162"/>
            <a:ext cx="1586298" cy="2090030"/>
          </a:xfrm>
          <a:prstGeom prst="rect">
            <a:avLst/>
          </a:prstGeom>
        </p:spPr>
      </p:pic>
      <p:pic>
        <p:nvPicPr>
          <p:cNvPr id="16" name="Picture 15" descr="Icon&#10;&#10;Description automatically generated">
            <a:extLst>
              <a:ext uri="{FF2B5EF4-FFF2-40B4-BE49-F238E27FC236}">
                <a16:creationId xmlns:a16="http://schemas.microsoft.com/office/drawing/2014/main" id="{2DFD938C-7E6A-3966-FB71-AC6D13DFCCF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52949" r="52660" b="-532"/>
          <a:stretch/>
        </p:blipFill>
        <p:spPr>
          <a:xfrm>
            <a:off x="9631209" y="-7017"/>
            <a:ext cx="2558288" cy="2581236"/>
          </a:xfrm>
          <a:prstGeom prst="rect">
            <a:avLst/>
          </a:prstGeom>
        </p:spPr>
      </p:pic>
      <p:pic>
        <p:nvPicPr>
          <p:cNvPr id="20" name="Picture 19" descr="A picture containing gauge, stove&#10;&#10;Description automatically generated">
            <a:extLst>
              <a:ext uri="{FF2B5EF4-FFF2-40B4-BE49-F238E27FC236}">
                <a16:creationId xmlns:a16="http://schemas.microsoft.com/office/drawing/2014/main" id="{4602A742-EF2F-9669-7E27-66C9468193E2}"/>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49925" t="53087" b="-1298"/>
          <a:stretch/>
        </p:blipFill>
        <p:spPr>
          <a:xfrm>
            <a:off x="-4739" y="-14195"/>
            <a:ext cx="2563913" cy="2477948"/>
          </a:xfrm>
          <a:prstGeom prst="rect">
            <a:avLst/>
          </a:prstGeom>
        </p:spPr>
      </p:pic>
      <p:pic>
        <p:nvPicPr>
          <p:cNvPr id="22" name="Picture 21" descr="A picture containing black&#10;&#10;Description automatically generated">
            <a:extLst>
              <a:ext uri="{FF2B5EF4-FFF2-40B4-BE49-F238E27FC236}">
                <a16:creationId xmlns:a16="http://schemas.microsoft.com/office/drawing/2014/main" id="{6572B332-EF35-60B6-9262-E8F3514860F4}"/>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46848" r="-1389" b="20810"/>
          <a:stretch/>
        </p:blipFill>
        <p:spPr>
          <a:xfrm>
            <a:off x="-1137" y="5214452"/>
            <a:ext cx="1138486" cy="1659349"/>
          </a:xfrm>
          <a:prstGeom prst="rect">
            <a:avLst/>
          </a:prstGeom>
        </p:spPr>
      </p:pic>
      <p:pic>
        <p:nvPicPr>
          <p:cNvPr id="24" name="Picture 23" descr="A picture containing text&#10;&#10;Description automatically generated">
            <a:extLst>
              <a:ext uri="{FF2B5EF4-FFF2-40B4-BE49-F238E27FC236}">
                <a16:creationId xmlns:a16="http://schemas.microsoft.com/office/drawing/2014/main" id="{C56B3DB5-BA25-6DAE-D6EC-837DE3ED6FDE}"/>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56629" r="53713" b="761"/>
          <a:stretch/>
        </p:blipFill>
        <p:spPr>
          <a:xfrm>
            <a:off x="10443280" y="-5386"/>
            <a:ext cx="1749594" cy="1616794"/>
          </a:xfrm>
          <a:prstGeom prst="rect">
            <a:avLst/>
          </a:prstGeom>
        </p:spPr>
      </p:pic>
      <p:sp>
        <p:nvSpPr>
          <p:cNvPr id="2" name="Title 1">
            <a:extLst>
              <a:ext uri="{FF2B5EF4-FFF2-40B4-BE49-F238E27FC236}">
                <a16:creationId xmlns:a16="http://schemas.microsoft.com/office/drawing/2014/main" id="{19B8D910-5FD2-5817-F7AD-8DE79AA49F85}"/>
              </a:ext>
            </a:extLst>
          </p:cNvPr>
          <p:cNvSpPr txBox="1">
            <a:spLocks/>
          </p:cNvSpPr>
          <p:nvPr/>
        </p:nvSpPr>
        <p:spPr>
          <a:xfrm>
            <a:off x="1245220" y="2275966"/>
            <a:ext cx="9710853" cy="196487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dirty="0">
                <a:solidFill>
                  <a:schemeClr val="bg1"/>
                </a:solidFill>
                <a:latin typeface="Poppins"/>
                <a:cs typeface="Poppins ExtraBold"/>
              </a:rPr>
              <a:t>Add text here...</a:t>
            </a:r>
            <a:endParaRPr lang="en-US" dirty="0"/>
          </a:p>
        </p:txBody>
      </p:sp>
      <p:pic>
        <p:nvPicPr>
          <p:cNvPr id="6" name="Picture 5" descr="A picture containing icon&#10;&#10;Description automatically generated">
            <a:extLst>
              <a:ext uri="{FF2B5EF4-FFF2-40B4-BE49-F238E27FC236}">
                <a16:creationId xmlns:a16="http://schemas.microsoft.com/office/drawing/2014/main" id="{BF1F7D5F-0D45-8604-97C9-69A4CE52FB4D}"/>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525" r="-495" b="67322"/>
          <a:stretch/>
        </p:blipFill>
        <p:spPr>
          <a:xfrm>
            <a:off x="9743697" y="6245900"/>
            <a:ext cx="1839520" cy="611805"/>
          </a:xfrm>
          <a:prstGeom prst="rect">
            <a:avLst/>
          </a:prstGeom>
        </p:spPr>
      </p:pic>
      <p:pic>
        <p:nvPicPr>
          <p:cNvPr id="8" name="Picture 7" descr="Shape&#10;&#10;Description automatically generated">
            <a:extLst>
              <a:ext uri="{FF2B5EF4-FFF2-40B4-BE49-F238E27FC236}">
                <a16:creationId xmlns:a16="http://schemas.microsoft.com/office/drawing/2014/main" id="{8A9B407C-5811-E826-2938-5D597BED464A}"/>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r="-126" b="60631"/>
          <a:stretch/>
        </p:blipFill>
        <p:spPr>
          <a:xfrm>
            <a:off x="9124572" y="5625789"/>
            <a:ext cx="3073578" cy="1218379"/>
          </a:xfrm>
          <a:prstGeom prst="rect">
            <a:avLst/>
          </a:prstGeom>
        </p:spPr>
      </p:pic>
    </p:spTree>
    <p:extLst>
      <p:ext uri="{BB962C8B-B14F-4D97-AF65-F5344CB8AC3E}">
        <p14:creationId xmlns:p14="http://schemas.microsoft.com/office/powerpoint/2010/main" val="262830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6CF"/>
        </a:solidFill>
        <a:effectLst/>
      </p:bgPr>
    </p:bg>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22779AD4-0DA8-C693-5FDB-8A14220BF9A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9956" t="51517" b="-394"/>
          <a:stretch/>
        </p:blipFill>
        <p:spPr>
          <a:xfrm>
            <a:off x="-2159" y="-4843"/>
            <a:ext cx="1828087" cy="1792299"/>
          </a:xfrm>
          <a:prstGeom prst="rect">
            <a:avLst/>
          </a:prstGeom>
        </p:spPr>
      </p:pic>
      <p:pic>
        <p:nvPicPr>
          <p:cNvPr id="14" name="Picture 13" descr="A picture containing blur&#10;&#10;Description automatically generated">
            <a:extLst>
              <a:ext uri="{FF2B5EF4-FFF2-40B4-BE49-F238E27FC236}">
                <a16:creationId xmlns:a16="http://schemas.microsoft.com/office/drawing/2014/main" id="{B7F9E0D9-F4E4-981D-3305-C3F860A99B2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7619" b="31248"/>
          <a:stretch/>
        </p:blipFill>
        <p:spPr>
          <a:xfrm>
            <a:off x="-2535" y="4742162"/>
            <a:ext cx="1586298" cy="2090030"/>
          </a:xfrm>
          <a:prstGeom prst="rect">
            <a:avLst/>
          </a:prstGeom>
        </p:spPr>
      </p:pic>
      <p:pic>
        <p:nvPicPr>
          <p:cNvPr id="16" name="Picture 15" descr="Icon&#10;&#10;Description automatically generated">
            <a:extLst>
              <a:ext uri="{FF2B5EF4-FFF2-40B4-BE49-F238E27FC236}">
                <a16:creationId xmlns:a16="http://schemas.microsoft.com/office/drawing/2014/main" id="{2DFD938C-7E6A-3966-FB71-AC6D13DFCCF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52949" r="52660" b="-532"/>
          <a:stretch/>
        </p:blipFill>
        <p:spPr>
          <a:xfrm>
            <a:off x="9631209" y="-7017"/>
            <a:ext cx="2558288" cy="2581236"/>
          </a:xfrm>
          <a:prstGeom prst="rect">
            <a:avLst/>
          </a:prstGeom>
        </p:spPr>
      </p:pic>
      <p:pic>
        <p:nvPicPr>
          <p:cNvPr id="20" name="Picture 19" descr="A picture containing gauge, stove&#10;&#10;Description automatically generated">
            <a:extLst>
              <a:ext uri="{FF2B5EF4-FFF2-40B4-BE49-F238E27FC236}">
                <a16:creationId xmlns:a16="http://schemas.microsoft.com/office/drawing/2014/main" id="{4602A742-EF2F-9669-7E27-66C9468193E2}"/>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49925" t="53087" b="-1298"/>
          <a:stretch/>
        </p:blipFill>
        <p:spPr>
          <a:xfrm>
            <a:off x="-4739" y="-14195"/>
            <a:ext cx="2563913" cy="2477948"/>
          </a:xfrm>
          <a:prstGeom prst="rect">
            <a:avLst/>
          </a:prstGeom>
        </p:spPr>
      </p:pic>
      <p:pic>
        <p:nvPicPr>
          <p:cNvPr id="22" name="Picture 21" descr="A picture containing black&#10;&#10;Description automatically generated">
            <a:extLst>
              <a:ext uri="{FF2B5EF4-FFF2-40B4-BE49-F238E27FC236}">
                <a16:creationId xmlns:a16="http://schemas.microsoft.com/office/drawing/2014/main" id="{6572B332-EF35-60B6-9262-E8F3514860F4}"/>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46848" r="-1389" b="20810"/>
          <a:stretch/>
        </p:blipFill>
        <p:spPr>
          <a:xfrm>
            <a:off x="-1137" y="5214452"/>
            <a:ext cx="1138486" cy="1659349"/>
          </a:xfrm>
          <a:prstGeom prst="rect">
            <a:avLst/>
          </a:prstGeom>
        </p:spPr>
      </p:pic>
      <p:pic>
        <p:nvPicPr>
          <p:cNvPr id="24" name="Picture 23" descr="A picture containing text&#10;&#10;Description automatically generated">
            <a:extLst>
              <a:ext uri="{FF2B5EF4-FFF2-40B4-BE49-F238E27FC236}">
                <a16:creationId xmlns:a16="http://schemas.microsoft.com/office/drawing/2014/main" id="{C56B3DB5-BA25-6DAE-D6EC-837DE3ED6FDE}"/>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56629" r="53713" b="761"/>
          <a:stretch/>
        </p:blipFill>
        <p:spPr>
          <a:xfrm>
            <a:off x="10443280" y="-5386"/>
            <a:ext cx="1749594" cy="1616794"/>
          </a:xfrm>
          <a:prstGeom prst="rect">
            <a:avLst/>
          </a:prstGeom>
        </p:spPr>
      </p:pic>
      <p:sp>
        <p:nvSpPr>
          <p:cNvPr id="2" name="Title 1">
            <a:extLst>
              <a:ext uri="{FF2B5EF4-FFF2-40B4-BE49-F238E27FC236}">
                <a16:creationId xmlns:a16="http://schemas.microsoft.com/office/drawing/2014/main" id="{19B8D910-5FD2-5817-F7AD-8DE79AA49F85}"/>
              </a:ext>
            </a:extLst>
          </p:cNvPr>
          <p:cNvSpPr txBox="1">
            <a:spLocks/>
          </p:cNvSpPr>
          <p:nvPr/>
        </p:nvSpPr>
        <p:spPr>
          <a:xfrm>
            <a:off x="2564780" y="2179134"/>
            <a:ext cx="7062438" cy="320504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3600" dirty="0">
                <a:solidFill>
                  <a:schemeClr val="bg1"/>
                </a:solidFill>
                <a:latin typeface="Poppins ExtraBold"/>
                <a:cs typeface="Poppins ExtraBold"/>
              </a:rPr>
              <a:t>Add Text Here...</a:t>
            </a:r>
          </a:p>
        </p:txBody>
      </p:sp>
      <p:sp>
        <p:nvSpPr>
          <p:cNvPr id="6" name="Title 1">
            <a:extLst>
              <a:ext uri="{FF2B5EF4-FFF2-40B4-BE49-F238E27FC236}">
                <a16:creationId xmlns:a16="http://schemas.microsoft.com/office/drawing/2014/main" id="{FC8CA10A-DBFD-5285-CEF8-1EF69E4C767D}"/>
              </a:ext>
            </a:extLst>
          </p:cNvPr>
          <p:cNvSpPr txBox="1">
            <a:spLocks/>
          </p:cNvSpPr>
          <p:nvPr/>
        </p:nvSpPr>
        <p:spPr>
          <a:xfrm>
            <a:off x="1524000" y="408403"/>
            <a:ext cx="9144000" cy="110490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800" dirty="0">
                <a:solidFill>
                  <a:schemeClr val="bg1"/>
                </a:solidFill>
                <a:latin typeface="Poppins ExtraBold"/>
                <a:cs typeface="Poppins ExtraBold"/>
              </a:rPr>
              <a:t>User Adoption Plan </a:t>
            </a:r>
            <a:endParaRPr lang="en-US" dirty="0">
              <a:solidFill>
                <a:schemeClr val="bg1"/>
              </a:solidFill>
              <a:latin typeface="Calibri Light" panose="020F0302020204030204"/>
              <a:cs typeface="Calibri Light" panose="020F0302020204030204"/>
            </a:endParaRPr>
          </a:p>
          <a:p>
            <a:pPr algn="ctr"/>
            <a:r>
              <a:rPr lang="en-US" sz="4800" dirty="0">
                <a:solidFill>
                  <a:schemeClr val="bg1"/>
                </a:solidFill>
                <a:latin typeface="Poppins ExtraBold"/>
                <a:cs typeface="Poppins ExtraBold"/>
              </a:rPr>
              <a:t>(JR ONLY)</a:t>
            </a:r>
            <a:endParaRPr lang="en-US" dirty="0">
              <a:solidFill>
                <a:schemeClr val="bg1"/>
              </a:solidFill>
              <a:cs typeface="Calibri Light"/>
            </a:endParaRPr>
          </a:p>
        </p:txBody>
      </p:sp>
      <p:pic>
        <p:nvPicPr>
          <p:cNvPr id="10" name="Picture 9" descr="A picture containing icon&#10;&#10;Description automatically generated">
            <a:extLst>
              <a:ext uri="{FF2B5EF4-FFF2-40B4-BE49-F238E27FC236}">
                <a16:creationId xmlns:a16="http://schemas.microsoft.com/office/drawing/2014/main" id="{481646AA-6538-DFC4-3FDF-3117EC087385}"/>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525" r="-495" b="67322"/>
          <a:stretch/>
        </p:blipFill>
        <p:spPr>
          <a:xfrm>
            <a:off x="9743697" y="6245900"/>
            <a:ext cx="1839520" cy="611805"/>
          </a:xfrm>
          <a:prstGeom prst="rect">
            <a:avLst/>
          </a:prstGeom>
        </p:spPr>
      </p:pic>
      <p:pic>
        <p:nvPicPr>
          <p:cNvPr id="12" name="Picture 11" descr="Shape&#10;&#10;Description automatically generated">
            <a:extLst>
              <a:ext uri="{FF2B5EF4-FFF2-40B4-BE49-F238E27FC236}">
                <a16:creationId xmlns:a16="http://schemas.microsoft.com/office/drawing/2014/main" id="{7F71C13C-9C94-2BF9-BCFA-56BE99BA2F1D}"/>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r="-126" b="60631"/>
          <a:stretch/>
        </p:blipFill>
        <p:spPr>
          <a:xfrm>
            <a:off x="9124572" y="5625789"/>
            <a:ext cx="3073578" cy="1218379"/>
          </a:xfrm>
          <a:prstGeom prst="rect">
            <a:avLst/>
          </a:prstGeom>
        </p:spPr>
      </p:pic>
    </p:spTree>
    <p:extLst>
      <p:ext uri="{BB962C8B-B14F-4D97-AF65-F5344CB8AC3E}">
        <p14:creationId xmlns:p14="http://schemas.microsoft.com/office/powerpoint/2010/main" val="3893385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6CF"/>
        </a:solidFill>
        <a:effectLst/>
      </p:bgPr>
    </p:bg>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22779AD4-0DA8-C693-5FDB-8A14220BF9A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9956" t="51517" b="-394"/>
          <a:stretch/>
        </p:blipFill>
        <p:spPr>
          <a:xfrm>
            <a:off x="-2159" y="-4843"/>
            <a:ext cx="1828087" cy="1792299"/>
          </a:xfrm>
          <a:prstGeom prst="rect">
            <a:avLst/>
          </a:prstGeom>
        </p:spPr>
      </p:pic>
      <p:pic>
        <p:nvPicPr>
          <p:cNvPr id="14" name="Picture 13" descr="A picture containing blur&#10;&#10;Description automatically generated">
            <a:extLst>
              <a:ext uri="{FF2B5EF4-FFF2-40B4-BE49-F238E27FC236}">
                <a16:creationId xmlns:a16="http://schemas.microsoft.com/office/drawing/2014/main" id="{B7F9E0D9-F4E4-981D-3305-C3F860A99B2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7619" b="31248"/>
          <a:stretch/>
        </p:blipFill>
        <p:spPr>
          <a:xfrm>
            <a:off x="-2535" y="4742162"/>
            <a:ext cx="1586298" cy="2090030"/>
          </a:xfrm>
          <a:prstGeom prst="rect">
            <a:avLst/>
          </a:prstGeom>
        </p:spPr>
      </p:pic>
      <p:pic>
        <p:nvPicPr>
          <p:cNvPr id="16" name="Picture 15" descr="Icon&#10;&#10;Description automatically generated">
            <a:extLst>
              <a:ext uri="{FF2B5EF4-FFF2-40B4-BE49-F238E27FC236}">
                <a16:creationId xmlns:a16="http://schemas.microsoft.com/office/drawing/2014/main" id="{2DFD938C-7E6A-3966-FB71-AC6D13DFCCF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52949" r="52660" b="-532"/>
          <a:stretch/>
        </p:blipFill>
        <p:spPr>
          <a:xfrm>
            <a:off x="9631209" y="-7017"/>
            <a:ext cx="2558288" cy="2581236"/>
          </a:xfrm>
          <a:prstGeom prst="rect">
            <a:avLst/>
          </a:prstGeom>
        </p:spPr>
      </p:pic>
      <p:pic>
        <p:nvPicPr>
          <p:cNvPr id="20" name="Picture 19" descr="A picture containing gauge, stove&#10;&#10;Description automatically generated">
            <a:extLst>
              <a:ext uri="{FF2B5EF4-FFF2-40B4-BE49-F238E27FC236}">
                <a16:creationId xmlns:a16="http://schemas.microsoft.com/office/drawing/2014/main" id="{4602A742-EF2F-9669-7E27-66C9468193E2}"/>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49925" t="53087" b="-1298"/>
          <a:stretch/>
        </p:blipFill>
        <p:spPr>
          <a:xfrm>
            <a:off x="-4739" y="-14195"/>
            <a:ext cx="2563913" cy="2477948"/>
          </a:xfrm>
          <a:prstGeom prst="rect">
            <a:avLst/>
          </a:prstGeom>
        </p:spPr>
      </p:pic>
      <p:pic>
        <p:nvPicPr>
          <p:cNvPr id="22" name="Picture 21" descr="A picture containing black&#10;&#10;Description automatically generated">
            <a:extLst>
              <a:ext uri="{FF2B5EF4-FFF2-40B4-BE49-F238E27FC236}">
                <a16:creationId xmlns:a16="http://schemas.microsoft.com/office/drawing/2014/main" id="{6572B332-EF35-60B6-9262-E8F3514860F4}"/>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46848" r="-1389" b="20810"/>
          <a:stretch/>
        </p:blipFill>
        <p:spPr>
          <a:xfrm>
            <a:off x="-1137" y="5214452"/>
            <a:ext cx="1138486" cy="1659349"/>
          </a:xfrm>
          <a:prstGeom prst="rect">
            <a:avLst/>
          </a:prstGeom>
        </p:spPr>
      </p:pic>
      <p:pic>
        <p:nvPicPr>
          <p:cNvPr id="24" name="Picture 23" descr="A picture containing text&#10;&#10;Description automatically generated">
            <a:extLst>
              <a:ext uri="{FF2B5EF4-FFF2-40B4-BE49-F238E27FC236}">
                <a16:creationId xmlns:a16="http://schemas.microsoft.com/office/drawing/2014/main" id="{C56B3DB5-BA25-6DAE-D6EC-837DE3ED6FDE}"/>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56629" r="53713" b="761"/>
          <a:stretch/>
        </p:blipFill>
        <p:spPr>
          <a:xfrm>
            <a:off x="10443280" y="-5386"/>
            <a:ext cx="1749594" cy="1616794"/>
          </a:xfrm>
          <a:prstGeom prst="rect">
            <a:avLst/>
          </a:prstGeom>
        </p:spPr>
      </p:pic>
      <p:sp>
        <p:nvSpPr>
          <p:cNvPr id="2" name="Title 1">
            <a:extLst>
              <a:ext uri="{FF2B5EF4-FFF2-40B4-BE49-F238E27FC236}">
                <a16:creationId xmlns:a16="http://schemas.microsoft.com/office/drawing/2014/main" id="{19B8D910-5FD2-5817-F7AD-8DE79AA49F85}"/>
              </a:ext>
            </a:extLst>
          </p:cNvPr>
          <p:cNvSpPr txBox="1">
            <a:spLocks/>
          </p:cNvSpPr>
          <p:nvPr/>
        </p:nvSpPr>
        <p:spPr>
          <a:xfrm>
            <a:off x="2564780" y="2179134"/>
            <a:ext cx="7062438" cy="320504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3600" dirty="0">
                <a:solidFill>
                  <a:schemeClr val="bg1"/>
                </a:solidFill>
                <a:latin typeface="Poppins ExtraBold"/>
                <a:cs typeface="Poppins ExtraBold"/>
              </a:rPr>
              <a:t>Add Text Here...</a:t>
            </a:r>
          </a:p>
        </p:txBody>
      </p:sp>
      <p:sp>
        <p:nvSpPr>
          <p:cNvPr id="6" name="Title 1">
            <a:extLst>
              <a:ext uri="{FF2B5EF4-FFF2-40B4-BE49-F238E27FC236}">
                <a16:creationId xmlns:a16="http://schemas.microsoft.com/office/drawing/2014/main" id="{FC8CA10A-DBFD-5285-CEF8-1EF69E4C767D}"/>
              </a:ext>
            </a:extLst>
          </p:cNvPr>
          <p:cNvSpPr txBox="1">
            <a:spLocks/>
          </p:cNvSpPr>
          <p:nvPr/>
        </p:nvSpPr>
        <p:spPr>
          <a:xfrm>
            <a:off x="1524000" y="408403"/>
            <a:ext cx="9144000" cy="110490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800" dirty="0">
                <a:solidFill>
                  <a:schemeClr val="bg1"/>
                </a:solidFill>
                <a:latin typeface="Poppins ExtraBold"/>
                <a:cs typeface="Poppins ExtraBold"/>
              </a:rPr>
              <a:t>Business Plan </a:t>
            </a:r>
            <a:endParaRPr lang="en-US" dirty="0">
              <a:solidFill>
                <a:schemeClr val="bg1"/>
              </a:solidFill>
              <a:latin typeface="Calibri Light" panose="020F0302020204030204"/>
              <a:cs typeface="Calibri Light" panose="020F0302020204030204"/>
            </a:endParaRPr>
          </a:p>
          <a:p>
            <a:pPr algn="ctr"/>
            <a:r>
              <a:rPr lang="en-US" sz="4800" dirty="0">
                <a:solidFill>
                  <a:schemeClr val="bg1"/>
                </a:solidFill>
                <a:latin typeface="Poppins ExtraBold"/>
                <a:cs typeface="Poppins ExtraBold"/>
              </a:rPr>
              <a:t>(SR ONLY)</a:t>
            </a:r>
            <a:endParaRPr lang="en-US" dirty="0">
              <a:solidFill>
                <a:schemeClr val="bg1"/>
              </a:solidFill>
              <a:cs typeface="Calibri Light"/>
            </a:endParaRPr>
          </a:p>
        </p:txBody>
      </p:sp>
      <p:pic>
        <p:nvPicPr>
          <p:cNvPr id="10" name="Picture 9" descr="A picture containing icon&#10;&#10;Description automatically generated">
            <a:extLst>
              <a:ext uri="{FF2B5EF4-FFF2-40B4-BE49-F238E27FC236}">
                <a16:creationId xmlns:a16="http://schemas.microsoft.com/office/drawing/2014/main" id="{481646AA-6538-DFC4-3FDF-3117EC087385}"/>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525" r="-495" b="67322"/>
          <a:stretch/>
        </p:blipFill>
        <p:spPr>
          <a:xfrm>
            <a:off x="9743697" y="6245900"/>
            <a:ext cx="1839520" cy="611805"/>
          </a:xfrm>
          <a:prstGeom prst="rect">
            <a:avLst/>
          </a:prstGeom>
        </p:spPr>
      </p:pic>
      <p:pic>
        <p:nvPicPr>
          <p:cNvPr id="12" name="Picture 11" descr="Shape&#10;&#10;Description automatically generated">
            <a:extLst>
              <a:ext uri="{FF2B5EF4-FFF2-40B4-BE49-F238E27FC236}">
                <a16:creationId xmlns:a16="http://schemas.microsoft.com/office/drawing/2014/main" id="{7F71C13C-9C94-2BF9-BCFA-56BE99BA2F1D}"/>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r="-126" b="60631"/>
          <a:stretch/>
        </p:blipFill>
        <p:spPr>
          <a:xfrm>
            <a:off x="9124572" y="5625789"/>
            <a:ext cx="3073578" cy="1218379"/>
          </a:xfrm>
          <a:prstGeom prst="rect">
            <a:avLst/>
          </a:prstGeom>
        </p:spPr>
      </p:pic>
    </p:spTree>
    <p:extLst>
      <p:ext uri="{BB962C8B-B14F-4D97-AF65-F5344CB8AC3E}">
        <p14:creationId xmlns:p14="http://schemas.microsoft.com/office/powerpoint/2010/main" val="19232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6CF"/>
        </a:solidFill>
        <a:effectLst/>
      </p:bgPr>
    </p:bg>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22779AD4-0DA8-C693-5FDB-8A14220BF9A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9956" t="51517" b="-394"/>
          <a:stretch/>
        </p:blipFill>
        <p:spPr>
          <a:xfrm>
            <a:off x="-2159" y="-4843"/>
            <a:ext cx="1828087" cy="1792299"/>
          </a:xfrm>
          <a:prstGeom prst="rect">
            <a:avLst/>
          </a:prstGeom>
        </p:spPr>
      </p:pic>
      <p:pic>
        <p:nvPicPr>
          <p:cNvPr id="14" name="Picture 13" descr="A picture containing blur&#10;&#10;Description automatically generated">
            <a:extLst>
              <a:ext uri="{FF2B5EF4-FFF2-40B4-BE49-F238E27FC236}">
                <a16:creationId xmlns:a16="http://schemas.microsoft.com/office/drawing/2014/main" id="{B7F9E0D9-F4E4-981D-3305-C3F860A99B2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7619" b="31248"/>
          <a:stretch/>
        </p:blipFill>
        <p:spPr>
          <a:xfrm>
            <a:off x="-2535" y="4742162"/>
            <a:ext cx="1586298" cy="2090030"/>
          </a:xfrm>
          <a:prstGeom prst="rect">
            <a:avLst/>
          </a:prstGeom>
        </p:spPr>
      </p:pic>
      <p:pic>
        <p:nvPicPr>
          <p:cNvPr id="16" name="Picture 15" descr="Icon&#10;&#10;Description automatically generated">
            <a:extLst>
              <a:ext uri="{FF2B5EF4-FFF2-40B4-BE49-F238E27FC236}">
                <a16:creationId xmlns:a16="http://schemas.microsoft.com/office/drawing/2014/main" id="{2DFD938C-7E6A-3966-FB71-AC6D13DFCCF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52949" r="52660" b="-532"/>
          <a:stretch/>
        </p:blipFill>
        <p:spPr>
          <a:xfrm>
            <a:off x="9631209" y="-7017"/>
            <a:ext cx="2558288" cy="2581236"/>
          </a:xfrm>
          <a:prstGeom prst="rect">
            <a:avLst/>
          </a:prstGeom>
        </p:spPr>
      </p:pic>
      <p:pic>
        <p:nvPicPr>
          <p:cNvPr id="20" name="Picture 19" descr="A picture containing gauge, stove&#10;&#10;Description automatically generated">
            <a:extLst>
              <a:ext uri="{FF2B5EF4-FFF2-40B4-BE49-F238E27FC236}">
                <a16:creationId xmlns:a16="http://schemas.microsoft.com/office/drawing/2014/main" id="{4602A742-EF2F-9669-7E27-66C9468193E2}"/>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49925" t="53087" b="-1298"/>
          <a:stretch/>
        </p:blipFill>
        <p:spPr>
          <a:xfrm>
            <a:off x="-4739" y="-14195"/>
            <a:ext cx="2563913" cy="2477948"/>
          </a:xfrm>
          <a:prstGeom prst="rect">
            <a:avLst/>
          </a:prstGeom>
        </p:spPr>
      </p:pic>
      <p:pic>
        <p:nvPicPr>
          <p:cNvPr id="22" name="Picture 21" descr="A picture containing black&#10;&#10;Description automatically generated">
            <a:extLst>
              <a:ext uri="{FF2B5EF4-FFF2-40B4-BE49-F238E27FC236}">
                <a16:creationId xmlns:a16="http://schemas.microsoft.com/office/drawing/2014/main" id="{6572B332-EF35-60B6-9262-E8F3514860F4}"/>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46848" r="-1389" b="20810"/>
          <a:stretch/>
        </p:blipFill>
        <p:spPr>
          <a:xfrm>
            <a:off x="-1137" y="5214452"/>
            <a:ext cx="1138486" cy="1659349"/>
          </a:xfrm>
          <a:prstGeom prst="rect">
            <a:avLst/>
          </a:prstGeom>
        </p:spPr>
      </p:pic>
      <p:pic>
        <p:nvPicPr>
          <p:cNvPr id="24" name="Picture 23" descr="A picture containing text&#10;&#10;Description automatically generated">
            <a:extLst>
              <a:ext uri="{FF2B5EF4-FFF2-40B4-BE49-F238E27FC236}">
                <a16:creationId xmlns:a16="http://schemas.microsoft.com/office/drawing/2014/main" id="{C56B3DB5-BA25-6DAE-D6EC-837DE3ED6FDE}"/>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56629" r="53713" b="761"/>
          <a:stretch/>
        </p:blipFill>
        <p:spPr>
          <a:xfrm>
            <a:off x="10443280" y="-5386"/>
            <a:ext cx="1749594" cy="1616794"/>
          </a:xfrm>
          <a:prstGeom prst="rect">
            <a:avLst/>
          </a:prstGeom>
        </p:spPr>
      </p:pic>
      <p:sp>
        <p:nvSpPr>
          <p:cNvPr id="2" name="Title 1">
            <a:extLst>
              <a:ext uri="{FF2B5EF4-FFF2-40B4-BE49-F238E27FC236}">
                <a16:creationId xmlns:a16="http://schemas.microsoft.com/office/drawing/2014/main" id="{19B8D910-5FD2-5817-F7AD-8DE79AA49F85}"/>
              </a:ext>
            </a:extLst>
          </p:cNvPr>
          <p:cNvSpPr txBox="1">
            <a:spLocks/>
          </p:cNvSpPr>
          <p:nvPr/>
        </p:nvSpPr>
        <p:spPr>
          <a:xfrm>
            <a:off x="2564780" y="2179134"/>
            <a:ext cx="7062438" cy="320504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3600" dirty="0">
                <a:solidFill>
                  <a:schemeClr val="bg1"/>
                </a:solidFill>
                <a:latin typeface="Poppins ExtraBold"/>
                <a:cs typeface="Poppins ExtraBold"/>
              </a:rPr>
              <a:t>Add Text Here...</a:t>
            </a:r>
          </a:p>
        </p:txBody>
      </p:sp>
      <p:sp>
        <p:nvSpPr>
          <p:cNvPr id="6" name="Title 1">
            <a:extLst>
              <a:ext uri="{FF2B5EF4-FFF2-40B4-BE49-F238E27FC236}">
                <a16:creationId xmlns:a16="http://schemas.microsoft.com/office/drawing/2014/main" id="{FC8CA10A-DBFD-5285-CEF8-1EF69E4C767D}"/>
              </a:ext>
            </a:extLst>
          </p:cNvPr>
          <p:cNvSpPr txBox="1">
            <a:spLocks/>
          </p:cNvSpPr>
          <p:nvPr/>
        </p:nvSpPr>
        <p:spPr>
          <a:xfrm>
            <a:off x="1524000" y="408403"/>
            <a:ext cx="9144000" cy="110490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800" dirty="0">
                <a:solidFill>
                  <a:schemeClr val="bg1"/>
                </a:solidFill>
                <a:latin typeface="Poppins ExtraBold"/>
                <a:cs typeface="Poppins ExtraBold"/>
              </a:rPr>
              <a:t>Technology</a:t>
            </a:r>
            <a:endParaRPr lang="en-US" dirty="0"/>
          </a:p>
        </p:txBody>
      </p:sp>
      <p:pic>
        <p:nvPicPr>
          <p:cNvPr id="10" name="Picture 9" descr="A picture containing icon&#10;&#10;Description automatically generated">
            <a:extLst>
              <a:ext uri="{FF2B5EF4-FFF2-40B4-BE49-F238E27FC236}">
                <a16:creationId xmlns:a16="http://schemas.microsoft.com/office/drawing/2014/main" id="{481646AA-6538-DFC4-3FDF-3117EC087385}"/>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525" r="-495" b="67322"/>
          <a:stretch/>
        </p:blipFill>
        <p:spPr>
          <a:xfrm>
            <a:off x="9743697" y="6245900"/>
            <a:ext cx="1839520" cy="611805"/>
          </a:xfrm>
          <a:prstGeom prst="rect">
            <a:avLst/>
          </a:prstGeom>
        </p:spPr>
      </p:pic>
      <p:pic>
        <p:nvPicPr>
          <p:cNvPr id="12" name="Picture 11" descr="Shape&#10;&#10;Description automatically generated">
            <a:extLst>
              <a:ext uri="{FF2B5EF4-FFF2-40B4-BE49-F238E27FC236}">
                <a16:creationId xmlns:a16="http://schemas.microsoft.com/office/drawing/2014/main" id="{7F71C13C-9C94-2BF9-BCFA-56BE99BA2F1D}"/>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r="-126" b="60631"/>
          <a:stretch/>
        </p:blipFill>
        <p:spPr>
          <a:xfrm>
            <a:off x="9124572" y="5625789"/>
            <a:ext cx="3073578" cy="1218379"/>
          </a:xfrm>
          <a:prstGeom prst="rect">
            <a:avLst/>
          </a:prstGeom>
        </p:spPr>
      </p:pic>
    </p:spTree>
    <p:extLst>
      <p:ext uri="{BB962C8B-B14F-4D97-AF65-F5344CB8AC3E}">
        <p14:creationId xmlns:p14="http://schemas.microsoft.com/office/powerpoint/2010/main" val="29387072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c18324f-5a98-489a-969c-5122161cb3f8" xsi:nil="true"/>
    <lcf76f155ced4ddcb4097134ff3c332f xmlns="d37f6022-65ad-4778-a779-a2285a7aa0c2">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5C6EE30CAAB1340ADDAB37517D1C214" ma:contentTypeVersion="18" ma:contentTypeDescription="Create a new document." ma:contentTypeScope="" ma:versionID="20dcc35d9e68a8d3edd9018e666e0778">
  <xsd:schema xmlns:xsd="http://www.w3.org/2001/XMLSchema" xmlns:xs="http://www.w3.org/2001/XMLSchema" xmlns:p="http://schemas.microsoft.com/office/2006/metadata/properties" xmlns:ns2="d37f6022-65ad-4778-a779-a2285a7aa0c2" xmlns:ns3="fc18324f-5a98-489a-969c-5122161cb3f8" targetNamespace="http://schemas.microsoft.com/office/2006/metadata/properties" ma:root="true" ma:fieldsID="c1361e1215918c73ce27e9f1bcc3bd14" ns2:_="" ns3:_="">
    <xsd:import namespace="d37f6022-65ad-4778-a779-a2285a7aa0c2"/>
    <xsd:import namespace="fc18324f-5a98-489a-969c-5122161cb3f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2:MediaServiceOCR"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7f6022-65ad-4778-a779-a2285a7aa0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f643bf9-c92d-4565-8aae-71318312e3e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c18324f-5a98-489a-969c-5122161cb3f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124556f-1df9-4236-ba0f-0c52cadfc968}" ma:internalName="TaxCatchAll" ma:showField="CatchAllData" ma:web="fc18324f-5a98-489a-969c-5122161cb3f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31966B-5FBF-4576-B46C-A827FEDEFE90}">
  <ds:schemaRefs>
    <ds:schemaRef ds:uri="http://purl.org/dc/terms/"/>
    <ds:schemaRef ds:uri="http://schemas.openxmlformats.org/package/2006/metadata/core-properties"/>
    <ds:schemaRef ds:uri="http://www.w3.org/XML/1998/namespace"/>
    <ds:schemaRef ds:uri="http://schemas.microsoft.com/office/2006/documentManagement/types"/>
    <ds:schemaRef ds:uri="http://purl.org/dc/elements/1.1/"/>
    <ds:schemaRef ds:uri="http://purl.org/dc/dcmitype/"/>
    <ds:schemaRef ds:uri="http://schemas.microsoft.com/office/infopath/2007/PartnerControls"/>
    <ds:schemaRef ds:uri="fc18324f-5a98-489a-969c-5122161cb3f8"/>
    <ds:schemaRef ds:uri="baa4915b-34c4-47ee-9a66-86f562136dc7"/>
    <ds:schemaRef ds:uri="http://schemas.microsoft.com/office/2006/metadata/properties"/>
    <ds:schemaRef ds:uri="d37f6022-65ad-4778-a779-a2285a7aa0c2"/>
  </ds:schemaRefs>
</ds:datastoreItem>
</file>

<file path=customXml/itemProps2.xml><?xml version="1.0" encoding="utf-8"?>
<ds:datastoreItem xmlns:ds="http://schemas.openxmlformats.org/officeDocument/2006/customXml" ds:itemID="{B38C2800-4C6F-4681-9846-621C82C4C2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7f6022-65ad-4778-a779-a2285a7aa0c2"/>
    <ds:schemaRef ds:uri="fc18324f-5a98-489a-969c-5122161cb3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92A2D05-7407-470E-AF96-ABD51EDFB8E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78</TotalTime>
  <Words>582</Words>
  <Application>Microsoft Office PowerPoint</Application>
  <PresentationFormat>Widescreen</PresentationFormat>
  <Paragraphs>76</Paragraphs>
  <Slides>13</Slides>
  <Notes>13</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Poppins</vt:lpstr>
      <vt:lpstr>Poppins ExtraBold</vt:lpstr>
      <vt:lpstr>office theme</vt:lpstr>
      <vt:lpstr>Presentation Tips &amp; Tricks</vt:lpstr>
      <vt:lpstr>Project Name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Kyra Bloomfield</cp:lastModifiedBy>
  <cp:revision>1013</cp:revision>
  <dcterms:created xsi:type="dcterms:W3CDTF">2022-11-28T18:31:57Z</dcterms:created>
  <dcterms:modified xsi:type="dcterms:W3CDTF">2024-04-16T19:11:41Z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0x01010065C6EE30CAAB1340ADDAB37517D1C214</vt:lpwstr>
  </property>
  <property fmtid="{D5CDD505-2E9C-101B-9397-08002B2CF9AE}" pid="3" name="MediaServiceImageTags">
    <vt:lpwstr/>
  </property>
</Properties>
</file>