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2" r:id="rId5"/>
    <p:sldMasterId id="2147483705" r:id="rId6"/>
  </p:sldMasterIdLst>
  <p:notesMasterIdLst>
    <p:notesMasterId r:id="rId38"/>
  </p:notesMasterIdLst>
  <p:sldIdLst>
    <p:sldId id="256" r:id="rId7"/>
    <p:sldId id="295" r:id="rId8"/>
    <p:sldId id="401" r:id="rId9"/>
    <p:sldId id="475" r:id="rId10"/>
    <p:sldId id="497" r:id="rId11"/>
    <p:sldId id="259" r:id="rId12"/>
    <p:sldId id="260" r:id="rId13"/>
    <p:sldId id="541" r:id="rId14"/>
    <p:sldId id="543" r:id="rId15"/>
    <p:sldId id="544" r:id="rId16"/>
    <p:sldId id="498" r:id="rId17"/>
    <p:sldId id="402" r:id="rId18"/>
    <p:sldId id="485" r:id="rId19"/>
    <p:sldId id="489" r:id="rId20"/>
    <p:sldId id="476" r:id="rId21"/>
    <p:sldId id="499" r:id="rId22"/>
    <p:sldId id="491" r:id="rId23"/>
    <p:sldId id="510" r:id="rId24"/>
    <p:sldId id="509" r:id="rId25"/>
    <p:sldId id="500" r:id="rId26"/>
    <p:sldId id="357" r:id="rId27"/>
    <p:sldId id="360" r:id="rId28"/>
    <p:sldId id="361" r:id="rId29"/>
    <p:sldId id="488" r:id="rId30"/>
    <p:sldId id="359" r:id="rId31"/>
    <p:sldId id="501" r:id="rId32"/>
    <p:sldId id="481" r:id="rId33"/>
    <p:sldId id="482" r:id="rId34"/>
    <p:sldId id="483" r:id="rId35"/>
    <p:sldId id="484" r:id="rId36"/>
    <p:sldId id="50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400"/>
    <a:srgbClr val="ADADAD"/>
    <a:srgbClr val="C2001C"/>
    <a:srgbClr val="8787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F5A291-7179-807A-E3F2-BEF1845840BC}" v="5" dt="2021-08-16T18:09:33.091"/>
    <p1510:client id="{05F0F9F2-6994-608F-AB1E-169EB2318FE3}" v="90" dt="2021-12-13T21:31:42.162"/>
    <p1510:client id="{2206EFC5-E8AF-6E5A-FB9D-852A4EFD967E}" v="657" dt="2021-12-02T16:17:17.430"/>
    <p1510:client id="{254121BE-0A83-5DFB-4C77-2E99551F01D2}" v="4" dt="2021-12-13T22:06:31.832"/>
    <p1510:client id="{27B17A97-9B47-36FC-F3FB-3543BDCE8208}" v="1057" dt="2021-08-17T17:26:42.212"/>
    <p1510:client id="{35EF9926-9D68-EE06-A55F-AE24FDB28C87}" v="6" dt="2020-11-13T15:52:31.257"/>
    <p1510:client id="{36DAC709-A0F0-8D3A-CA01-5ACFBEB01319}" v="184" dt="2021-03-23T16:38:11.677"/>
    <p1510:client id="{3C157A55-5423-B4AA-1F09-616243C5BAEF}" v="222" dt="2021-04-15T18:55:52.170"/>
    <p1510:client id="{59078A6A-BD88-DB62-BB6A-C66A1521AF2D}" v="144" dt="2021-08-17T17:31:07.768"/>
    <p1510:client id="{5AA195E4-83BC-D706-73D7-DE6DB83D3803}" v="232" dt="2021-12-13T22:01:05.015"/>
    <p1510:client id="{5C15B79F-C074-B000-DEB5-F2CC638071A1}" v="1449" dt="2021-03-23T13:55:28.630"/>
    <p1510:client id="{6354E8C2-4014-CBA2-9A4E-7B8ED38832CD}" v="69" dt="2021-08-16T15:12:51.238"/>
    <p1510:client id="{67E9542A-ADD8-8ECB-CA10-4822FDA114EC}" v="25" dt="2020-12-07T15:19:52.819"/>
    <p1510:client id="{6F3F31D3-4CF8-0C7E-5E30-2269C707F028}" v="117" dt="2021-12-15T21:13:24.868"/>
    <p1510:client id="{78417D97-EA1D-D614-D424-BD0B7A02C00B}" v="10" dt="2021-12-14T14:33:37.433"/>
    <p1510:client id="{7BA3811B-B186-423A-174E-453E9988BC27}" v="127" dt="2021-03-11T15:33:19.481"/>
    <p1510:client id="{8F88BE9F-403E-C000-1890-1901949A09C2}" v="129" dt="2021-04-15T16:30:42.170"/>
    <p1510:client id="{91D5199F-ABDE-4C02-B441-C4B9A8E17789}" v="350" dt="2021-03-22T20:10:05.179"/>
    <p1510:client id="{9ADAE058-DBEF-D7E0-9007-7AC4AB85AC2D}" v="38" dt="2020-11-13T16:08:16.764"/>
    <p1510:client id="{ABC2C589-684B-D2D5-B87D-17A1A932AA36}" v="330" dt="2021-03-24T18:35:44.6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12"/>
    <p:restoredTop sz="94601"/>
  </p:normalViewPr>
  <p:slideViewPr>
    <p:cSldViewPr snapToGrid="0">
      <p:cViewPr varScale="1">
        <p:scale>
          <a:sx n="110" d="100"/>
          <a:sy n="110" d="100"/>
        </p:scale>
        <p:origin x="848"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6/11/relationships/changesInfo" Target="changesInfos/changesInfo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stela Petrovic-Dzerdz" userId="S::maristelapetrovic@cunet.carleton.ca::e3b232e8-f000-4ac7-b102-15ffbf3d7df6" providerId="AD" clId="Web-{254121BE-0A83-5DFB-4C77-2E99551F01D2}"/>
    <pc:docChg chg="modSld">
      <pc:chgData name="Maristela Petrovic-Dzerdz" userId="S::maristelapetrovic@cunet.carleton.ca::e3b232e8-f000-4ac7-b102-15ffbf3d7df6" providerId="AD" clId="Web-{254121BE-0A83-5DFB-4C77-2E99551F01D2}" dt="2021-12-13T22:06:31.457" v="2" actId="20577"/>
      <pc:docMkLst>
        <pc:docMk/>
      </pc:docMkLst>
      <pc:sldChg chg="modSp">
        <pc:chgData name="Maristela Petrovic-Dzerdz" userId="S::maristelapetrovic@cunet.carleton.ca::e3b232e8-f000-4ac7-b102-15ffbf3d7df6" providerId="AD" clId="Web-{254121BE-0A83-5DFB-4C77-2E99551F01D2}" dt="2021-12-13T22:06:31.457" v="2" actId="20577"/>
        <pc:sldMkLst>
          <pc:docMk/>
          <pc:sldMk cId="627793257" sldId="543"/>
        </pc:sldMkLst>
        <pc:spChg chg="mod">
          <ac:chgData name="Maristela Petrovic-Dzerdz" userId="S::maristelapetrovic@cunet.carleton.ca::e3b232e8-f000-4ac7-b102-15ffbf3d7df6" providerId="AD" clId="Web-{254121BE-0A83-5DFB-4C77-2E99551F01D2}" dt="2021-12-13T22:06:31.457" v="2" actId="20577"/>
          <ac:spMkLst>
            <pc:docMk/>
            <pc:sldMk cId="627793257" sldId="543"/>
            <ac:spMk id="3" creationId="{B2391E13-5AAF-4FD1-8AD8-B55A50C913EF}"/>
          </ac:spMkLst>
        </pc:spChg>
      </pc:sldChg>
    </pc:docChg>
  </pc:docChgLst>
  <pc:docChgLst>
    <pc:chgData name="Samantha Shortt" userId="S::samanthashortt@cunet.carleton.ca::e4ce9ea0-3bd5-4608-b8d8-13c23e72fd1c" providerId="AD" clId="Web-{59078A6A-BD88-DB62-BB6A-C66A1521AF2D}"/>
    <pc:docChg chg="modSld">
      <pc:chgData name="Samantha Shortt" userId="S::samanthashortt@cunet.carleton.ca::e4ce9ea0-3bd5-4608-b8d8-13c23e72fd1c" providerId="AD" clId="Web-{59078A6A-BD88-DB62-BB6A-C66A1521AF2D}" dt="2021-08-17T17:31:07.753" v="70" actId="20577"/>
      <pc:docMkLst>
        <pc:docMk/>
      </pc:docMkLst>
      <pc:sldChg chg="modSp">
        <pc:chgData name="Samantha Shortt" userId="S::samanthashortt@cunet.carleton.ca::e4ce9ea0-3bd5-4608-b8d8-13c23e72fd1c" providerId="AD" clId="Web-{59078A6A-BD88-DB62-BB6A-C66A1521AF2D}" dt="2021-08-17T17:31:07.753" v="70" actId="20577"/>
        <pc:sldMkLst>
          <pc:docMk/>
          <pc:sldMk cId="1825004627" sldId="359"/>
        </pc:sldMkLst>
        <pc:spChg chg="mod">
          <ac:chgData name="Samantha Shortt" userId="S::samanthashortt@cunet.carleton.ca::e4ce9ea0-3bd5-4608-b8d8-13c23e72fd1c" providerId="AD" clId="Web-{59078A6A-BD88-DB62-BB6A-C66A1521AF2D}" dt="2021-08-17T17:31:07.753" v="70" actId="20577"/>
          <ac:spMkLst>
            <pc:docMk/>
            <pc:sldMk cId="1825004627" sldId="359"/>
            <ac:spMk id="6" creationId="{00000000-0000-0000-0000-000000000000}"/>
          </ac:spMkLst>
        </pc:spChg>
      </pc:sldChg>
    </pc:docChg>
  </pc:docChgLst>
  <pc:docChgLst>
    <pc:chgData name="Kim Loenhart" userId="S::kimloenhart@cunet.carleton.ca::e4e8e6ca-3ca1-44c6-8f59-9a0d8a51d272" providerId="AD" clId="Web-{2206EFC5-E8AF-6E5A-FB9D-852A4EFD967E}"/>
    <pc:docChg chg="modSld">
      <pc:chgData name="Kim Loenhart" userId="S::kimloenhart@cunet.carleton.ca::e4e8e6ca-3ca1-44c6-8f59-9a0d8a51d272" providerId="AD" clId="Web-{2206EFC5-E8AF-6E5A-FB9D-852A4EFD967E}" dt="2021-12-02T16:17:17.430" v="651" actId="20577"/>
      <pc:docMkLst>
        <pc:docMk/>
      </pc:docMkLst>
      <pc:sldChg chg="modSp">
        <pc:chgData name="Kim Loenhart" userId="S::kimloenhart@cunet.carleton.ca::e4e8e6ca-3ca1-44c6-8f59-9a0d8a51d272" providerId="AD" clId="Web-{2206EFC5-E8AF-6E5A-FB9D-852A4EFD967E}" dt="2021-12-02T16:03:25.734" v="46" actId="20577"/>
        <pc:sldMkLst>
          <pc:docMk/>
          <pc:sldMk cId="1744761080" sldId="260"/>
        </pc:sldMkLst>
        <pc:spChg chg="mod">
          <ac:chgData name="Kim Loenhart" userId="S::kimloenhart@cunet.carleton.ca::e4e8e6ca-3ca1-44c6-8f59-9a0d8a51d272" providerId="AD" clId="Web-{2206EFC5-E8AF-6E5A-FB9D-852A4EFD967E}" dt="2021-12-02T16:03:25.734" v="46" actId="20577"/>
          <ac:spMkLst>
            <pc:docMk/>
            <pc:sldMk cId="1744761080" sldId="260"/>
            <ac:spMk id="3" creationId="{D3876A11-C30E-B042-9F0A-EA8E1220E4AA}"/>
          </ac:spMkLst>
        </pc:spChg>
      </pc:sldChg>
      <pc:sldChg chg="modSp">
        <pc:chgData name="Kim Loenhart" userId="S::kimloenhart@cunet.carleton.ca::e4e8e6ca-3ca1-44c6-8f59-9a0d8a51d272" providerId="AD" clId="Web-{2206EFC5-E8AF-6E5A-FB9D-852A4EFD967E}" dt="2021-12-02T16:01:36.624" v="0" actId="20577"/>
        <pc:sldMkLst>
          <pc:docMk/>
          <pc:sldMk cId="4166971019" sldId="401"/>
        </pc:sldMkLst>
        <pc:spChg chg="mod">
          <ac:chgData name="Kim Loenhart" userId="S::kimloenhart@cunet.carleton.ca::e4e8e6ca-3ca1-44c6-8f59-9a0d8a51d272" providerId="AD" clId="Web-{2206EFC5-E8AF-6E5A-FB9D-852A4EFD967E}" dt="2021-12-02T16:01:36.624" v="0" actId="20577"/>
          <ac:spMkLst>
            <pc:docMk/>
            <pc:sldMk cId="4166971019" sldId="401"/>
            <ac:spMk id="3" creationId="{00000000-0000-0000-0000-000000000000}"/>
          </ac:spMkLst>
        </pc:spChg>
      </pc:sldChg>
      <pc:sldChg chg="modSp">
        <pc:chgData name="Kim Loenhart" userId="S::kimloenhart@cunet.carleton.ca::e4e8e6ca-3ca1-44c6-8f59-9a0d8a51d272" providerId="AD" clId="Web-{2206EFC5-E8AF-6E5A-FB9D-852A4EFD967E}" dt="2021-12-02T16:01:52.702" v="1" actId="20577"/>
        <pc:sldMkLst>
          <pc:docMk/>
          <pc:sldMk cId="1135929798" sldId="497"/>
        </pc:sldMkLst>
        <pc:spChg chg="mod">
          <ac:chgData name="Kim Loenhart" userId="S::kimloenhart@cunet.carleton.ca::e4e8e6ca-3ca1-44c6-8f59-9a0d8a51d272" providerId="AD" clId="Web-{2206EFC5-E8AF-6E5A-FB9D-852A4EFD967E}" dt="2021-12-02T16:01:52.702" v="1" actId="20577"/>
          <ac:spMkLst>
            <pc:docMk/>
            <pc:sldMk cId="1135929798" sldId="497"/>
            <ac:spMk id="4" creationId="{8B689019-66BF-BB4E-B408-40A03C37052E}"/>
          </ac:spMkLst>
        </pc:spChg>
      </pc:sldChg>
      <pc:sldChg chg="modSp">
        <pc:chgData name="Kim Loenhart" userId="S::kimloenhart@cunet.carleton.ca::e4e8e6ca-3ca1-44c6-8f59-9a0d8a51d272" providerId="AD" clId="Web-{2206EFC5-E8AF-6E5A-FB9D-852A4EFD967E}" dt="2021-12-02T16:05:16.079" v="151" actId="20577"/>
        <pc:sldMkLst>
          <pc:docMk/>
          <pc:sldMk cId="3756014104" sldId="525"/>
        </pc:sldMkLst>
        <pc:spChg chg="mod">
          <ac:chgData name="Kim Loenhart" userId="S::kimloenhart@cunet.carleton.ca::e4e8e6ca-3ca1-44c6-8f59-9a0d8a51d272" providerId="AD" clId="Web-{2206EFC5-E8AF-6E5A-FB9D-852A4EFD967E}" dt="2021-12-02T16:05:16.079" v="151" actId="20577"/>
          <ac:spMkLst>
            <pc:docMk/>
            <pc:sldMk cId="3756014104" sldId="525"/>
            <ac:spMk id="3" creationId="{427D42D5-1A22-4E18-A4D8-FD4A90757CE3}"/>
          </ac:spMkLst>
        </pc:spChg>
      </pc:sldChg>
      <pc:sldChg chg="modSp">
        <pc:chgData name="Kim Loenhart" userId="S::kimloenhart@cunet.carleton.ca::e4e8e6ca-3ca1-44c6-8f59-9a0d8a51d272" providerId="AD" clId="Web-{2206EFC5-E8AF-6E5A-FB9D-852A4EFD967E}" dt="2021-12-02T16:08:31.659" v="379" actId="20577"/>
        <pc:sldMkLst>
          <pc:docMk/>
          <pc:sldMk cId="1176848564" sldId="526"/>
        </pc:sldMkLst>
        <pc:spChg chg="mod">
          <ac:chgData name="Kim Loenhart" userId="S::kimloenhart@cunet.carleton.ca::e4e8e6ca-3ca1-44c6-8f59-9a0d8a51d272" providerId="AD" clId="Web-{2206EFC5-E8AF-6E5A-FB9D-852A4EFD967E}" dt="2021-12-02T16:08:31.659" v="379" actId="20577"/>
          <ac:spMkLst>
            <pc:docMk/>
            <pc:sldMk cId="1176848564" sldId="526"/>
            <ac:spMk id="3" creationId="{00000000-0000-0000-0000-000000000000}"/>
          </ac:spMkLst>
        </pc:spChg>
      </pc:sldChg>
      <pc:sldChg chg="addSp delSp modSp">
        <pc:chgData name="Kim Loenhart" userId="S::kimloenhart@cunet.carleton.ca::e4e8e6ca-3ca1-44c6-8f59-9a0d8a51d272" providerId="AD" clId="Web-{2206EFC5-E8AF-6E5A-FB9D-852A4EFD967E}" dt="2021-12-02T16:16:10.539" v="630" actId="20577"/>
        <pc:sldMkLst>
          <pc:docMk/>
          <pc:sldMk cId="805487180" sldId="528"/>
        </pc:sldMkLst>
        <pc:spChg chg="add del mod">
          <ac:chgData name="Kim Loenhart" userId="S::kimloenhart@cunet.carleton.ca::e4e8e6ca-3ca1-44c6-8f59-9a0d8a51d272" providerId="AD" clId="Web-{2206EFC5-E8AF-6E5A-FB9D-852A4EFD967E}" dt="2021-12-02T16:15:46.570" v="605"/>
          <ac:spMkLst>
            <pc:docMk/>
            <pc:sldMk cId="805487180" sldId="528"/>
            <ac:spMk id="3" creationId="{4872C611-DA7A-4483-81BA-962752550A19}"/>
          </ac:spMkLst>
        </pc:spChg>
        <pc:spChg chg="add del mod">
          <ac:chgData name="Kim Loenhart" userId="S::kimloenhart@cunet.carleton.ca::e4e8e6ca-3ca1-44c6-8f59-9a0d8a51d272" providerId="AD" clId="Web-{2206EFC5-E8AF-6E5A-FB9D-852A4EFD967E}" dt="2021-12-02T16:16:10.539" v="630" actId="20577"/>
          <ac:spMkLst>
            <pc:docMk/>
            <pc:sldMk cId="805487180" sldId="528"/>
            <ac:spMk id="6" creationId="{D828E4F3-FF32-40BB-BF5A-96AA688A9D73}"/>
          </ac:spMkLst>
        </pc:spChg>
      </pc:sldChg>
      <pc:sldChg chg="modSp">
        <pc:chgData name="Kim Loenhart" userId="S::kimloenhart@cunet.carleton.ca::e4e8e6ca-3ca1-44c6-8f59-9a0d8a51d272" providerId="AD" clId="Web-{2206EFC5-E8AF-6E5A-FB9D-852A4EFD967E}" dt="2021-12-02T16:17:17.430" v="651" actId="20577"/>
        <pc:sldMkLst>
          <pc:docMk/>
          <pc:sldMk cId="149408091" sldId="532"/>
        </pc:sldMkLst>
        <pc:spChg chg="mod">
          <ac:chgData name="Kim Loenhart" userId="S::kimloenhart@cunet.carleton.ca::e4e8e6ca-3ca1-44c6-8f59-9a0d8a51d272" providerId="AD" clId="Web-{2206EFC5-E8AF-6E5A-FB9D-852A4EFD967E}" dt="2021-12-02T16:17:17.430" v="651" actId="20577"/>
          <ac:spMkLst>
            <pc:docMk/>
            <pc:sldMk cId="149408091" sldId="532"/>
            <ac:spMk id="12" creationId="{E9C669D6-8C49-4F91-AD6A-E45E47A52ACA}"/>
          </ac:spMkLst>
        </pc:spChg>
      </pc:sldChg>
    </pc:docChg>
  </pc:docChgLst>
  <pc:docChgLst>
    <pc:chgData name="Elspeth McCulloch" userId="S::elspethmcculloch@cunet.carleton.ca::f9e2ce3c-e62b-475f-a24b-ce08886c04f7" providerId="AD" clId="Web-{6354E8C2-4014-CBA2-9A4E-7B8ED38832CD}"/>
    <pc:docChg chg="modSld">
      <pc:chgData name="Elspeth McCulloch" userId="S::elspethmcculloch@cunet.carleton.ca::f9e2ce3c-e62b-475f-a24b-ce08886c04f7" providerId="AD" clId="Web-{6354E8C2-4014-CBA2-9A4E-7B8ED38832CD}" dt="2021-08-16T15:12:48.785" v="39" actId="20577"/>
      <pc:docMkLst>
        <pc:docMk/>
      </pc:docMkLst>
      <pc:sldChg chg="modSp">
        <pc:chgData name="Elspeth McCulloch" userId="S::elspethmcculloch@cunet.carleton.ca::f9e2ce3c-e62b-475f-a24b-ce08886c04f7" providerId="AD" clId="Web-{6354E8C2-4014-CBA2-9A4E-7B8ED38832CD}" dt="2021-08-16T15:09:27.049" v="8" actId="20577"/>
        <pc:sldMkLst>
          <pc:docMk/>
          <pc:sldMk cId="490276593" sldId="476"/>
        </pc:sldMkLst>
        <pc:spChg chg="mod">
          <ac:chgData name="Elspeth McCulloch" userId="S::elspethmcculloch@cunet.carleton.ca::f9e2ce3c-e62b-475f-a24b-ce08886c04f7" providerId="AD" clId="Web-{6354E8C2-4014-CBA2-9A4E-7B8ED38832CD}" dt="2021-08-16T15:09:16.502" v="3" actId="20577"/>
          <ac:spMkLst>
            <pc:docMk/>
            <pc:sldMk cId="490276593" sldId="476"/>
            <ac:spMk id="11" creationId="{67027F2C-D802-5F49-9016-1EBBDAD621C2}"/>
          </ac:spMkLst>
        </pc:spChg>
        <pc:spChg chg="mod">
          <ac:chgData name="Elspeth McCulloch" userId="S::elspethmcculloch@cunet.carleton.ca::f9e2ce3c-e62b-475f-a24b-ce08886c04f7" providerId="AD" clId="Web-{6354E8C2-4014-CBA2-9A4E-7B8ED38832CD}" dt="2021-08-16T15:09:27.049" v="8" actId="20577"/>
          <ac:spMkLst>
            <pc:docMk/>
            <pc:sldMk cId="490276593" sldId="476"/>
            <ac:spMk id="12" creationId="{D666D860-3A9B-A040-B72B-14905CB08967}"/>
          </ac:spMkLst>
        </pc:spChg>
      </pc:sldChg>
      <pc:sldChg chg="modSp">
        <pc:chgData name="Elspeth McCulloch" userId="S::elspethmcculloch@cunet.carleton.ca::f9e2ce3c-e62b-475f-a24b-ce08886c04f7" providerId="AD" clId="Web-{6354E8C2-4014-CBA2-9A4E-7B8ED38832CD}" dt="2021-08-16T15:12:48.785" v="39" actId="20577"/>
        <pc:sldMkLst>
          <pc:docMk/>
          <pc:sldMk cId="300479840" sldId="504"/>
        </pc:sldMkLst>
        <pc:spChg chg="mod">
          <ac:chgData name="Elspeth McCulloch" userId="S::elspethmcculloch@cunet.carleton.ca::f9e2ce3c-e62b-475f-a24b-ce08886c04f7" providerId="AD" clId="Web-{6354E8C2-4014-CBA2-9A4E-7B8ED38832CD}" dt="2021-08-16T15:12:48.785" v="39" actId="20577"/>
          <ac:spMkLst>
            <pc:docMk/>
            <pc:sldMk cId="300479840" sldId="504"/>
            <ac:spMk id="9" creationId="{1C5C8928-C4E6-2543-B954-9DA085A97981}"/>
          </ac:spMkLst>
        </pc:spChg>
        <pc:spChg chg="mod">
          <ac:chgData name="Elspeth McCulloch" userId="S::elspethmcculloch@cunet.carleton.ca::f9e2ce3c-e62b-475f-a24b-ce08886c04f7" providerId="AD" clId="Web-{6354E8C2-4014-CBA2-9A4E-7B8ED38832CD}" dt="2021-08-16T15:12:29.660" v="34" actId="14100"/>
          <ac:spMkLst>
            <pc:docMk/>
            <pc:sldMk cId="300479840" sldId="504"/>
            <ac:spMk id="13" creationId="{98870E1F-D0CB-3049-AAAC-6BE25863338F}"/>
          </ac:spMkLst>
        </pc:spChg>
      </pc:sldChg>
      <pc:sldChg chg="modSp">
        <pc:chgData name="Elspeth McCulloch" userId="S::elspethmcculloch@cunet.carleton.ca::f9e2ce3c-e62b-475f-a24b-ce08886c04f7" providerId="AD" clId="Web-{6354E8C2-4014-CBA2-9A4E-7B8ED38832CD}" dt="2021-08-16T15:09:43.940" v="12" actId="20577"/>
        <pc:sldMkLst>
          <pc:docMk/>
          <pc:sldMk cId="1176848564" sldId="526"/>
        </pc:sldMkLst>
        <pc:spChg chg="mod">
          <ac:chgData name="Elspeth McCulloch" userId="S::elspethmcculloch@cunet.carleton.ca::f9e2ce3c-e62b-475f-a24b-ce08886c04f7" providerId="AD" clId="Web-{6354E8C2-4014-CBA2-9A4E-7B8ED38832CD}" dt="2021-08-16T15:09:43.940" v="12" actId="20577"/>
          <ac:spMkLst>
            <pc:docMk/>
            <pc:sldMk cId="1176848564" sldId="526"/>
            <ac:spMk id="3" creationId="{00000000-0000-0000-0000-000000000000}"/>
          </ac:spMkLst>
        </pc:spChg>
      </pc:sldChg>
      <pc:sldChg chg="modSp">
        <pc:chgData name="Elspeth McCulloch" userId="S::elspethmcculloch@cunet.carleton.ca::f9e2ce3c-e62b-475f-a24b-ce08886c04f7" providerId="AD" clId="Web-{6354E8C2-4014-CBA2-9A4E-7B8ED38832CD}" dt="2021-08-16T15:10:58.753" v="18" actId="20577"/>
        <pc:sldMkLst>
          <pc:docMk/>
          <pc:sldMk cId="3499246985" sldId="534"/>
        </pc:sldMkLst>
        <pc:spChg chg="mod">
          <ac:chgData name="Elspeth McCulloch" userId="S::elspethmcculloch@cunet.carleton.ca::f9e2ce3c-e62b-475f-a24b-ce08886c04f7" providerId="AD" clId="Web-{6354E8C2-4014-CBA2-9A4E-7B8ED38832CD}" dt="2021-08-16T15:10:58.753" v="18" actId="20577"/>
          <ac:spMkLst>
            <pc:docMk/>
            <pc:sldMk cId="3499246985" sldId="534"/>
            <ac:spMk id="3" creationId="{68B64F1C-9DD1-4EFC-B9B6-5E8276A2C51D}"/>
          </ac:spMkLst>
        </pc:spChg>
      </pc:sldChg>
      <pc:sldChg chg="modSp">
        <pc:chgData name="Elspeth McCulloch" userId="S::elspethmcculloch@cunet.carleton.ca::f9e2ce3c-e62b-475f-a24b-ce08886c04f7" providerId="AD" clId="Web-{6354E8C2-4014-CBA2-9A4E-7B8ED38832CD}" dt="2021-08-16T15:11:11.675" v="26" actId="20577"/>
        <pc:sldMkLst>
          <pc:docMk/>
          <pc:sldMk cId="1223535829" sldId="538"/>
        </pc:sldMkLst>
        <pc:spChg chg="mod">
          <ac:chgData name="Elspeth McCulloch" userId="S::elspethmcculloch@cunet.carleton.ca::f9e2ce3c-e62b-475f-a24b-ce08886c04f7" providerId="AD" clId="Web-{6354E8C2-4014-CBA2-9A4E-7B8ED38832CD}" dt="2021-08-16T15:11:11.675" v="26" actId="20577"/>
          <ac:spMkLst>
            <pc:docMk/>
            <pc:sldMk cId="1223535829" sldId="538"/>
            <ac:spMk id="3" creationId="{CF395177-18C7-4F11-AA20-6B59F09BA78B}"/>
          </ac:spMkLst>
        </pc:spChg>
      </pc:sldChg>
      <pc:sldChg chg="modSp">
        <pc:chgData name="Elspeth McCulloch" userId="S::elspethmcculloch@cunet.carleton.ca::f9e2ce3c-e62b-475f-a24b-ce08886c04f7" providerId="AD" clId="Web-{6354E8C2-4014-CBA2-9A4E-7B8ED38832CD}" dt="2021-08-16T15:11:29.440" v="29" actId="20577"/>
        <pc:sldMkLst>
          <pc:docMk/>
          <pc:sldMk cId="2522564792" sldId="540"/>
        </pc:sldMkLst>
        <pc:spChg chg="mod">
          <ac:chgData name="Elspeth McCulloch" userId="S::elspethmcculloch@cunet.carleton.ca::f9e2ce3c-e62b-475f-a24b-ce08886c04f7" providerId="AD" clId="Web-{6354E8C2-4014-CBA2-9A4E-7B8ED38832CD}" dt="2021-08-16T15:11:29.440" v="29" actId="20577"/>
          <ac:spMkLst>
            <pc:docMk/>
            <pc:sldMk cId="2522564792" sldId="540"/>
            <ac:spMk id="2" creationId="{DAE2CA20-47EA-41A5-BB44-6BBC6589DD3C}"/>
          </ac:spMkLst>
        </pc:spChg>
      </pc:sldChg>
    </pc:docChg>
  </pc:docChgLst>
  <pc:docChgLst>
    <pc:chgData name="Ryan Kuhne" userId="S::ryankuhne@cunet.carleton.ca::ab835c09-7a48-4e5b-b265-30e89418e830" providerId="AD" clId="Web-{05F0F9F2-6994-608F-AB1E-169EB2318FE3}"/>
    <pc:docChg chg="modSld">
      <pc:chgData name="Ryan Kuhne" userId="S::ryankuhne@cunet.carleton.ca::ab835c09-7a48-4e5b-b265-30e89418e830" providerId="AD" clId="Web-{05F0F9F2-6994-608F-AB1E-169EB2318FE3}" dt="2021-12-13T21:31:42.162" v="96" actId="20577"/>
      <pc:docMkLst>
        <pc:docMk/>
      </pc:docMkLst>
      <pc:sldChg chg="addSp delSp modSp">
        <pc:chgData name="Ryan Kuhne" userId="S::ryankuhne@cunet.carleton.ca::ab835c09-7a48-4e5b-b265-30e89418e830" providerId="AD" clId="Web-{05F0F9F2-6994-608F-AB1E-169EB2318FE3}" dt="2021-12-13T21:25:43.968" v="70" actId="1076"/>
        <pc:sldMkLst>
          <pc:docMk/>
          <pc:sldMk cId="229307376" sldId="256"/>
        </pc:sldMkLst>
        <pc:spChg chg="mod">
          <ac:chgData name="Ryan Kuhne" userId="S::ryankuhne@cunet.carleton.ca::ab835c09-7a48-4e5b-b265-30e89418e830" providerId="AD" clId="Web-{05F0F9F2-6994-608F-AB1E-169EB2318FE3}" dt="2021-12-13T21:06:06.277" v="63" actId="20577"/>
          <ac:spMkLst>
            <pc:docMk/>
            <pc:sldMk cId="229307376" sldId="256"/>
            <ac:spMk id="4" creationId="{6E145555-BCB6-9D45-94CA-A909713F0AAE}"/>
          </ac:spMkLst>
        </pc:spChg>
        <pc:spChg chg="mod">
          <ac:chgData name="Ryan Kuhne" userId="S::ryankuhne@cunet.carleton.ca::ab835c09-7a48-4e5b-b265-30e89418e830" providerId="AD" clId="Web-{05F0F9F2-6994-608F-AB1E-169EB2318FE3}" dt="2021-12-13T21:04:57.464" v="53"/>
          <ac:spMkLst>
            <pc:docMk/>
            <pc:sldMk cId="229307376" sldId="256"/>
            <ac:spMk id="5" creationId="{A93BCB0A-B61B-3642-A21E-EB2F9306E75D}"/>
          </ac:spMkLst>
        </pc:spChg>
        <pc:spChg chg="mod">
          <ac:chgData name="Ryan Kuhne" userId="S::ryankuhne@cunet.carleton.ca::ab835c09-7a48-4e5b-b265-30e89418e830" providerId="AD" clId="Web-{05F0F9F2-6994-608F-AB1E-169EB2318FE3}" dt="2021-12-13T21:25:43.968" v="70" actId="1076"/>
          <ac:spMkLst>
            <pc:docMk/>
            <pc:sldMk cId="229307376" sldId="256"/>
            <ac:spMk id="6" creationId="{5EAAA339-1237-7448-85E8-FDC948B7418B}"/>
          </ac:spMkLst>
        </pc:spChg>
        <pc:spChg chg="add del">
          <ac:chgData name="Ryan Kuhne" userId="S::ryankuhne@cunet.carleton.ca::ab835c09-7a48-4e5b-b265-30e89418e830" providerId="AD" clId="Web-{05F0F9F2-6994-608F-AB1E-169EB2318FE3}" dt="2021-12-13T21:04:50.589" v="49"/>
          <ac:spMkLst>
            <pc:docMk/>
            <pc:sldMk cId="229307376" sldId="256"/>
            <ac:spMk id="7" creationId="{2E0CD0DE-8D50-41F5-9731-77D5C8DC992A}"/>
          </ac:spMkLst>
        </pc:spChg>
        <pc:spChg chg="add mod ord">
          <ac:chgData name="Ryan Kuhne" userId="S::ryankuhne@cunet.carleton.ca::ab835c09-7a48-4e5b-b265-30e89418e830" providerId="AD" clId="Web-{05F0F9F2-6994-608F-AB1E-169EB2318FE3}" dt="2021-12-13T21:05:23.074" v="61"/>
          <ac:spMkLst>
            <pc:docMk/>
            <pc:sldMk cId="229307376" sldId="256"/>
            <ac:spMk id="8" creationId="{937A8F26-3C4B-4505-AC18-36715D04335C}"/>
          </ac:spMkLst>
        </pc:spChg>
      </pc:sldChg>
      <pc:sldChg chg="modSp">
        <pc:chgData name="Ryan Kuhne" userId="S::ryankuhne@cunet.carleton.ca::ab835c09-7a48-4e5b-b265-30e89418e830" providerId="AD" clId="Web-{05F0F9F2-6994-608F-AB1E-169EB2318FE3}" dt="2021-12-13T21:31:42.162" v="96" actId="20577"/>
        <pc:sldMkLst>
          <pc:docMk/>
          <pc:sldMk cId="4166971019" sldId="401"/>
        </pc:sldMkLst>
        <pc:spChg chg="mod">
          <ac:chgData name="Ryan Kuhne" userId="S::ryankuhne@cunet.carleton.ca::ab835c09-7a48-4e5b-b265-30e89418e830" providerId="AD" clId="Web-{05F0F9F2-6994-608F-AB1E-169EB2318FE3}" dt="2021-12-13T21:31:42.162" v="96" actId="20577"/>
          <ac:spMkLst>
            <pc:docMk/>
            <pc:sldMk cId="4166971019" sldId="401"/>
            <ac:spMk id="3" creationId="{00000000-0000-0000-0000-000000000000}"/>
          </ac:spMkLst>
        </pc:spChg>
      </pc:sldChg>
    </pc:docChg>
  </pc:docChgLst>
  <pc:docChgLst>
    <pc:chgData name="Samantha Shortt" userId="S::samanthashortt@cunet.carleton.ca::e4ce9ea0-3bd5-4608-b8d8-13c23e72fd1c" providerId="AD" clId="Web-{27B17A97-9B47-36FC-F3FB-3543BDCE8208}"/>
    <pc:docChg chg="delSld modSld">
      <pc:chgData name="Samantha Shortt" userId="S::samanthashortt@cunet.carleton.ca::e4ce9ea0-3bd5-4608-b8d8-13c23e72fd1c" providerId="AD" clId="Web-{27B17A97-9B47-36FC-F3FB-3543BDCE8208}" dt="2021-08-17T17:26:36.212" v="540" actId="20577"/>
      <pc:docMkLst>
        <pc:docMk/>
      </pc:docMkLst>
      <pc:sldChg chg="modSp del">
        <pc:chgData name="Samantha Shortt" userId="S::samanthashortt@cunet.carleton.ca::e4ce9ea0-3bd5-4608-b8d8-13c23e72fd1c" providerId="AD" clId="Web-{27B17A97-9B47-36FC-F3FB-3543BDCE8208}" dt="2021-08-17T17:21:12.057" v="367"/>
        <pc:sldMkLst>
          <pc:docMk/>
          <pc:sldMk cId="2869744926" sldId="358"/>
        </pc:sldMkLst>
        <pc:spChg chg="mod">
          <ac:chgData name="Samantha Shortt" userId="S::samanthashortt@cunet.carleton.ca::e4ce9ea0-3bd5-4608-b8d8-13c23e72fd1c" providerId="AD" clId="Web-{27B17A97-9B47-36FC-F3FB-3543BDCE8208}" dt="2021-08-17T17:21:09.916" v="366" actId="20577"/>
          <ac:spMkLst>
            <pc:docMk/>
            <pc:sldMk cId="2869744926" sldId="358"/>
            <ac:spMk id="6" creationId="{00000000-0000-0000-0000-000000000000}"/>
          </ac:spMkLst>
        </pc:spChg>
      </pc:sldChg>
      <pc:sldChg chg="addSp delSp modSp">
        <pc:chgData name="Samantha Shortt" userId="S::samanthashortt@cunet.carleton.ca::e4ce9ea0-3bd5-4608-b8d8-13c23e72fd1c" providerId="AD" clId="Web-{27B17A97-9B47-36FC-F3FB-3543BDCE8208}" dt="2021-08-17T17:26:36.212" v="540" actId="20577"/>
        <pc:sldMkLst>
          <pc:docMk/>
          <pc:sldMk cId="1825004627" sldId="359"/>
        </pc:sldMkLst>
        <pc:spChg chg="add del">
          <ac:chgData name="Samantha Shortt" userId="S::samanthashortt@cunet.carleton.ca::e4ce9ea0-3bd5-4608-b8d8-13c23e72fd1c" providerId="AD" clId="Web-{27B17A97-9B47-36FC-F3FB-3543BDCE8208}" dt="2021-08-17T17:18:28.253" v="343"/>
          <ac:spMkLst>
            <pc:docMk/>
            <pc:sldMk cId="1825004627" sldId="359"/>
            <ac:spMk id="2" creationId="{075AC884-B736-4CC8-A5DA-8B1F5C5C032C}"/>
          </ac:spMkLst>
        </pc:spChg>
        <pc:spChg chg="add mod">
          <ac:chgData name="Samantha Shortt" userId="S::samanthashortt@cunet.carleton.ca::e4ce9ea0-3bd5-4608-b8d8-13c23e72fd1c" providerId="AD" clId="Web-{27B17A97-9B47-36FC-F3FB-3543BDCE8208}" dt="2021-08-17T17:20:37.618" v="357" actId="14100"/>
          <ac:spMkLst>
            <pc:docMk/>
            <pc:sldMk cId="1825004627" sldId="359"/>
            <ac:spMk id="4" creationId="{58717EE7-E7BC-4B2B-B2AE-E42250B57265}"/>
          </ac:spMkLst>
        </pc:spChg>
        <pc:spChg chg="mod">
          <ac:chgData name="Samantha Shortt" userId="S::samanthashortt@cunet.carleton.ca::e4ce9ea0-3bd5-4608-b8d8-13c23e72fd1c" providerId="AD" clId="Web-{27B17A97-9B47-36FC-F3FB-3543BDCE8208}" dt="2021-08-17T17:26:36.212" v="540" actId="20577"/>
          <ac:spMkLst>
            <pc:docMk/>
            <pc:sldMk cId="1825004627" sldId="359"/>
            <ac:spMk id="6" creationId="{00000000-0000-0000-0000-000000000000}"/>
          </ac:spMkLst>
        </pc:spChg>
      </pc:sldChg>
      <pc:sldChg chg="modSp">
        <pc:chgData name="Samantha Shortt" userId="S::samanthashortt@cunet.carleton.ca::e4ce9ea0-3bd5-4608-b8d8-13c23e72fd1c" providerId="AD" clId="Web-{27B17A97-9B47-36FC-F3FB-3543BDCE8208}" dt="2021-08-17T17:25:25.427" v="534" actId="20577"/>
        <pc:sldMkLst>
          <pc:docMk/>
          <pc:sldMk cId="4284619808" sldId="360"/>
        </pc:sldMkLst>
        <pc:spChg chg="mod">
          <ac:chgData name="Samantha Shortt" userId="S::samanthashortt@cunet.carleton.ca::e4ce9ea0-3bd5-4608-b8d8-13c23e72fd1c" providerId="AD" clId="Web-{27B17A97-9B47-36FC-F3FB-3543BDCE8208}" dt="2021-08-17T17:25:25.427" v="534" actId="20577"/>
          <ac:spMkLst>
            <pc:docMk/>
            <pc:sldMk cId="4284619808" sldId="360"/>
            <ac:spMk id="3" creationId="{00000000-0000-0000-0000-000000000000}"/>
          </ac:spMkLst>
        </pc:spChg>
      </pc:sldChg>
      <pc:sldChg chg="modSp">
        <pc:chgData name="Samantha Shortt" userId="S::samanthashortt@cunet.carleton.ca::e4ce9ea0-3bd5-4608-b8d8-13c23e72fd1c" providerId="AD" clId="Web-{27B17A97-9B47-36FC-F3FB-3543BDCE8208}" dt="2021-08-17T17:23:25.203" v="407" actId="20577"/>
        <pc:sldMkLst>
          <pc:docMk/>
          <pc:sldMk cId="3229735001" sldId="361"/>
        </pc:sldMkLst>
        <pc:spChg chg="mod">
          <ac:chgData name="Samantha Shortt" userId="S::samanthashortt@cunet.carleton.ca::e4ce9ea0-3bd5-4608-b8d8-13c23e72fd1c" providerId="AD" clId="Web-{27B17A97-9B47-36FC-F3FB-3543BDCE8208}" dt="2021-08-17T17:23:25.203" v="407" actId="20577"/>
          <ac:spMkLst>
            <pc:docMk/>
            <pc:sldMk cId="3229735001" sldId="361"/>
            <ac:spMk id="3" creationId="{00000000-0000-0000-0000-000000000000}"/>
          </ac:spMkLst>
        </pc:spChg>
      </pc:sldChg>
    </pc:docChg>
  </pc:docChgLst>
  <pc:docChgLst>
    <pc:chgData name="Morgan Rooney" userId="S::morganrooney@cunet.carleton.ca::12a22df7-00bb-4373-99ff-8d7b758c5c91" providerId="AD" clId="Web-{6F3F31D3-4CF8-0C7E-5E30-2269C707F028}"/>
    <pc:docChg chg="modSld">
      <pc:chgData name="Morgan Rooney" userId="S::morganrooney@cunet.carleton.ca::12a22df7-00bb-4373-99ff-8d7b758c5c91" providerId="AD" clId="Web-{6F3F31D3-4CF8-0C7E-5E30-2269C707F028}" dt="2021-12-15T21:13:24.868" v="120" actId="20577"/>
      <pc:docMkLst>
        <pc:docMk/>
      </pc:docMkLst>
      <pc:sldChg chg="modSp">
        <pc:chgData name="Morgan Rooney" userId="S::morganrooney@cunet.carleton.ca::12a22df7-00bb-4373-99ff-8d7b758c5c91" providerId="AD" clId="Web-{6F3F31D3-4CF8-0C7E-5E30-2269C707F028}" dt="2021-12-15T21:11:35.522" v="101" actId="1076"/>
        <pc:sldMkLst>
          <pc:docMk/>
          <pc:sldMk cId="1744761080" sldId="260"/>
        </pc:sldMkLst>
        <pc:spChg chg="mod">
          <ac:chgData name="Morgan Rooney" userId="S::morganrooney@cunet.carleton.ca::12a22df7-00bb-4373-99ff-8d7b758c5c91" providerId="AD" clId="Web-{6F3F31D3-4CF8-0C7E-5E30-2269C707F028}" dt="2021-12-15T21:11:35.522" v="101" actId="1076"/>
          <ac:spMkLst>
            <pc:docMk/>
            <pc:sldMk cId="1744761080" sldId="260"/>
            <ac:spMk id="3" creationId="{D3876A11-C30E-B042-9F0A-EA8E1220E4AA}"/>
          </ac:spMkLst>
        </pc:spChg>
      </pc:sldChg>
      <pc:sldChg chg="modSp">
        <pc:chgData name="Morgan Rooney" userId="S::morganrooney@cunet.carleton.ca::12a22df7-00bb-4373-99ff-8d7b758c5c91" providerId="AD" clId="Web-{6F3F31D3-4CF8-0C7E-5E30-2269C707F028}" dt="2021-12-14T13:59:16.303" v="12" actId="20577"/>
        <pc:sldMkLst>
          <pc:docMk/>
          <pc:sldMk cId="4166971019" sldId="401"/>
        </pc:sldMkLst>
        <pc:spChg chg="mod">
          <ac:chgData name="Morgan Rooney" userId="S::morganrooney@cunet.carleton.ca::12a22df7-00bb-4373-99ff-8d7b758c5c91" providerId="AD" clId="Web-{6F3F31D3-4CF8-0C7E-5E30-2269C707F028}" dt="2021-12-14T13:59:16.303" v="12" actId="20577"/>
          <ac:spMkLst>
            <pc:docMk/>
            <pc:sldMk cId="4166971019" sldId="401"/>
            <ac:spMk id="3" creationId="{00000000-0000-0000-0000-000000000000}"/>
          </ac:spMkLst>
        </pc:spChg>
      </pc:sldChg>
      <pc:sldChg chg="modSp">
        <pc:chgData name="Morgan Rooney" userId="S::morganrooney@cunet.carleton.ca::12a22df7-00bb-4373-99ff-8d7b758c5c91" providerId="AD" clId="Web-{6F3F31D3-4CF8-0C7E-5E30-2269C707F028}" dt="2021-12-15T21:12:18.711" v="112" actId="20577"/>
        <pc:sldMkLst>
          <pc:docMk/>
          <pc:sldMk cId="2758490933" sldId="402"/>
        </pc:sldMkLst>
        <pc:spChg chg="mod">
          <ac:chgData name="Morgan Rooney" userId="S::morganrooney@cunet.carleton.ca::12a22df7-00bb-4373-99ff-8d7b758c5c91" providerId="AD" clId="Web-{6F3F31D3-4CF8-0C7E-5E30-2269C707F028}" dt="2021-12-15T21:12:18.711" v="112" actId="20577"/>
          <ac:spMkLst>
            <pc:docMk/>
            <pc:sldMk cId="2758490933" sldId="402"/>
            <ac:spMk id="3" creationId="{00000000-0000-0000-0000-000000000000}"/>
          </ac:spMkLst>
        </pc:spChg>
      </pc:sldChg>
      <pc:sldChg chg="modSp">
        <pc:chgData name="Morgan Rooney" userId="S::morganrooney@cunet.carleton.ca::12a22df7-00bb-4373-99ff-8d7b758c5c91" providerId="AD" clId="Web-{6F3F31D3-4CF8-0C7E-5E30-2269C707F028}" dt="2021-12-14T19:58:58.062" v="79" actId="20577"/>
        <pc:sldMkLst>
          <pc:docMk/>
          <pc:sldMk cId="886955925" sldId="475"/>
        </pc:sldMkLst>
        <pc:spChg chg="mod">
          <ac:chgData name="Morgan Rooney" userId="S::morganrooney@cunet.carleton.ca::12a22df7-00bb-4373-99ff-8d7b758c5c91" providerId="AD" clId="Web-{6F3F31D3-4CF8-0C7E-5E30-2269C707F028}" dt="2021-12-14T19:58:58.062" v="79" actId="20577"/>
          <ac:spMkLst>
            <pc:docMk/>
            <pc:sldMk cId="886955925" sldId="475"/>
            <ac:spMk id="3" creationId="{00000000-0000-0000-0000-000000000000}"/>
          </ac:spMkLst>
        </pc:spChg>
      </pc:sldChg>
      <pc:sldChg chg="modSp">
        <pc:chgData name="Morgan Rooney" userId="S::morganrooney@cunet.carleton.ca::12a22df7-00bb-4373-99ff-8d7b758c5c91" providerId="AD" clId="Web-{6F3F31D3-4CF8-0C7E-5E30-2269C707F028}" dt="2021-12-14T19:59:21.594" v="80" actId="20577"/>
        <pc:sldMkLst>
          <pc:docMk/>
          <pc:sldMk cId="490276593" sldId="476"/>
        </pc:sldMkLst>
        <pc:spChg chg="mod">
          <ac:chgData name="Morgan Rooney" userId="S::morganrooney@cunet.carleton.ca::12a22df7-00bb-4373-99ff-8d7b758c5c91" providerId="AD" clId="Web-{6F3F31D3-4CF8-0C7E-5E30-2269C707F028}" dt="2021-12-14T19:59:21.594" v="80" actId="20577"/>
          <ac:spMkLst>
            <pc:docMk/>
            <pc:sldMk cId="490276593" sldId="476"/>
            <ac:spMk id="3" creationId="{00000000-0000-0000-0000-000000000000}"/>
          </ac:spMkLst>
        </pc:spChg>
      </pc:sldChg>
      <pc:sldChg chg="modSp">
        <pc:chgData name="Morgan Rooney" userId="S::morganrooney@cunet.carleton.ca::12a22df7-00bb-4373-99ff-8d7b758c5c91" providerId="AD" clId="Web-{6F3F31D3-4CF8-0C7E-5E30-2269C707F028}" dt="2021-12-15T21:12:28.023" v="118" actId="20577"/>
        <pc:sldMkLst>
          <pc:docMk/>
          <pc:sldMk cId="3071409035" sldId="491"/>
        </pc:sldMkLst>
        <pc:spChg chg="mod">
          <ac:chgData name="Morgan Rooney" userId="S::morganrooney@cunet.carleton.ca::12a22df7-00bb-4373-99ff-8d7b758c5c91" providerId="AD" clId="Web-{6F3F31D3-4CF8-0C7E-5E30-2269C707F028}" dt="2021-12-15T21:12:28.023" v="118" actId="20577"/>
          <ac:spMkLst>
            <pc:docMk/>
            <pc:sldMk cId="3071409035" sldId="491"/>
            <ac:spMk id="3" creationId="{00000000-0000-0000-0000-000000000000}"/>
          </ac:spMkLst>
        </pc:spChg>
      </pc:sldChg>
      <pc:sldChg chg="modSp">
        <pc:chgData name="Morgan Rooney" userId="S::morganrooney@cunet.carleton.ca::12a22df7-00bb-4373-99ff-8d7b758c5c91" providerId="AD" clId="Web-{6F3F31D3-4CF8-0C7E-5E30-2269C707F028}" dt="2021-12-15T21:13:24.868" v="120" actId="20577"/>
        <pc:sldMkLst>
          <pc:docMk/>
          <pc:sldMk cId="766603930" sldId="499"/>
        </pc:sldMkLst>
        <pc:spChg chg="mod">
          <ac:chgData name="Morgan Rooney" userId="S::morganrooney@cunet.carleton.ca::12a22df7-00bb-4373-99ff-8d7b758c5c91" providerId="AD" clId="Web-{6F3F31D3-4CF8-0C7E-5E30-2269C707F028}" dt="2021-12-15T21:13:24.868" v="120" actId="20577"/>
          <ac:spMkLst>
            <pc:docMk/>
            <pc:sldMk cId="766603930" sldId="499"/>
            <ac:spMk id="5" creationId="{00000000-0000-0000-0000-000000000000}"/>
          </ac:spMkLst>
        </pc:spChg>
      </pc:sldChg>
      <pc:sldChg chg="addSp delSp modSp">
        <pc:chgData name="Morgan Rooney" userId="S::morganrooney@cunet.carleton.ca::12a22df7-00bb-4373-99ff-8d7b758c5c91" providerId="AD" clId="Web-{6F3F31D3-4CF8-0C7E-5E30-2269C707F028}" dt="2021-12-14T20:02:52.144" v="100"/>
        <pc:sldMkLst>
          <pc:docMk/>
          <pc:sldMk cId="300479840" sldId="504"/>
        </pc:sldMkLst>
        <pc:picChg chg="add mod">
          <ac:chgData name="Morgan Rooney" userId="S::morganrooney@cunet.carleton.ca::12a22df7-00bb-4373-99ff-8d7b758c5c91" providerId="AD" clId="Web-{6F3F31D3-4CF8-0C7E-5E30-2269C707F028}" dt="2021-12-14T20:02:52.144" v="100"/>
          <ac:picMkLst>
            <pc:docMk/>
            <pc:sldMk cId="300479840" sldId="504"/>
            <ac:picMk id="2" creationId="{7B2D2EEE-ECCC-4F2A-8124-7C1033D40382}"/>
          </ac:picMkLst>
        </pc:picChg>
        <pc:picChg chg="del">
          <ac:chgData name="Morgan Rooney" userId="S::morganrooney@cunet.carleton.ca::12a22df7-00bb-4373-99ff-8d7b758c5c91" providerId="AD" clId="Web-{6F3F31D3-4CF8-0C7E-5E30-2269C707F028}" dt="2021-12-14T20:02:00.878" v="93"/>
          <ac:picMkLst>
            <pc:docMk/>
            <pc:sldMk cId="300479840" sldId="504"/>
            <ac:picMk id="5" creationId="{939DC4B1-8A52-CE40-AC47-73D1E3BC43A5}"/>
          </ac:picMkLst>
        </pc:picChg>
      </pc:sldChg>
      <pc:sldChg chg="mod modShow">
        <pc:chgData name="Morgan Rooney" userId="S::morganrooney@cunet.carleton.ca::12a22df7-00bb-4373-99ff-8d7b758c5c91" providerId="AD" clId="Web-{6F3F31D3-4CF8-0C7E-5E30-2269C707F028}" dt="2021-12-14T19:59:46.001" v="84"/>
        <pc:sldMkLst>
          <pc:docMk/>
          <pc:sldMk cId="952805945" sldId="508"/>
        </pc:sldMkLst>
      </pc:sldChg>
      <pc:sldChg chg="mod modShow">
        <pc:chgData name="Morgan Rooney" userId="S::morganrooney@cunet.carleton.ca::12a22df7-00bb-4373-99ff-8d7b758c5c91" providerId="AD" clId="Web-{6F3F31D3-4CF8-0C7E-5E30-2269C707F028}" dt="2021-12-14T19:59:28.282" v="81"/>
        <pc:sldMkLst>
          <pc:docMk/>
          <pc:sldMk cId="2711782703" sldId="524"/>
        </pc:sldMkLst>
      </pc:sldChg>
      <pc:sldChg chg="mod modShow">
        <pc:chgData name="Morgan Rooney" userId="S::morganrooney@cunet.carleton.ca::12a22df7-00bb-4373-99ff-8d7b758c5c91" providerId="AD" clId="Web-{6F3F31D3-4CF8-0C7E-5E30-2269C707F028}" dt="2021-12-14T19:59:34.579" v="82"/>
        <pc:sldMkLst>
          <pc:docMk/>
          <pc:sldMk cId="3756014104" sldId="525"/>
        </pc:sldMkLst>
      </pc:sldChg>
      <pc:sldChg chg="mod modShow">
        <pc:chgData name="Morgan Rooney" userId="S::morganrooney@cunet.carleton.ca::12a22df7-00bb-4373-99ff-8d7b758c5c91" providerId="AD" clId="Web-{6F3F31D3-4CF8-0C7E-5E30-2269C707F028}" dt="2021-12-14T19:59:40.672" v="83"/>
        <pc:sldMkLst>
          <pc:docMk/>
          <pc:sldMk cId="1176848564" sldId="526"/>
        </pc:sldMkLst>
      </pc:sldChg>
      <pc:sldChg chg="mod modShow">
        <pc:chgData name="Morgan Rooney" userId="S::morganrooney@cunet.carleton.ca::12a22df7-00bb-4373-99ff-8d7b758c5c91" providerId="AD" clId="Web-{6F3F31D3-4CF8-0C7E-5E30-2269C707F028}" dt="2021-12-14T19:59:50.313" v="85"/>
        <pc:sldMkLst>
          <pc:docMk/>
          <pc:sldMk cId="3087114533" sldId="527"/>
        </pc:sldMkLst>
      </pc:sldChg>
      <pc:sldChg chg="mod modShow">
        <pc:chgData name="Morgan Rooney" userId="S::morganrooney@cunet.carleton.ca::12a22df7-00bb-4373-99ff-8d7b758c5c91" providerId="AD" clId="Web-{6F3F31D3-4CF8-0C7E-5E30-2269C707F028}" dt="2021-12-14T20:00:03.032" v="92"/>
        <pc:sldMkLst>
          <pc:docMk/>
          <pc:sldMk cId="805487180" sldId="528"/>
        </pc:sldMkLst>
      </pc:sldChg>
      <pc:sldChg chg="mod modShow">
        <pc:chgData name="Morgan Rooney" userId="S::morganrooney@cunet.carleton.ca::12a22df7-00bb-4373-99ff-8d7b758c5c91" providerId="AD" clId="Web-{6F3F31D3-4CF8-0C7E-5E30-2269C707F028}" dt="2021-12-14T20:00:02.313" v="86"/>
        <pc:sldMkLst>
          <pc:docMk/>
          <pc:sldMk cId="149408091" sldId="532"/>
        </pc:sldMkLst>
      </pc:sldChg>
      <pc:sldChg chg="mod modShow">
        <pc:chgData name="Morgan Rooney" userId="S::morganrooney@cunet.carleton.ca::12a22df7-00bb-4373-99ff-8d7b758c5c91" providerId="AD" clId="Web-{6F3F31D3-4CF8-0C7E-5E30-2269C707F028}" dt="2021-12-14T20:00:02.470" v="87"/>
        <pc:sldMkLst>
          <pc:docMk/>
          <pc:sldMk cId="3499246985" sldId="534"/>
        </pc:sldMkLst>
      </pc:sldChg>
      <pc:sldChg chg="mod modShow">
        <pc:chgData name="Morgan Rooney" userId="S::morganrooney@cunet.carleton.ca::12a22df7-00bb-4373-99ff-8d7b758c5c91" providerId="AD" clId="Web-{6F3F31D3-4CF8-0C7E-5E30-2269C707F028}" dt="2021-12-14T20:00:02.610" v="88"/>
        <pc:sldMkLst>
          <pc:docMk/>
          <pc:sldMk cId="198308030" sldId="536"/>
        </pc:sldMkLst>
      </pc:sldChg>
      <pc:sldChg chg="mod modShow">
        <pc:chgData name="Morgan Rooney" userId="S::morganrooney@cunet.carleton.ca::12a22df7-00bb-4373-99ff-8d7b758c5c91" providerId="AD" clId="Web-{6F3F31D3-4CF8-0C7E-5E30-2269C707F028}" dt="2021-12-14T20:00:02.751" v="89"/>
        <pc:sldMkLst>
          <pc:docMk/>
          <pc:sldMk cId="3511978608" sldId="537"/>
        </pc:sldMkLst>
      </pc:sldChg>
      <pc:sldChg chg="mod modShow">
        <pc:chgData name="Morgan Rooney" userId="S::morganrooney@cunet.carleton.ca::12a22df7-00bb-4373-99ff-8d7b758c5c91" providerId="AD" clId="Web-{6F3F31D3-4CF8-0C7E-5E30-2269C707F028}" dt="2021-12-14T20:00:02.876" v="90"/>
        <pc:sldMkLst>
          <pc:docMk/>
          <pc:sldMk cId="1223535829" sldId="538"/>
        </pc:sldMkLst>
      </pc:sldChg>
      <pc:sldChg chg="mod modShow">
        <pc:chgData name="Morgan Rooney" userId="S::morganrooney@cunet.carleton.ca::12a22df7-00bb-4373-99ff-8d7b758c5c91" providerId="AD" clId="Web-{6F3F31D3-4CF8-0C7E-5E30-2269C707F028}" dt="2021-12-14T20:00:02.938" v="91"/>
        <pc:sldMkLst>
          <pc:docMk/>
          <pc:sldMk cId="2522564792" sldId="540"/>
        </pc:sldMkLst>
      </pc:sldChg>
      <pc:sldChg chg="modSp">
        <pc:chgData name="Morgan Rooney" userId="S::morganrooney@cunet.carleton.ca::12a22df7-00bb-4373-99ff-8d7b758c5c91" providerId="AD" clId="Web-{6F3F31D3-4CF8-0C7E-5E30-2269C707F028}" dt="2021-12-14T14:03:48.665" v="60" actId="20577"/>
        <pc:sldMkLst>
          <pc:docMk/>
          <pc:sldMk cId="1035558272" sldId="541"/>
        </pc:sldMkLst>
        <pc:spChg chg="mod">
          <ac:chgData name="Morgan Rooney" userId="S::morganrooney@cunet.carleton.ca::12a22df7-00bb-4373-99ff-8d7b758c5c91" providerId="AD" clId="Web-{6F3F31D3-4CF8-0C7E-5E30-2269C707F028}" dt="2021-12-14T14:03:48.665" v="60" actId="20577"/>
          <ac:spMkLst>
            <pc:docMk/>
            <pc:sldMk cId="1035558272" sldId="541"/>
            <ac:spMk id="2" creationId="{92D6EAE8-2B73-4F5D-89FC-9EF3F7D55B6C}"/>
          </ac:spMkLst>
        </pc:spChg>
        <pc:spChg chg="mod">
          <ac:chgData name="Morgan Rooney" userId="S::morganrooney@cunet.carleton.ca::12a22df7-00bb-4373-99ff-8d7b758c5c91" providerId="AD" clId="Web-{6F3F31D3-4CF8-0C7E-5E30-2269C707F028}" dt="2021-12-14T14:01:29.804" v="46" actId="20577"/>
          <ac:spMkLst>
            <pc:docMk/>
            <pc:sldMk cId="1035558272" sldId="541"/>
            <ac:spMk id="3" creationId="{082DB2D6-250F-412E-93F1-E5C3EBFF23E9}"/>
          </ac:spMkLst>
        </pc:spChg>
      </pc:sldChg>
      <pc:sldChg chg="modSp">
        <pc:chgData name="Morgan Rooney" userId="S::morganrooney@cunet.carleton.ca::12a22df7-00bb-4373-99ff-8d7b758c5c91" providerId="AD" clId="Web-{6F3F31D3-4CF8-0C7E-5E30-2269C707F028}" dt="2021-12-14T14:01:52.320" v="53" actId="20577"/>
        <pc:sldMkLst>
          <pc:docMk/>
          <pc:sldMk cId="627793257" sldId="543"/>
        </pc:sldMkLst>
        <pc:spChg chg="mod">
          <ac:chgData name="Morgan Rooney" userId="S::morganrooney@cunet.carleton.ca::12a22df7-00bb-4373-99ff-8d7b758c5c91" providerId="AD" clId="Web-{6F3F31D3-4CF8-0C7E-5E30-2269C707F028}" dt="2021-12-14T14:01:52.320" v="53" actId="20577"/>
          <ac:spMkLst>
            <pc:docMk/>
            <pc:sldMk cId="627793257" sldId="543"/>
            <ac:spMk id="6" creationId="{A308173E-35C5-4321-9739-FDF6D2D60B0B}"/>
          </ac:spMkLst>
        </pc:spChg>
      </pc:sldChg>
      <pc:sldChg chg="modSp">
        <pc:chgData name="Morgan Rooney" userId="S::morganrooney@cunet.carleton.ca::12a22df7-00bb-4373-99ff-8d7b758c5c91" providerId="AD" clId="Web-{6F3F31D3-4CF8-0C7E-5E30-2269C707F028}" dt="2021-12-14T14:04:05.337" v="62" actId="20577"/>
        <pc:sldMkLst>
          <pc:docMk/>
          <pc:sldMk cId="1910855979" sldId="544"/>
        </pc:sldMkLst>
        <pc:spChg chg="mod">
          <ac:chgData name="Morgan Rooney" userId="S::morganrooney@cunet.carleton.ca::12a22df7-00bb-4373-99ff-8d7b758c5c91" providerId="AD" clId="Web-{6F3F31D3-4CF8-0C7E-5E30-2269C707F028}" dt="2021-12-14T14:03:24.977" v="57" actId="20577"/>
          <ac:spMkLst>
            <pc:docMk/>
            <pc:sldMk cId="1910855979" sldId="544"/>
            <ac:spMk id="2" creationId="{599129B5-FBD8-4C30-AFC6-8C411ED5B055}"/>
          </ac:spMkLst>
        </pc:spChg>
        <pc:spChg chg="mod">
          <ac:chgData name="Morgan Rooney" userId="S::morganrooney@cunet.carleton.ca::12a22df7-00bb-4373-99ff-8d7b758c5c91" providerId="AD" clId="Web-{6F3F31D3-4CF8-0C7E-5E30-2269C707F028}" dt="2021-12-14T14:04:05.337" v="62" actId="20577"/>
          <ac:spMkLst>
            <pc:docMk/>
            <pc:sldMk cId="1910855979" sldId="544"/>
            <ac:spMk id="3" creationId="{B2391E13-5AAF-4FD1-8AD8-B55A50C913EF}"/>
          </ac:spMkLst>
        </pc:spChg>
      </pc:sldChg>
    </pc:docChg>
  </pc:docChgLst>
  <pc:docChgLst>
    <pc:chgData name="Frank Heney" userId="S::frankheney@cunet.carleton.ca::90fec394-5522-4cec-8766-c90d2beb2d6f" providerId="AD" clId="Web-{00F5A291-7179-807A-E3F2-BEF1845840BC}"/>
    <pc:docChg chg="modSld">
      <pc:chgData name="Frank Heney" userId="S::frankheney@cunet.carleton.ca::90fec394-5522-4cec-8766-c90d2beb2d6f" providerId="AD" clId="Web-{00F5A291-7179-807A-E3F2-BEF1845840BC}" dt="2021-08-16T18:09:33.091" v="2" actId="20577"/>
      <pc:docMkLst>
        <pc:docMk/>
      </pc:docMkLst>
      <pc:sldChg chg="modSp">
        <pc:chgData name="Frank Heney" userId="S::frankheney@cunet.carleton.ca::90fec394-5522-4cec-8766-c90d2beb2d6f" providerId="AD" clId="Web-{00F5A291-7179-807A-E3F2-BEF1845840BC}" dt="2021-08-16T18:06:32.932" v="0" actId="14100"/>
        <pc:sldMkLst>
          <pc:docMk/>
          <pc:sldMk cId="2711782703" sldId="524"/>
        </pc:sldMkLst>
        <pc:spChg chg="mod">
          <ac:chgData name="Frank Heney" userId="S::frankheney@cunet.carleton.ca::90fec394-5522-4cec-8766-c90d2beb2d6f" providerId="AD" clId="Web-{00F5A291-7179-807A-E3F2-BEF1845840BC}" dt="2021-08-16T18:06:32.932" v="0" actId="14100"/>
          <ac:spMkLst>
            <pc:docMk/>
            <pc:sldMk cId="2711782703" sldId="524"/>
            <ac:spMk id="2" creationId="{B2B62332-7469-4DC6-B4C8-36A3D62B169A}"/>
          </ac:spMkLst>
        </pc:spChg>
      </pc:sldChg>
      <pc:sldChg chg="modSp">
        <pc:chgData name="Frank Heney" userId="S::frankheney@cunet.carleton.ca::90fec394-5522-4cec-8766-c90d2beb2d6f" providerId="AD" clId="Web-{00F5A291-7179-807A-E3F2-BEF1845840BC}" dt="2021-08-16T18:09:33.091" v="2" actId="20577"/>
        <pc:sldMkLst>
          <pc:docMk/>
          <pc:sldMk cId="805487180" sldId="528"/>
        </pc:sldMkLst>
        <pc:spChg chg="mod">
          <ac:chgData name="Frank Heney" userId="S::frankheney@cunet.carleton.ca::90fec394-5522-4cec-8766-c90d2beb2d6f" providerId="AD" clId="Web-{00F5A291-7179-807A-E3F2-BEF1845840BC}" dt="2021-08-16T18:09:33.091" v="2" actId="20577"/>
          <ac:spMkLst>
            <pc:docMk/>
            <pc:sldMk cId="805487180" sldId="528"/>
            <ac:spMk id="8" creationId="{D67A62C5-05BA-4898-BF38-6EEF48E92FAA}"/>
          </ac:spMkLst>
        </pc:spChg>
      </pc:sldChg>
    </pc:docChg>
  </pc:docChgLst>
  <pc:docChgLst>
    <pc:chgData name="Jaymie Koroluk" userId="S::jaymiekoroluk@cunet.carleton.ca::337a7e46-cd39-4804-b52e-f73a3a9c74f6" providerId="AD" clId="Web-{3C157A55-5423-B4AA-1F09-616243C5BAEF}"/>
    <pc:docChg chg="delSld modSld sldOrd">
      <pc:chgData name="Jaymie Koroluk" userId="S::jaymiekoroluk@cunet.carleton.ca::337a7e46-cd39-4804-b52e-f73a3a9c74f6" providerId="AD" clId="Web-{3C157A55-5423-B4AA-1F09-616243C5BAEF}" dt="2021-04-15T18:55:52.170" v="117" actId="1076"/>
      <pc:docMkLst>
        <pc:docMk/>
      </pc:docMkLst>
      <pc:sldChg chg="modSp">
        <pc:chgData name="Jaymie Koroluk" userId="S::jaymiekoroluk@cunet.carleton.ca::337a7e46-cd39-4804-b52e-f73a3a9c74f6" providerId="AD" clId="Web-{3C157A55-5423-B4AA-1F09-616243C5BAEF}" dt="2021-04-15T18:45:15.304" v="54" actId="20577"/>
        <pc:sldMkLst>
          <pc:docMk/>
          <pc:sldMk cId="1744761080" sldId="260"/>
        </pc:sldMkLst>
        <pc:spChg chg="mod">
          <ac:chgData name="Jaymie Koroluk" userId="S::jaymiekoroluk@cunet.carleton.ca::337a7e46-cd39-4804-b52e-f73a3a9c74f6" providerId="AD" clId="Web-{3C157A55-5423-B4AA-1F09-616243C5BAEF}" dt="2021-04-15T18:45:15.304" v="54" actId="20577"/>
          <ac:spMkLst>
            <pc:docMk/>
            <pc:sldMk cId="1744761080" sldId="260"/>
            <ac:spMk id="3" creationId="{D3876A11-C30E-B042-9F0A-EA8E1220E4AA}"/>
          </ac:spMkLst>
        </pc:spChg>
      </pc:sldChg>
      <pc:sldChg chg="modSp">
        <pc:chgData name="Jaymie Koroluk" userId="S::jaymiekoroluk@cunet.carleton.ca::337a7e46-cd39-4804-b52e-f73a3a9c74f6" providerId="AD" clId="Web-{3C157A55-5423-B4AA-1F09-616243C5BAEF}" dt="2021-04-15T18:29:01.420" v="17" actId="20577"/>
        <pc:sldMkLst>
          <pc:docMk/>
          <pc:sldMk cId="4166971019" sldId="401"/>
        </pc:sldMkLst>
        <pc:spChg chg="mod">
          <ac:chgData name="Jaymie Koroluk" userId="S::jaymiekoroluk@cunet.carleton.ca::337a7e46-cd39-4804-b52e-f73a3a9c74f6" providerId="AD" clId="Web-{3C157A55-5423-B4AA-1F09-616243C5BAEF}" dt="2021-04-15T18:29:01.420" v="17" actId="20577"/>
          <ac:spMkLst>
            <pc:docMk/>
            <pc:sldMk cId="4166971019" sldId="401"/>
            <ac:spMk id="3" creationId="{00000000-0000-0000-0000-000000000000}"/>
          </ac:spMkLst>
        </pc:spChg>
      </pc:sldChg>
      <pc:sldChg chg="del">
        <pc:chgData name="Jaymie Koroluk" userId="S::jaymiekoroluk@cunet.carleton.ca::337a7e46-cd39-4804-b52e-f73a3a9c74f6" providerId="AD" clId="Web-{3C157A55-5423-B4AA-1F09-616243C5BAEF}" dt="2021-04-15T18:29:05.248" v="18"/>
        <pc:sldMkLst>
          <pc:docMk/>
          <pc:sldMk cId="2147711657" sldId="472"/>
        </pc:sldMkLst>
      </pc:sldChg>
      <pc:sldChg chg="modSp">
        <pc:chgData name="Jaymie Koroluk" userId="S::jaymiekoroluk@cunet.carleton.ca::337a7e46-cd39-4804-b52e-f73a3a9c74f6" providerId="AD" clId="Web-{3C157A55-5423-B4AA-1F09-616243C5BAEF}" dt="2021-04-15T16:58:55.673" v="12" actId="20577"/>
        <pc:sldMkLst>
          <pc:docMk/>
          <pc:sldMk cId="886955925" sldId="475"/>
        </pc:sldMkLst>
        <pc:spChg chg="mod">
          <ac:chgData name="Jaymie Koroluk" userId="S::jaymiekoroluk@cunet.carleton.ca::337a7e46-cd39-4804-b52e-f73a3a9c74f6" providerId="AD" clId="Web-{3C157A55-5423-B4AA-1F09-616243C5BAEF}" dt="2021-04-15T16:58:55.673" v="12" actId="20577"/>
          <ac:spMkLst>
            <pc:docMk/>
            <pc:sldMk cId="886955925" sldId="475"/>
            <ac:spMk id="3" creationId="{00000000-0000-0000-0000-000000000000}"/>
          </ac:spMkLst>
        </pc:spChg>
      </pc:sldChg>
      <pc:sldChg chg="addSp delSp modSp mod setBg">
        <pc:chgData name="Jaymie Koroluk" userId="S::jaymiekoroluk@cunet.carleton.ca::337a7e46-cd39-4804-b52e-f73a3a9c74f6" providerId="AD" clId="Web-{3C157A55-5423-B4AA-1F09-616243C5BAEF}" dt="2021-04-15T18:55:52.170" v="117" actId="1076"/>
        <pc:sldMkLst>
          <pc:docMk/>
          <pc:sldMk cId="490276593" sldId="476"/>
        </pc:sldMkLst>
        <pc:spChg chg="mod">
          <ac:chgData name="Jaymie Koroluk" userId="S::jaymiekoroluk@cunet.carleton.ca::337a7e46-cd39-4804-b52e-f73a3a9c74f6" providerId="AD" clId="Web-{3C157A55-5423-B4AA-1F09-616243C5BAEF}" dt="2021-04-15T18:51:05.029" v="60" actId="1076"/>
          <ac:spMkLst>
            <pc:docMk/>
            <pc:sldMk cId="490276593" sldId="476"/>
            <ac:spMk id="2" creationId="{00000000-0000-0000-0000-000000000000}"/>
          </ac:spMkLst>
        </pc:spChg>
        <pc:spChg chg="del">
          <ac:chgData name="Jaymie Koroluk" userId="S::jaymiekoroluk@cunet.carleton.ca::337a7e46-cd39-4804-b52e-f73a3a9c74f6" providerId="AD" clId="Web-{3C157A55-5423-B4AA-1F09-616243C5BAEF}" dt="2021-04-15T18:50:43.354" v="57"/>
          <ac:spMkLst>
            <pc:docMk/>
            <pc:sldMk cId="490276593" sldId="476"/>
            <ac:spMk id="4" creationId="{00000000-0000-0000-0000-000000000000}"/>
          </ac:spMkLst>
        </pc:spChg>
        <pc:spChg chg="del mod">
          <ac:chgData name="Jaymie Koroluk" userId="S::jaymiekoroluk@cunet.carleton.ca::337a7e46-cd39-4804-b52e-f73a3a9c74f6" providerId="AD" clId="Web-{3C157A55-5423-B4AA-1F09-616243C5BAEF}" dt="2021-04-15T18:53:37.793" v="102"/>
          <ac:spMkLst>
            <pc:docMk/>
            <pc:sldMk cId="490276593" sldId="476"/>
            <ac:spMk id="7" creationId="{D5860BF6-E606-F649-AFCA-33BC08E8893C}"/>
          </ac:spMkLst>
        </pc:spChg>
        <pc:spChg chg="del">
          <ac:chgData name="Jaymie Koroluk" userId="S::jaymiekoroluk@cunet.carleton.ca::337a7e46-cd39-4804-b52e-f73a3a9c74f6" providerId="AD" clId="Web-{3C157A55-5423-B4AA-1F09-616243C5BAEF}" dt="2021-04-15T18:53:39.309" v="103"/>
          <ac:spMkLst>
            <pc:docMk/>
            <pc:sldMk cId="490276593" sldId="476"/>
            <ac:spMk id="8" creationId="{704EF7F9-A90C-1A45-A9B4-DC6E3A2E83BF}"/>
          </ac:spMkLst>
        </pc:spChg>
        <pc:spChg chg="add mod">
          <ac:chgData name="Jaymie Koroluk" userId="S::jaymiekoroluk@cunet.carleton.ca::337a7e46-cd39-4804-b52e-f73a3a9c74f6" providerId="AD" clId="Web-{3C157A55-5423-B4AA-1F09-616243C5BAEF}" dt="2021-04-15T18:55:52.170" v="117" actId="1076"/>
          <ac:spMkLst>
            <pc:docMk/>
            <pc:sldMk cId="490276593" sldId="476"/>
            <ac:spMk id="9" creationId="{ED1DBB01-44DC-43A9-94F5-96C884B05961}"/>
          </ac:spMkLst>
        </pc:spChg>
        <pc:spChg chg="del mod">
          <ac:chgData name="Jaymie Koroluk" userId="S::jaymiekoroluk@cunet.carleton.ca::337a7e46-cd39-4804-b52e-f73a3a9c74f6" providerId="AD" clId="Web-{3C157A55-5423-B4AA-1F09-616243C5BAEF}" dt="2021-04-15T18:53:36.262" v="101"/>
          <ac:spMkLst>
            <pc:docMk/>
            <pc:sldMk cId="490276593" sldId="476"/>
            <ac:spMk id="11" creationId="{DDD80E4B-E907-C14B-BACA-E0D08B7019F3}"/>
          </ac:spMkLst>
        </pc:spChg>
        <pc:spChg chg="del">
          <ac:chgData name="Jaymie Koroluk" userId="S::jaymiekoroluk@cunet.carleton.ca::337a7e46-cd39-4804-b52e-f73a3a9c74f6" providerId="AD" clId="Web-{3C157A55-5423-B4AA-1F09-616243C5BAEF}" dt="2021-04-15T18:50:57.776" v="59"/>
          <ac:spMkLst>
            <pc:docMk/>
            <pc:sldMk cId="490276593" sldId="476"/>
            <ac:spMk id="12" creationId="{0D3A5DD0-E694-414F-A94E-1D40A3F82B0E}"/>
          </ac:spMkLst>
        </pc:spChg>
        <pc:spChg chg="del mod">
          <ac:chgData name="Jaymie Koroluk" userId="S::jaymiekoroluk@cunet.carleton.ca::337a7e46-cd39-4804-b52e-f73a3a9c74f6" providerId="AD" clId="Web-{3C157A55-5423-B4AA-1F09-616243C5BAEF}" dt="2021-04-15T18:53:33.918" v="100"/>
          <ac:spMkLst>
            <pc:docMk/>
            <pc:sldMk cId="490276593" sldId="476"/>
            <ac:spMk id="13" creationId="{856F7030-E43E-FD41-A1B5-05E6F50AE025}"/>
          </ac:spMkLst>
        </pc:spChg>
        <pc:picChg chg="del">
          <ac:chgData name="Jaymie Koroluk" userId="S::jaymiekoroluk@cunet.carleton.ca::337a7e46-cd39-4804-b52e-f73a3a9c74f6" providerId="AD" clId="Web-{3C157A55-5423-B4AA-1F09-616243C5BAEF}" dt="2021-04-15T18:50:52.448" v="58"/>
          <ac:picMkLst>
            <pc:docMk/>
            <pc:sldMk cId="490276593" sldId="476"/>
            <ac:picMk id="5" creationId="{23574842-AD26-1843-A554-37CB465463E8}"/>
          </ac:picMkLst>
        </pc:picChg>
      </pc:sldChg>
      <pc:sldChg chg="del ord">
        <pc:chgData name="Jaymie Koroluk" userId="S::jaymiekoroluk@cunet.carleton.ca::337a7e46-cd39-4804-b52e-f73a3a9c74f6" providerId="AD" clId="Web-{3C157A55-5423-B4AA-1F09-616243C5BAEF}" dt="2021-04-15T18:46:05.133" v="55"/>
        <pc:sldMkLst>
          <pc:docMk/>
          <pc:sldMk cId="1465089256" sldId="494"/>
        </pc:sldMkLst>
      </pc:sldChg>
    </pc:docChg>
  </pc:docChgLst>
  <pc:docChgLst>
    <pc:chgData name="Maristela Petrovic-Dzerdz" userId="S::maristelapetrovic@cunet.carleton.ca::e3b232e8-f000-4ac7-b102-15ffbf3d7df6" providerId="AD" clId="Web-{5AA195E4-83BC-D706-73D7-DE6DB83D3803}"/>
    <pc:docChg chg="addSld delSld modSld sldOrd">
      <pc:chgData name="Maristela Petrovic-Dzerdz" userId="S::maristelapetrovic@cunet.carleton.ca::e3b232e8-f000-4ac7-b102-15ffbf3d7df6" providerId="AD" clId="Web-{5AA195E4-83BC-D706-73D7-DE6DB83D3803}" dt="2021-12-13T22:01:05.015" v="217" actId="20577"/>
      <pc:docMkLst>
        <pc:docMk/>
      </pc:docMkLst>
      <pc:sldChg chg="addSp delSp modSp ord">
        <pc:chgData name="Maristela Petrovic-Dzerdz" userId="S::maristelapetrovic@cunet.carleton.ca::e3b232e8-f000-4ac7-b102-15ffbf3d7df6" providerId="AD" clId="Web-{5AA195E4-83BC-D706-73D7-DE6DB83D3803}" dt="2021-12-13T21:58:49.325" v="208"/>
        <pc:sldMkLst>
          <pc:docMk/>
          <pc:sldMk cId="1744761080" sldId="260"/>
        </pc:sldMkLst>
        <pc:picChg chg="add del mod">
          <ac:chgData name="Maristela Petrovic-Dzerdz" userId="S::maristelapetrovic@cunet.carleton.ca::e3b232e8-f000-4ac7-b102-15ffbf3d7df6" providerId="AD" clId="Web-{5AA195E4-83BC-D706-73D7-DE6DB83D3803}" dt="2021-12-13T21:43:01.527" v="1"/>
          <ac:picMkLst>
            <pc:docMk/>
            <pc:sldMk cId="1744761080" sldId="260"/>
            <ac:picMk id="4" creationId="{1859AB9B-0DAC-406B-983E-E2C08A6ECF79}"/>
          </ac:picMkLst>
        </pc:picChg>
      </pc:sldChg>
      <pc:sldChg chg="modSp new ord">
        <pc:chgData name="Maristela Petrovic-Dzerdz" userId="S::maristelapetrovic@cunet.carleton.ca::e3b232e8-f000-4ac7-b102-15ffbf3d7df6" providerId="AD" clId="Web-{5AA195E4-83BC-D706-73D7-DE6DB83D3803}" dt="2021-12-13T21:45:27.405" v="42"/>
        <pc:sldMkLst>
          <pc:docMk/>
          <pc:sldMk cId="1035558272" sldId="541"/>
        </pc:sldMkLst>
        <pc:spChg chg="mod">
          <ac:chgData name="Maristela Petrovic-Dzerdz" userId="S::maristelapetrovic@cunet.carleton.ca::e3b232e8-f000-4ac7-b102-15ffbf3d7df6" providerId="AD" clId="Web-{5AA195E4-83BC-D706-73D7-DE6DB83D3803}" dt="2021-12-13T21:43:44.669" v="4" actId="20577"/>
          <ac:spMkLst>
            <pc:docMk/>
            <pc:sldMk cId="1035558272" sldId="541"/>
            <ac:spMk id="2" creationId="{92D6EAE8-2B73-4F5D-89FC-9EF3F7D55B6C}"/>
          </ac:spMkLst>
        </pc:spChg>
        <pc:spChg chg="mod">
          <ac:chgData name="Maristela Petrovic-Dzerdz" userId="S::maristelapetrovic@cunet.carleton.ca::e3b232e8-f000-4ac7-b102-15ffbf3d7df6" providerId="AD" clId="Web-{5AA195E4-83BC-D706-73D7-DE6DB83D3803}" dt="2021-12-13T21:44:58.998" v="39" actId="14100"/>
          <ac:spMkLst>
            <pc:docMk/>
            <pc:sldMk cId="1035558272" sldId="541"/>
            <ac:spMk id="3" creationId="{082DB2D6-250F-412E-93F1-E5C3EBFF23E9}"/>
          </ac:spMkLst>
        </pc:spChg>
      </pc:sldChg>
      <pc:sldChg chg="new del ord">
        <pc:chgData name="Maristela Petrovic-Dzerdz" userId="S::maristelapetrovic@cunet.carleton.ca::e3b232e8-f000-4ac7-b102-15ffbf3d7df6" providerId="AD" clId="Web-{5AA195E4-83BC-D706-73D7-DE6DB83D3803}" dt="2021-12-13T21:45:58.562" v="45"/>
        <pc:sldMkLst>
          <pc:docMk/>
          <pc:sldMk cId="3898595249" sldId="542"/>
        </pc:sldMkLst>
      </pc:sldChg>
      <pc:sldChg chg="addSp delSp modSp new mod modClrScheme chgLayout">
        <pc:chgData name="Maristela Petrovic-Dzerdz" userId="S::maristelapetrovic@cunet.carleton.ca::e3b232e8-f000-4ac7-b102-15ffbf3d7df6" providerId="AD" clId="Web-{5AA195E4-83BC-D706-73D7-DE6DB83D3803}" dt="2021-12-13T21:59:42.123" v="214" actId="20577"/>
        <pc:sldMkLst>
          <pc:docMk/>
          <pc:sldMk cId="627793257" sldId="543"/>
        </pc:sldMkLst>
        <pc:spChg chg="del mod ord">
          <ac:chgData name="Maristela Petrovic-Dzerdz" userId="S::maristelapetrovic@cunet.carleton.ca::e3b232e8-f000-4ac7-b102-15ffbf3d7df6" providerId="AD" clId="Web-{5AA195E4-83BC-D706-73D7-DE6DB83D3803}" dt="2021-12-13T21:46:22.906" v="48"/>
          <ac:spMkLst>
            <pc:docMk/>
            <pc:sldMk cId="627793257" sldId="543"/>
            <ac:spMk id="2" creationId="{599129B5-FBD8-4C30-AFC6-8C411ED5B055}"/>
          </ac:spMkLst>
        </pc:spChg>
        <pc:spChg chg="mod ord">
          <ac:chgData name="Maristela Petrovic-Dzerdz" userId="S::maristelapetrovic@cunet.carleton.ca::e3b232e8-f000-4ac7-b102-15ffbf3d7df6" providerId="AD" clId="Web-{5AA195E4-83BC-D706-73D7-DE6DB83D3803}" dt="2021-12-13T21:47:54.579" v="67" actId="14100"/>
          <ac:spMkLst>
            <pc:docMk/>
            <pc:sldMk cId="627793257" sldId="543"/>
            <ac:spMk id="3" creationId="{B2391E13-5AAF-4FD1-8AD8-B55A50C913EF}"/>
          </ac:spMkLst>
        </pc:spChg>
        <pc:spChg chg="add mod ord">
          <ac:chgData name="Maristela Petrovic-Dzerdz" userId="S::maristelapetrovic@cunet.carleton.ca::e3b232e8-f000-4ac7-b102-15ffbf3d7df6" providerId="AD" clId="Web-{5AA195E4-83BC-D706-73D7-DE6DB83D3803}" dt="2021-12-13T21:59:14.388" v="212" actId="20577"/>
          <ac:spMkLst>
            <pc:docMk/>
            <pc:sldMk cId="627793257" sldId="543"/>
            <ac:spMk id="4" creationId="{FB48FB05-E531-45DF-BC50-524162A5E881}"/>
          </ac:spMkLst>
        </pc:spChg>
        <pc:spChg chg="add mod ord">
          <ac:chgData name="Maristela Petrovic-Dzerdz" userId="S::maristelapetrovic@cunet.carleton.ca::e3b232e8-f000-4ac7-b102-15ffbf3d7df6" providerId="AD" clId="Web-{5AA195E4-83BC-D706-73D7-DE6DB83D3803}" dt="2021-12-13T21:59:42.123" v="214" actId="20577"/>
          <ac:spMkLst>
            <pc:docMk/>
            <pc:sldMk cId="627793257" sldId="543"/>
            <ac:spMk id="5" creationId="{8933E387-F583-4FA6-A998-EA6EBD3F39D8}"/>
          </ac:spMkLst>
        </pc:spChg>
        <pc:spChg chg="add mod ord">
          <ac:chgData name="Maristela Petrovic-Dzerdz" userId="S::maristelapetrovic@cunet.carleton.ca::e3b232e8-f000-4ac7-b102-15ffbf3d7df6" providerId="AD" clId="Web-{5AA195E4-83BC-D706-73D7-DE6DB83D3803}" dt="2021-12-13T21:47:57.282" v="68" actId="14100"/>
          <ac:spMkLst>
            <pc:docMk/>
            <pc:sldMk cId="627793257" sldId="543"/>
            <ac:spMk id="6" creationId="{A308173E-35C5-4321-9739-FDF6D2D60B0B}"/>
          </ac:spMkLst>
        </pc:spChg>
      </pc:sldChg>
      <pc:sldChg chg="addSp delSp modSp add replId">
        <pc:chgData name="Maristela Petrovic-Dzerdz" userId="S::maristelapetrovic@cunet.carleton.ca::e3b232e8-f000-4ac7-b102-15ffbf3d7df6" providerId="AD" clId="Web-{5AA195E4-83BC-D706-73D7-DE6DB83D3803}" dt="2021-12-13T22:01:05.015" v="217" actId="20577"/>
        <pc:sldMkLst>
          <pc:docMk/>
          <pc:sldMk cId="1910855979" sldId="544"/>
        </pc:sldMkLst>
        <pc:spChg chg="mod">
          <ac:chgData name="Maristela Petrovic-Dzerdz" userId="S::maristelapetrovic@cunet.carleton.ca::e3b232e8-f000-4ac7-b102-15ffbf3d7df6" providerId="AD" clId="Web-{5AA195E4-83BC-D706-73D7-DE6DB83D3803}" dt="2021-12-13T21:49:47.550" v="96" actId="20577"/>
          <ac:spMkLst>
            <pc:docMk/>
            <pc:sldMk cId="1910855979" sldId="544"/>
            <ac:spMk id="2" creationId="{599129B5-FBD8-4C30-AFC6-8C411ED5B055}"/>
          </ac:spMkLst>
        </pc:spChg>
        <pc:spChg chg="mod">
          <ac:chgData name="Maristela Petrovic-Dzerdz" userId="S::maristelapetrovic@cunet.carleton.ca::e3b232e8-f000-4ac7-b102-15ffbf3d7df6" providerId="AD" clId="Web-{5AA195E4-83BC-D706-73D7-DE6DB83D3803}" dt="2021-12-13T22:01:05.015" v="217" actId="20577"/>
          <ac:spMkLst>
            <pc:docMk/>
            <pc:sldMk cId="1910855979" sldId="544"/>
            <ac:spMk id="3" creationId="{B2391E13-5AAF-4FD1-8AD8-B55A50C913EF}"/>
          </ac:spMkLst>
        </pc:spChg>
        <pc:spChg chg="add mod">
          <ac:chgData name="Maristela Petrovic-Dzerdz" userId="S::maristelapetrovic@cunet.carleton.ca::e3b232e8-f000-4ac7-b102-15ffbf3d7df6" providerId="AD" clId="Web-{5AA195E4-83BC-D706-73D7-DE6DB83D3803}" dt="2021-12-13T21:58:17.106" v="205" actId="1076"/>
          <ac:spMkLst>
            <pc:docMk/>
            <pc:sldMk cId="1910855979" sldId="544"/>
            <ac:spMk id="6" creationId="{AC53D1D8-EAB8-4AF7-B680-FE3A61B456F9}"/>
          </ac:spMkLst>
        </pc:spChg>
        <pc:spChg chg="add del mod">
          <ac:chgData name="Maristela Petrovic-Dzerdz" userId="S::maristelapetrovic@cunet.carleton.ca::e3b232e8-f000-4ac7-b102-15ffbf3d7df6" providerId="AD" clId="Web-{5AA195E4-83BC-D706-73D7-DE6DB83D3803}" dt="2021-12-13T21:56:16.526" v="191"/>
          <ac:spMkLst>
            <pc:docMk/>
            <pc:sldMk cId="1910855979" sldId="544"/>
            <ac:spMk id="7" creationId="{D412F329-00FB-4C64-806A-6D5C978B0F7C}"/>
          </ac:spMkLst>
        </pc:spChg>
        <pc:spChg chg="add del mod">
          <ac:chgData name="Maristela Petrovic-Dzerdz" userId="S::maristelapetrovic@cunet.carleton.ca::e3b232e8-f000-4ac7-b102-15ffbf3d7df6" providerId="AD" clId="Web-{5AA195E4-83BC-D706-73D7-DE6DB83D3803}" dt="2021-12-13T21:57:22.199" v="197"/>
          <ac:spMkLst>
            <pc:docMk/>
            <pc:sldMk cId="1910855979" sldId="544"/>
            <ac:spMk id="8" creationId="{98B1E463-2928-48F5-9361-D097D239336B}"/>
          </ac:spMkLst>
        </pc:spChg>
        <pc:spChg chg="add mod">
          <ac:chgData name="Maristela Petrovic-Dzerdz" userId="S::maristelapetrovic@cunet.carleton.ca::e3b232e8-f000-4ac7-b102-15ffbf3d7df6" providerId="AD" clId="Web-{5AA195E4-83BC-D706-73D7-DE6DB83D3803}" dt="2021-12-13T21:58:10.465" v="204" actId="1076"/>
          <ac:spMkLst>
            <pc:docMk/>
            <pc:sldMk cId="1910855979" sldId="544"/>
            <ac:spMk id="9" creationId="{7C4EF40A-CD9A-4A95-8829-9598C353B0FF}"/>
          </ac:spMkLst>
        </pc:spChg>
        <pc:picChg chg="add del mod">
          <ac:chgData name="Maristela Petrovic-Dzerdz" userId="S::maristelapetrovic@cunet.carleton.ca::e3b232e8-f000-4ac7-b102-15ffbf3d7df6" providerId="AD" clId="Web-{5AA195E4-83BC-D706-73D7-DE6DB83D3803}" dt="2021-12-13T21:55:05.931" v="181"/>
          <ac:picMkLst>
            <pc:docMk/>
            <pc:sldMk cId="1910855979" sldId="544"/>
            <ac:picMk id="4" creationId="{F07B5179-38C3-4B1F-B6F9-2D9865CBBFFD}"/>
          </ac:picMkLst>
        </pc:picChg>
        <pc:picChg chg="add del mod">
          <ac:chgData name="Maristela Petrovic-Dzerdz" userId="S::maristelapetrovic@cunet.carleton.ca::e3b232e8-f000-4ac7-b102-15ffbf3d7df6" providerId="AD" clId="Web-{5AA195E4-83BC-D706-73D7-DE6DB83D3803}" dt="2021-12-13T21:52:40.397" v="146"/>
          <ac:picMkLst>
            <pc:docMk/>
            <pc:sldMk cId="1910855979" sldId="544"/>
            <ac:picMk id="5" creationId="{99999272-0487-42EB-9AF1-64A26519B077}"/>
          </ac:picMkLst>
        </pc:picChg>
        <pc:picChg chg="add mod">
          <ac:chgData name="Maristela Petrovic-Dzerdz" userId="S::maristelapetrovic@cunet.carleton.ca::e3b232e8-f000-4ac7-b102-15ffbf3d7df6" providerId="AD" clId="Web-{5AA195E4-83BC-D706-73D7-DE6DB83D3803}" dt="2021-12-13T21:58:36.294" v="207" actId="1076"/>
          <ac:picMkLst>
            <pc:docMk/>
            <pc:sldMk cId="1910855979" sldId="544"/>
            <ac:picMk id="10" creationId="{B61BAC49-5C88-40B8-B4F1-7FFFD7A63EA9}"/>
          </ac:picMkLst>
        </pc:picChg>
      </pc:sldChg>
    </pc:docChg>
  </pc:docChgLst>
  <pc:docChgLst>
    <pc:chgData name="Maristela Petrovic-Dzerdz" userId="S::maristelapetrovic@cunet.carleton.ca::e3b232e8-f000-4ac7-b102-15ffbf3d7df6" providerId="AD" clId="Web-{78417D97-EA1D-D614-D424-BD0B7A02C00B}"/>
    <pc:docChg chg="modSld">
      <pc:chgData name="Maristela Petrovic-Dzerdz" userId="S::maristelapetrovic@cunet.carleton.ca::e3b232e8-f000-4ac7-b102-15ffbf3d7df6" providerId="AD" clId="Web-{78417D97-EA1D-D614-D424-BD0B7A02C00B}" dt="2021-12-14T14:33:36.824" v="7" actId="20577"/>
      <pc:docMkLst>
        <pc:docMk/>
      </pc:docMkLst>
      <pc:sldChg chg="modSp">
        <pc:chgData name="Maristela Petrovic-Dzerdz" userId="S::maristelapetrovic@cunet.carleton.ca::e3b232e8-f000-4ac7-b102-15ffbf3d7df6" providerId="AD" clId="Web-{78417D97-EA1D-D614-D424-BD0B7A02C00B}" dt="2021-12-14T14:33:36.824" v="7" actId="20577"/>
        <pc:sldMkLst>
          <pc:docMk/>
          <pc:sldMk cId="1035558272" sldId="541"/>
        </pc:sldMkLst>
        <pc:spChg chg="mod">
          <ac:chgData name="Maristela Petrovic-Dzerdz" userId="S::maristelapetrovic@cunet.carleton.ca::e3b232e8-f000-4ac7-b102-15ffbf3d7df6" providerId="AD" clId="Web-{78417D97-EA1D-D614-D424-BD0B7A02C00B}" dt="2021-12-14T14:33:36.824" v="7" actId="20577"/>
          <ac:spMkLst>
            <pc:docMk/>
            <pc:sldMk cId="1035558272" sldId="541"/>
            <ac:spMk id="3" creationId="{082DB2D6-250F-412E-93F1-E5C3EBFF23E9}"/>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222133-FD5C-4885-B587-5530278CC424}"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266ED7C-223A-4277-9D8D-F740838CE129}">
      <dgm:prSet/>
      <dgm:spPr/>
      <dgm:t>
        <a:bodyPr/>
        <a:lstStyle/>
        <a:p>
          <a:pPr>
            <a:lnSpc>
              <a:spcPct val="100000"/>
            </a:lnSpc>
            <a:defRPr cap="all"/>
          </a:pPr>
          <a:r>
            <a:rPr lang="en-US"/>
            <a:t>Connect with your teaching community</a:t>
          </a:r>
        </a:p>
      </dgm:t>
    </dgm:pt>
    <dgm:pt modelId="{EDBF8265-CEC9-400B-AC8E-B1EFE4065117}" type="parTrans" cxnId="{4C83CCAC-D382-4FE1-8556-058D9C642831}">
      <dgm:prSet/>
      <dgm:spPr/>
      <dgm:t>
        <a:bodyPr/>
        <a:lstStyle/>
        <a:p>
          <a:endParaRPr lang="en-US"/>
        </a:p>
      </dgm:t>
    </dgm:pt>
    <dgm:pt modelId="{7893F658-A60C-42C0-848A-1FBE1304BE4D}" type="sibTrans" cxnId="{4C83CCAC-D382-4FE1-8556-058D9C642831}">
      <dgm:prSet/>
      <dgm:spPr/>
      <dgm:t>
        <a:bodyPr/>
        <a:lstStyle/>
        <a:p>
          <a:endParaRPr lang="en-US"/>
        </a:p>
      </dgm:t>
    </dgm:pt>
    <dgm:pt modelId="{84D7EF6E-1150-4A28-BDFE-D96224EF5F82}">
      <dgm:prSet/>
      <dgm:spPr/>
      <dgm:t>
        <a:bodyPr/>
        <a:lstStyle/>
        <a:p>
          <a:pPr>
            <a:lnSpc>
              <a:spcPct val="100000"/>
            </a:lnSpc>
            <a:defRPr cap="all"/>
          </a:pPr>
          <a:r>
            <a:rPr lang="en-US"/>
            <a:t>Use online resources to help you learn</a:t>
          </a:r>
        </a:p>
      </dgm:t>
    </dgm:pt>
    <dgm:pt modelId="{E1DB686C-BC06-4F31-96C7-A642B6AE571F}" type="parTrans" cxnId="{BEAB4BB8-E940-423C-B10E-3909F7DCAEC1}">
      <dgm:prSet/>
      <dgm:spPr/>
      <dgm:t>
        <a:bodyPr/>
        <a:lstStyle/>
        <a:p>
          <a:endParaRPr lang="en-US"/>
        </a:p>
      </dgm:t>
    </dgm:pt>
    <dgm:pt modelId="{E384D492-ABDC-4FAE-A690-5FDB3A7DE8AC}" type="sibTrans" cxnId="{BEAB4BB8-E940-423C-B10E-3909F7DCAEC1}">
      <dgm:prSet/>
      <dgm:spPr/>
      <dgm:t>
        <a:bodyPr/>
        <a:lstStyle/>
        <a:p>
          <a:endParaRPr lang="en-US"/>
        </a:p>
      </dgm:t>
    </dgm:pt>
    <dgm:pt modelId="{92F6411A-711E-49CF-93D5-93452731B0B2}">
      <dgm:prSet/>
      <dgm:spPr/>
      <dgm:t>
        <a:bodyPr/>
        <a:lstStyle/>
        <a:p>
          <a:pPr>
            <a:lnSpc>
              <a:spcPct val="100000"/>
            </a:lnSpc>
            <a:defRPr cap="all"/>
          </a:pPr>
          <a:r>
            <a:rPr lang="en-US"/>
            <a:t>Participate in workshops and training sessions</a:t>
          </a:r>
        </a:p>
      </dgm:t>
    </dgm:pt>
    <dgm:pt modelId="{8ACBE729-812C-4B04-8397-B8C38DB56BBF}" type="parTrans" cxnId="{58272E7E-D113-49A5-817E-B17971C466D4}">
      <dgm:prSet/>
      <dgm:spPr/>
      <dgm:t>
        <a:bodyPr/>
        <a:lstStyle/>
        <a:p>
          <a:endParaRPr lang="en-US"/>
        </a:p>
      </dgm:t>
    </dgm:pt>
    <dgm:pt modelId="{B6CD4D3D-61AD-496A-BC61-0AF266D8F27B}" type="sibTrans" cxnId="{58272E7E-D113-49A5-817E-B17971C466D4}">
      <dgm:prSet/>
      <dgm:spPr/>
      <dgm:t>
        <a:bodyPr/>
        <a:lstStyle/>
        <a:p>
          <a:endParaRPr lang="en-US"/>
        </a:p>
      </dgm:t>
    </dgm:pt>
    <dgm:pt modelId="{84A8BFC2-BBF9-C849-9F33-3739D77A0855}">
      <dgm:prSet/>
      <dgm:spPr/>
      <dgm:t>
        <a:bodyPr/>
        <a:lstStyle/>
        <a:p>
          <a:pPr>
            <a:lnSpc>
              <a:spcPct val="100000"/>
            </a:lnSpc>
            <a:defRPr cap="all"/>
          </a:pPr>
          <a:r>
            <a:rPr lang="en-US"/>
            <a:t>Consult with our team</a:t>
          </a:r>
        </a:p>
      </dgm:t>
    </dgm:pt>
    <dgm:pt modelId="{09CE17D0-20E3-144C-9374-8300AC4867E6}" type="parTrans" cxnId="{4CCD7F32-8BFC-AF41-9A18-7378E1DBAB85}">
      <dgm:prSet/>
      <dgm:spPr/>
      <dgm:t>
        <a:bodyPr/>
        <a:lstStyle/>
        <a:p>
          <a:endParaRPr lang="en-US"/>
        </a:p>
      </dgm:t>
    </dgm:pt>
    <dgm:pt modelId="{E211FA9E-38F3-714C-9AF6-510107900C34}" type="sibTrans" cxnId="{4CCD7F32-8BFC-AF41-9A18-7378E1DBAB85}">
      <dgm:prSet/>
      <dgm:spPr/>
      <dgm:t>
        <a:bodyPr/>
        <a:lstStyle/>
        <a:p>
          <a:endParaRPr lang="en-US"/>
        </a:p>
      </dgm:t>
    </dgm:pt>
    <dgm:pt modelId="{6B28D61F-5392-4BB9-90C0-68B584B5189C}" type="pres">
      <dgm:prSet presAssocID="{E4222133-FD5C-4885-B587-5530278CC424}" presName="root" presStyleCnt="0">
        <dgm:presLayoutVars>
          <dgm:dir/>
          <dgm:resizeHandles val="exact"/>
        </dgm:presLayoutVars>
      </dgm:prSet>
      <dgm:spPr/>
    </dgm:pt>
    <dgm:pt modelId="{32FAED6B-9447-4D89-BD8F-8089B54D8195}" type="pres">
      <dgm:prSet presAssocID="{F266ED7C-223A-4277-9D8D-F740838CE129}" presName="compNode" presStyleCnt="0"/>
      <dgm:spPr/>
    </dgm:pt>
    <dgm:pt modelId="{7BFB1F30-F5FA-4925-BA9A-742362933C60}" type="pres">
      <dgm:prSet presAssocID="{F266ED7C-223A-4277-9D8D-F740838CE129}" presName="iconBgRect" presStyleLbl="bgShp" presStyleIdx="0" presStyleCnt="4"/>
      <dgm:spPr>
        <a:prstGeom prst="round2DiagRect">
          <a:avLst>
            <a:gd name="adj1" fmla="val 29727"/>
            <a:gd name="adj2" fmla="val 0"/>
          </a:avLst>
        </a:prstGeom>
        <a:solidFill>
          <a:schemeClr val="tx1">
            <a:lumMod val="75000"/>
            <a:lumOff val="25000"/>
          </a:schemeClr>
        </a:solidFill>
      </dgm:spPr>
    </dgm:pt>
    <dgm:pt modelId="{6960527E-8558-42C3-B650-B5A2EF45F527}" type="pres">
      <dgm:prSet presAssocID="{F266ED7C-223A-4277-9D8D-F740838CE129}" presName="iconRect" presStyleLbl="node1" presStyleIdx="0" presStyleCnt="4" custLinFactNeighborX="-5950" custLinFactNeighborY="-1367"/>
      <dgm:spPr>
        <a:solidFill>
          <a:schemeClr val="tx1">
            <a:lumMod val="75000"/>
            <a:lumOff val="25000"/>
          </a:schemeClr>
        </a:solidFill>
        <a:ln>
          <a:noFill/>
        </a:ln>
      </dgm:spPr>
    </dgm:pt>
    <dgm:pt modelId="{5A1F0264-3B8B-4028-A318-C09C69BCDBE9}" type="pres">
      <dgm:prSet presAssocID="{F266ED7C-223A-4277-9D8D-F740838CE129}" presName="spaceRect" presStyleCnt="0"/>
      <dgm:spPr/>
    </dgm:pt>
    <dgm:pt modelId="{B7E4C297-BCCF-4C67-8408-05C9873062F4}" type="pres">
      <dgm:prSet presAssocID="{F266ED7C-223A-4277-9D8D-F740838CE129}" presName="textRect" presStyleLbl="revTx" presStyleIdx="0" presStyleCnt="4" custLinFactNeighborX="1487" custLinFactNeighborY="-42333">
        <dgm:presLayoutVars>
          <dgm:chMax val="1"/>
          <dgm:chPref val="1"/>
        </dgm:presLayoutVars>
      </dgm:prSet>
      <dgm:spPr/>
    </dgm:pt>
    <dgm:pt modelId="{CFB80113-2AFC-4142-B269-A65455299208}" type="pres">
      <dgm:prSet presAssocID="{7893F658-A60C-42C0-848A-1FBE1304BE4D}" presName="sibTrans" presStyleCnt="0"/>
      <dgm:spPr/>
    </dgm:pt>
    <dgm:pt modelId="{4766A87A-F400-4C78-8C0B-A67BB6152DEE}" type="pres">
      <dgm:prSet presAssocID="{84D7EF6E-1150-4A28-BDFE-D96224EF5F82}" presName="compNode" presStyleCnt="0"/>
      <dgm:spPr/>
    </dgm:pt>
    <dgm:pt modelId="{4220AA45-DEAD-4ACE-BC1D-05731DBB3D4A}" type="pres">
      <dgm:prSet presAssocID="{84D7EF6E-1150-4A28-BDFE-D96224EF5F82}" presName="iconBgRect" presStyleLbl="bgShp" presStyleIdx="1" presStyleCnt="4"/>
      <dgm:spPr>
        <a:prstGeom prst="round2DiagRect">
          <a:avLst>
            <a:gd name="adj1" fmla="val 29727"/>
            <a:gd name="adj2" fmla="val 0"/>
          </a:avLst>
        </a:prstGeom>
        <a:solidFill>
          <a:schemeClr val="tx1">
            <a:lumMod val="75000"/>
            <a:lumOff val="25000"/>
          </a:schemeClr>
        </a:solidFill>
      </dgm:spPr>
    </dgm:pt>
    <dgm:pt modelId="{39B9F40F-6158-46E4-8D5C-47D06537FD59}" type="pres">
      <dgm:prSet presAssocID="{84D7EF6E-1150-4A28-BDFE-D96224EF5F82}" presName="iconRect" presStyleLbl="node1" presStyleIdx="1"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aptop"/>
        </a:ext>
      </dgm:extLst>
    </dgm:pt>
    <dgm:pt modelId="{CA2B37CC-9168-4525-8FA4-4AAC9068C55C}" type="pres">
      <dgm:prSet presAssocID="{84D7EF6E-1150-4A28-BDFE-D96224EF5F82}" presName="spaceRect" presStyleCnt="0"/>
      <dgm:spPr/>
    </dgm:pt>
    <dgm:pt modelId="{DF737F2C-A109-4221-B1A1-8DBFE38339DE}" type="pres">
      <dgm:prSet presAssocID="{84D7EF6E-1150-4A28-BDFE-D96224EF5F82}" presName="textRect" presStyleLbl="revTx" presStyleIdx="1" presStyleCnt="4" custLinFactNeighborX="-2658" custLinFactNeighborY="-44097">
        <dgm:presLayoutVars>
          <dgm:chMax val="1"/>
          <dgm:chPref val="1"/>
        </dgm:presLayoutVars>
      </dgm:prSet>
      <dgm:spPr/>
    </dgm:pt>
    <dgm:pt modelId="{3DEB7CD5-1000-4385-8A2F-CFA0A614E8CC}" type="pres">
      <dgm:prSet presAssocID="{E384D492-ABDC-4FAE-A690-5FDB3A7DE8AC}" presName="sibTrans" presStyleCnt="0"/>
      <dgm:spPr/>
    </dgm:pt>
    <dgm:pt modelId="{6381A46A-63DD-4399-A078-E4733A694A56}" type="pres">
      <dgm:prSet presAssocID="{92F6411A-711E-49CF-93D5-93452731B0B2}" presName="compNode" presStyleCnt="0"/>
      <dgm:spPr/>
    </dgm:pt>
    <dgm:pt modelId="{D85B84A0-6075-405A-8ADA-878235E07AB3}" type="pres">
      <dgm:prSet presAssocID="{92F6411A-711E-49CF-93D5-93452731B0B2}" presName="iconBgRect" presStyleLbl="bgShp" presStyleIdx="2" presStyleCnt="4" custLinFactNeighborX="-9183" custLinFactNeighborY="-35784"/>
      <dgm:spPr>
        <a:prstGeom prst="round2DiagRect">
          <a:avLst>
            <a:gd name="adj1" fmla="val 29727"/>
            <a:gd name="adj2" fmla="val 0"/>
          </a:avLst>
        </a:prstGeom>
        <a:solidFill>
          <a:schemeClr val="tx1">
            <a:lumMod val="75000"/>
            <a:lumOff val="25000"/>
          </a:schemeClr>
        </a:solidFill>
      </dgm:spPr>
    </dgm:pt>
    <dgm:pt modelId="{EA7BB934-F070-4D20-8449-6B171B3A72BE}" type="pres">
      <dgm:prSet presAssocID="{92F6411A-711E-49CF-93D5-93452731B0B2}" presName="iconRect" presStyleLbl="node1" presStyleIdx="2" presStyleCnt="4" custLinFactNeighborX="-22475" custLinFactNeighborY="-6083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8898E6F7-264A-4746-ADF4-0584C37D58E1}" type="pres">
      <dgm:prSet presAssocID="{92F6411A-711E-49CF-93D5-93452731B0B2}" presName="spaceRect" presStyleCnt="0"/>
      <dgm:spPr/>
    </dgm:pt>
    <dgm:pt modelId="{1780FF00-3840-4E47-9DD6-DC0F8A7E83E9}" type="pres">
      <dgm:prSet presAssocID="{92F6411A-711E-49CF-93D5-93452731B0B2}" presName="textRect" presStyleLbl="revTx" presStyleIdx="2" presStyleCnt="4" custLinFactY="-21371" custLinFactNeighborX="-7145" custLinFactNeighborY="-100000">
        <dgm:presLayoutVars>
          <dgm:chMax val="1"/>
          <dgm:chPref val="1"/>
        </dgm:presLayoutVars>
      </dgm:prSet>
      <dgm:spPr/>
    </dgm:pt>
    <dgm:pt modelId="{2699746F-AF1D-6147-9F96-A9C72BE715CF}" type="pres">
      <dgm:prSet presAssocID="{B6CD4D3D-61AD-496A-BC61-0AF266D8F27B}" presName="sibTrans" presStyleCnt="0"/>
      <dgm:spPr/>
    </dgm:pt>
    <dgm:pt modelId="{2BEADCF2-C174-FE43-80D6-D46C0E5D2DEF}" type="pres">
      <dgm:prSet presAssocID="{84A8BFC2-BBF9-C849-9F33-3739D77A0855}" presName="compNode" presStyleCnt="0"/>
      <dgm:spPr/>
    </dgm:pt>
    <dgm:pt modelId="{2707A999-43F7-1848-866F-565D0152BA40}" type="pres">
      <dgm:prSet presAssocID="{84A8BFC2-BBF9-C849-9F33-3739D77A0855}" presName="iconBgRect" presStyleLbl="bgShp" presStyleIdx="3" presStyleCnt="4" custFlipHor="1" custScaleX="21024" custScaleY="5022" custLinFactY="-40" custLinFactNeighborX="-94898" custLinFactNeighborY="-100000"/>
      <dgm:spPr>
        <a:prstGeom prst="round2DiagRect">
          <a:avLst>
            <a:gd name="adj1" fmla="val 29727"/>
            <a:gd name="adj2" fmla="val 0"/>
          </a:avLst>
        </a:prstGeom>
        <a:solidFill>
          <a:schemeClr val="bg1"/>
        </a:solidFill>
      </dgm:spPr>
    </dgm:pt>
    <dgm:pt modelId="{91659BD6-9B77-874E-8731-0BDBC25B13AE}" type="pres">
      <dgm:prSet presAssocID="{84A8BFC2-BBF9-C849-9F33-3739D77A0855}" presName="iconRect" presStyleLbl="node1" presStyleIdx="3" presStyleCnt="4"/>
      <dgm:spPr/>
    </dgm:pt>
    <dgm:pt modelId="{5A3979CA-0AB9-E04E-8F60-811EF63B5FA9}" type="pres">
      <dgm:prSet presAssocID="{84A8BFC2-BBF9-C849-9F33-3739D77A0855}" presName="spaceRect" presStyleCnt="0"/>
      <dgm:spPr/>
    </dgm:pt>
    <dgm:pt modelId="{EE17F939-A019-3643-AC05-85909B338298}" type="pres">
      <dgm:prSet presAssocID="{84A8BFC2-BBF9-C849-9F33-3739D77A0855}" presName="textRect" presStyleLbl="revTx" presStyleIdx="3" presStyleCnt="4" custLinFactNeighborX="-3656" custLinFactNeighborY="-97014">
        <dgm:presLayoutVars>
          <dgm:chMax val="1"/>
          <dgm:chPref val="1"/>
        </dgm:presLayoutVars>
      </dgm:prSet>
      <dgm:spPr/>
    </dgm:pt>
  </dgm:ptLst>
  <dgm:cxnLst>
    <dgm:cxn modelId="{4CCD7F32-8BFC-AF41-9A18-7378E1DBAB85}" srcId="{E4222133-FD5C-4885-B587-5530278CC424}" destId="{84A8BFC2-BBF9-C849-9F33-3739D77A0855}" srcOrd="3" destOrd="0" parTransId="{09CE17D0-20E3-144C-9374-8300AC4867E6}" sibTransId="{E211FA9E-38F3-714C-9AF6-510107900C34}"/>
    <dgm:cxn modelId="{58272E7E-D113-49A5-817E-B17971C466D4}" srcId="{E4222133-FD5C-4885-B587-5530278CC424}" destId="{92F6411A-711E-49CF-93D5-93452731B0B2}" srcOrd="2" destOrd="0" parTransId="{8ACBE729-812C-4B04-8397-B8C38DB56BBF}" sibTransId="{B6CD4D3D-61AD-496A-BC61-0AF266D8F27B}"/>
    <dgm:cxn modelId="{4EC30F80-7B5C-4A4E-91A9-E2F9062528F1}" type="presOf" srcId="{92F6411A-711E-49CF-93D5-93452731B0B2}" destId="{1780FF00-3840-4E47-9DD6-DC0F8A7E83E9}" srcOrd="0" destOrd="0" presId="urn:microsoft.com/office/officeart/2018/5/layout/IconLeafLabelList"/>
    <dgm:cxn modelId="{D6D93594-5464-B947-A4F3-8BAACB8CCB70}" type="presOf" srcId="{84A8BFC2-BBF9-C849-9F33-3739D77A0855}" destId="{EE17F939-A019-3643-AC05-85909B338298}" srcOrd="0" destOrd="0" presId="urn:microsoft.com/office/officeart/2018/5/layout/IconLeafLabelList"/>
    <dgm:cxn modelId="{DA5F62A1-73CF-4338-BDEA-2A70F017DBF3}" type="presOf" srcId="{F266ED7C-223A-4277-9D8D-F740838CE129}" destId="{B7E4C297-BCCF-4C67-8408-05C9873062F4}" srcOrd="0" destOrd="0" presId="urn:microsoft.com/office/officeart/2018/5/layout/IconLeafLabelList"/>
    <dgm:cxn modelId="{4C83CCAC-D382-4FE1-8556-058D9C642831}" srcId="{E4222133-FD5C-4885-B587-5530278CC424}" destId="{F266ED7C-223A-4277-9D8D-F740838CE129}" srcOrd="0" destOrd="0" parTransId="{EDBF8265-CEC9-400B-AC8E-B1EFE4065117}" sibTransId="{7893F658-A60C-42C0-848A-1FBE1304BE4D}"/>
    <dgm:cxn modelId="{BEAB4BB8-E940-423C-B10E-3909F7DCAEC1}" srcId="{E4222133-FD5C-4885-B587-5530278CC424}" destId="{84D7EF6E-1150-4A28-BDFE-D96224EF5F82}" srcOrd="1" destOrd="0" parTransId="{E1DB686C-BC06-4F31-96C7-A642B6AE571F}" sibTransId="{E384D492-ABDC-4FAE-A690-5FDB3A7DE8AC}"/>
    <dgm:cxn modelId="{2828A5BF-D0BB-4D15-A447-13F5028E79A4}" type="presOf" srcId="{84D7EF6E-1150-4A28-BDFE-D96224EF5F82}" destId="{DF737F2C-A109-4221-B1A1-8DBFE38339DE}" srcOrd="0" destOrd="0" presId="urn:microsoft.com/office/officeart/2018/5/layout/IconLeafLabelList"/>
    <dgm:cxn modelId="{3C8951FF-1917-4532-874E-EA847ED8A7AB}" type="presOf" srcId="{E4222133-FD5C-4885-B587-5530278CC424}" destId="{6B28D61F-5392-4BB9-90C0-68B584B5189C}" srcOrd="0" destOrd="0" presId="urn:microsoft.com/office/officeart/2018/5/layout/IconLeafLabelList"/>
    <dgm:cxn modelId="{2039257C-7F06-4132-9A66-BB0BBBDC8021}" type="presParOf" srcId="{6B28D61F-5392-4BB9-90C0-68B584B5189C}" destId="{32FAED6B-9447-4D89-BD8F-8089B54D8195}" srcOrd="0" destOrd="0" presId="urn:microsoft.com/office/officeart/2018/5/layout/IconLeafLabelList"/>
    <dgm:cxn modelId="{39175F05-2CAD-4293-A72B-10488DEE6E4D}" type="presParOf" srcId="{32FAED6B-9447-4D89-BD8F-8089B54D8195}" destId="{7BFB1F30-F5FA-4925-BA9A-742362933C60}" srcOrd="0" destOrd="0" presId="urn:microsoft.com/office/officeart/2018/5/layout/IconLeafLabelList"/>
    <dgm:cxn modelId="{3E33024D-FBB6-4F7E-AE37-3A0F407E9F2D}" type="presParOf" srcId="{32FAED6B-9447-4D89-BD8F-8089B54D8195}" destId="{6960527E-8558-42C3-B650-B5A2EF45F527}" srcOrd="1" destOrd="0" presId="urn:microsoft.com/office/officeart/2018/5/layout/IconLeafLabelList"/>
    <dgm:cxn modelId="{F864AC70-658A-4015-9958-A46FFCEA0076}" type="presParOf" srcId="{32FAED6B-9447-4D89-BD8F-8089B54D8195}" destId="{5A1F0264-3B8B-4028-A318-C09C69BCDBE9}" srcOrd="2" destOrd="0" presId="urn:microsoft.com/office/officeart/2018/5/layout/IconLeafLabelList"/>
    <dgm:cxn modelId="{ED730A66-037F-45F1-A88A-A45A30E50EDA}" type="presParOf" srcId="{32FAED6B-9447-4D89-BD8F-8089B54D8195}" destId="{B7E4C297-BCCF-4C67-8408-05C9873062F4}" srcOrd="3" destOrd="0" presId="urn:microsoft.com/office/officeart/2018/5/layout/IconLeafLabelList"/>
    <dgm:cxn modelId="{EC26D6D0-155D-45A1-B866-E286F0D44B06}" type="presParOf" srcId="{6B28D61F-5392-4BB9-90C0-68B584B5189C}" destId="{CFB80113-2AFC-4142-B269-A65455299208}" srcOrd="1" destOrd="0" presId="urn:microsoft.com/office/officeart/2018/5/layout/IconLeafLabelList"/>
    <dgm:cxn modelId="{DB4A92A8-DE48-42A7-9C0B-0FAD82E4CEC3}" type="presParOf" srcId="{6B28D61F-5392-4BB9-90C0-68B584B5189C}" destId="{4766A87A-F400-4C78-8C0B-A67BB6152DEE}" srcOrd="2" destOrd="0" presId="urn:microsoft.com/office/officeart/2018/5/layout/IconLeafLabelList"/>
    <dgm:cxn modelId="{FC7E664F-6183-400D-A838-CF9D7ED5F234}" type="presParOf" srcId="{4766A87A-F400-4C78-8C0B-A67BB6152DEE}" destId="{4220AA45-DEAD-4ACE-BC1D-05731DBB3D4A}" srcOrd="0" destOrd="0" presId="urn:microsoft.com/office/officeart/2018/5/layout/IconLeafLabelList"/>
    <dgm:cxn modelId="{95D33A9A-15A1-4A77-9FBC-6CDF4C80AD0C}" type="presParOf" srcId="{4766A87A-F400-4C78-8C0B-A67BB6152DEE}" destId="{39B9F40F-6158-46E4-8D5C-47D06537FD59}" srcOrd="1" destOrd="0" presId="urn:microsoft.com/office/officeart/2018/5/layout/IconLeafLabelList"/>
    <dgm:cxn modelId="{1BB8B932-2EDC-428F-9EDD-0382302ED8C4}" type="presParOf" srcId="{4766A87A-F400-4C78-8C0B-A67BB6152DEE}" destId="{CA2B37CC-9168-4525-8FA4-4AAC9068C55C}" srcOrd="2" destOrd="0" presId="urn:microsoft.com/office/officeart/2018/5/layout/IconLeafLabelList"/>
    <dgm:cxn modelId="{C5667E77-BC58-4192-AB21-7EF5195117B5}" type="presParOf" srcId="{4766A87A-F400-4C78-8C0B-A67BB6152DEE}" destId="{DF737F2C-A109-4221-B1A1-8DBFE38339DE}" srcOrd="3" destOrd="0" presId="urn:microsoft.com/office/officeart/2018/5/layout/IconLeafLabelList"/>
    <dgm:cxn modelId="{F0F86ED0-7035-4714-9A14-B46E533EA52A}" type="presParOf" srcId="{6B28D61F-5392-4BB9-90C0-68B584B5189C}" destId="{3DEB7CD5-1000-4385-8A2F-CFA0A614E8CC}" srcOrd="3" destOrd="0" presId="urn:microsoft.com/office/officeart/2018/5/layout/IconLeafLabelList"/>
    <dgm:cxn modelId="{CEFFE6DF-E7F6-49FE-AB6D-4315A05A032B}" type="presParOf" srcId="{6B28D61F-5392-4BB9-90C0-68B584B5189C}" destId="{6381A46A-63DD-4399-A078-E4733A694A56}" srcOrd="4" destOrd="0" presId="urn:microsoft.com/office/officeart/2018/5/layout/IconLeafLabelList"/>
    <dgm:cxn modelId="{937F0A69-3CCC-4F31-AA32-B1199FAF1118}" type="presParOf" srcId="{6381A46A-63DD-4399-A078-E4733A694A56}" destId="{D85B84A0-6075-405A-8ADA-878235E07AB3}" srcOrd="0" destOrd="0" presId="urn:microsoft.com/office/officeart/2018/5/layout/IconLeafLabelList"/>
    <dgm:cxn modelId="{B1B9D251-E9F8-4E8A-AE9B-EACB96969D78}" type="presParOf" srcId="{6381A46A-63DD-4399-A078-E4733A694A56}" destId="{EA7BB934-F070-4D20-8449-6B171B3A72BE}" srcOrd="1" destOrd="0" presId="urn:microsoft.com/office/officeart/2018/5/layout/IconLeafLabelList"/>
    <dgm:cxn modelId="{3D2C0534-7103-41FB-BDEE-3290A2A11860}" type="presParOf" srcId="{6381A46A-63DD-4399-A078-E4733A694A56}" destId="{8898E6F7-264A-4746-ADF4-0584C37D58E1}" srcOrd="2" destOrd="0" presId="urn:microsoft.com/office/officeart/2018/5/layout/IconLeafLabelList"/>
    <dgm:cxn modelId="{F2721989-0B7A-4866-BE15-D442DB11FB78}" type="presParOf" srcId="{6381A46A-63DD-4399-A078-E4733A694A56}" destId="{1780FF00-3840-4E47-9DD6-DC0F8A7E83E9}" srcOrd="3" destOrd="0" presId="urn:microsoft.com/office/officeart/2018/5/layout/IconLeafLabelList"/>
    <dgm:cxn modelId="{3B9361B0-0FE2-9940-BA70-DB077AB169A9}" type="presParOf" srcId="{6B28D61F-5392-4BB9-90C0-68B584B5189C}" destId="{2699746F-AF1D-6147-9F96-A9C72BE715CF}" srcOrd="5" destOrd="0" presId="urn:microsoft.com/office/officeart/2018/5/layout/IconLeafLabelList"/>
    <dgm:cxn modelId="{D3E26106-6262-D14F-A74C-BF4741FBD462}" type="presParOf" srcId="{6B28D61F-5392-4BB9-90C0-68B584B5189C}" destId="{2BEADCF2-C174-FE43-80D6-D46C0E5D2DEF}" srcOrd="6" destOrd="0" presId="urn:microsoft.com/office/officeart/2018/5/layout/IconLeafLabelList"/>
    <dgm:cxn modelId="{4E17A39F-3DF7-0349-B4EB-C50A7131B817}" type="presParOf" srcId="{2BEADCF2-C174-FE43-80D6-D46C0E5D2DEF}" destId="{2707A999-43F7-1848-866F-565D0152BA40}" srcOrd="0" destOrd="0" presId="urn:microsoft.com/office/officeart/2018/5/layout/IconLeafLabelList"/>
    <dgm:cxn modelId="{A50C16D5-F107-5842-AC5D-59ADC0D6C2E2}" type="presParOf" srcId="{2BEADCF2-C174-FE43-80D6-D46C0E5D2DEF}" destId="{91659BD6-9B77-874E-8731-0BDBC25B13AE}" srcOrd="1" destOrd="0" presId="urn:microsoft.com/office/officeart/2018/5/layout/IconLeafLabelList"/>
    <dgm:cxn modelId="{D032323A-3897-9C4E-A234-7217AB2D9AD8}" type="presParOf" srcId="{2BEADCF2-C174-FE43-80D6-D46C0E5D2DEF}" destId="{5A3979CA-0AB9-E04E-8F60-811EF63B5FA9}" srcOrd="2" destOrd="0" presId="urn:microsoft.com/office/officeart/2018/5/layout/IconLeafLabelList"/>
    <dgm:cxn modelId="{2A4EE1F5-183D-374F-9FF6-137E2E8F5AD4}" type="presParOf" srcId="{2BEADCF2-C174-FE43-80D6-D46C0E5D2DEF}" destId="{EE17F939-A019-3643-AC05-85909B338298}" srcOrd="3" destOrd="0" presId="urn:microsoft.com/office/officeart/2018/5/layout/IconLeafLabelList"/>
  </dgm:cxnLst>
  <dgm:bg>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FB1F30-F5FA-4925-BA9A-742362933C60}">
      <dsp:nvSpPr>
        <dsp:cNvPr id="0" name=""/>
        <dsp:cNvSpPr/>
      </dsp:nvSpPr>
      <dsp:spPr>
        <a:xfrm>
          <a:off x="1124440" y="12702"/>
          <a:ext cx="1457412" cy="1457412"/>
        </a:xfrm>
        <a:prstGeom prst="round2DiagRect">
          <a:avLst>
            <a:gd name="adj1" fmla="val 29727"/>
            <a:gd name="adj2" fmla="val 0"/>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dsp:style>
    </dsp:sp>
    <dsp:sp modelId="{6960527E-8558-42C3-B650-B5A2EF45F527}">
      <dsp:nvSpPr>
        <dsp:cNvPr id="0" name=""/>
        <dsp:cNvSpPr/>
      </dsp:nvSpPr>
      <dsp:spPr>
        <a:xfrm>
          <a:off x="1385281" y="311867"/>
          <a:ext cx="836220" cy="836220"/>
        </a:xfrm>
        <a:prstGeom prst="rect">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E4C297-BCCF-4C67-8408-05C9873062F4}">
      <dsp:nvSpPr>
        <dsp:cNvPr id="0" name=""/>
        <dsp:cNvSpPr/>
      </dsp:nvSpPr>
      <dsp:spPr>
        <a:xfrm>
          <a:off x="694073" y="1619265"/>
          <a:ext cx="23892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Connect with your teaching community</a:t>
          </a:r>
        </a:p>
      </dsp:txBody>
      <dsp:txXfrm>
        <a:off x="694073" y="1619265"/>
        <a:ext cx="2389200" cy="720000"/>
      </dsp:txXfrm>
    </dsp:sp>
    <dsp:sp modelId="{4220AA45-DEAD-4ACE-BC1D-05731DBB3D4A}">
      <dsp:nvSpPr>
        <dsp:cNvPr id="0" name=""/>
        <dsp:cNvSpPr/>
      </dsp:nvSpPr>
      <dsp:spPr>
        <a:xfrm>
          <a:off x="3931751" y="12702"/>
          <a:ext cx="1457412" cy="1457412"/>
        </a:xfrm>
        <a:prstGeom prst="round2DiagRect">
          <a:avLst>
            <a:gd name="adj1" fmla="val 29727"/>
            <a:gd name="adj2" fmla="val 0"/>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dsp:style>
    </dsp:sp>
    <dsp:sp modelId="{39B9F40F-6158-46E4-8D5C-47D06537FD59}">
      <dsp:nvSpPr>
        <dsp:cNvPr id="0" name=""/>
        <dsp:cNvSpPr/>
      </dsp:nvSpPr>
      <dsp:spPr>
        <a:xfrm>
          <a:off x="4242347" y="323298"/>
          <a:ext cx="836220" cy="8362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737F2C-A109-4221-B1A1-8DBFE38339DE}">
      <dsp:nvSpPr>
        <dsp:cNvPr id="0" name=""/>
        <dsp:cNvSpPr/>
      </dsp:nvSpPr>
      <dsp:spPr>
        <a:xfrm>
          <a:off x="3402352" y="1606564"/>
          <a:ext cx="23892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Use online resources to help you learn</a:t>
          </a:r>
        </a:p>
      </dsp:txBody>
      <dsp:txXfrm>
        <a:off x="3402352" y="1606564"/>
        <a:ext cx="2389200" cy="720000"/>
      </dsp:txXfrm>
    </dsp:sp>
    <dsp:sp modelId="{D85B84A0-6075-405A-8ADA-878235E07AB3}">
      <dsp:nvSpPr>
        <dsp:cNvPr id="0" name=""/>
        <dsp:cNvSpPr/>
      </dsp:nvSpPr>
      <dsp:spPr>
        <a:xfrm>
          <a:off x="990606" y="2719842"/>
          <a:ext cx="1457412" cy="1457412"/>
        </a:xfrm>
        <a:prstGeom prst="round2DiagRect">
          <a:avLst>
            <a:gd name="adj1" fmla="val 29727"/>
            <a:gd name="adj2" fmla="val 0"/>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dsp:style>
    </dsp:sp>
    <dsp:sp modelId="{EA7BB934-F070-4D20-8449-6B171B3A72BE}">
      <dsp:nvSpPr>
        <dsp:cNvPr id="0" name=""/>
        <dsp:cNvSpPr/>
      </dsp:nvSpPr>
      <dsp:spPr>
        <a:xfrm>
          <a:off x="1247096" y="3043244"/>
          <a:ext cx="836220" cy="8362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80FF00-3840-4E47-9DD6-DC0F8A7E83E9}">
      <dsp:nvSpPr>
        <dsp:cNvPr id="0" name=""/>
        <dsp:cNvSpPr/>
      </dsp:nvSpPr>
      <dsp:spPr>
        <a:xfrm>
          <a:off x="487838" y="4278852"/>
          <a:ext cx="23892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Participate in workshops and training sessions</a:t>
          </a:r>
        </a:p>
      </dsp:txBody>
      <dsp:txXfrm>
        <a:off x="487838" y="4278852"/>
        <a:ext cx="2389200" cy="720000"/>
      </dsp:txXfrm>
    </dsp:sp>
    <dsp:sp modelId="{2707A999-43F7-1848-866F-565D0152BA40}">
      <dsp:nvSpPr>
        <dsp:cNvPr id="0" name=""/>
        <dsp:cNvSpPr/>
      </dsp:nvSpPr>
      <dsp:spPr>
        <a:xfrm flipH="1">
          <a:off x="3124198" y="2320180"/>
          <a:ext cx="306406" cy="73191"/>
        </a:xfrm>
        <a:prstGeom prst="round2DiagRect">
          <a:avLst>
            <a:gd name="adj1" fmla="val 29727"/>
            <a:gd name="adj2" fmla="val 0"/>
          </a:avLst>
        </a:prstGeom>
        <a:solidFill>
          <a:schemeClr val="bg1"/>
        </a:solidFill>
        <a:ln>
          <a:noFill/>
        </a:ln>
        <a:effectLst/>
      </dsp:spPr>
      <dsp:style>
        <a:lnRef idx="0">
          <a:scrgbClr r="0" g="0" b="0"/>
        </a:lnRef>
        <a:fillRef idx="1">
          <a:scrgbClr r="0" g="0" b="0"/>
        </a:fillRef>
        <a:effectRef idx="0">
          <a:scrgbClr r="0" g="0" b="0"/>
        </a:effectRef>
        <a:fontRef idx="minor"/>
      </dsp:style>
    </dsp:sp>
    <dsp:sp modelId="{91659BD6-9B77-874E-8731-0BDBC25B13AE}">
      <dsp:nvSpPr>
        <dsp:cNvPr id="0" name=""/>
        <dsp:cNvSpPr/>
      </dsp:nvSpPr>
      <dsp:spPr>
        <a:xfrm>
          <a:off x="4242347" y="3396661"/>
          <a:ext cx="836220" cy="836220"/>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17F939-A019-3643-AC05-85909B338298}">
      <dsp:nvSpPr>
        <dsp:cNvPr id="0" name=""/>
        <dsp:cNvSpPr/>
      </dsp:nvSpPr>
      <dsp:spPr>
        <a:xfrm>
          <a:off x="3378507" y="4298924"/>
          <a:ext cx="23892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Consult with our team</a:t>
          </a:r>
        </a:p>
      </dsp:txBody>
      <dsp:txXfrm>
        <a:off x="3378507" y="4298924"/>
        <a:ext cx="23892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6503DB-223F-5B47-B9EF-C13D649C1C47}" type="datetimeFigureOut">
              <a:rPr lang="en-US" smtClean="0"/>
              <a:t>12/16/21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213EA4-E894-9645-B337-B13A131B44CE}" type="slidenum">
              <a:rPr lang="en-US" smtClean="0"/>
              <a:t>‹#›</a:t>
            </a:fld>
            <a:endParaRPr lang="en-US"/>
          </a:p>
        </p:txBody>
      </p:sp>
    </p:spTree>
    <p:extLst>
      <p:ext uri="{BB962C8B-B14F-4D97-AF65-F5344CB8AC3E}">
        <p14:creationId xmlns:p14="http://schemas.microsoft.com/office/powerpoint/2010/main" val="1181381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213EA4-E894-9645-B337-B13A131B44CE}" type="slidenum">
              <a:rPr lang="en-US" smtClean="0"/>
              <a:t>1</a:t>
            </a:fld>
            <a:endParaRPr lang="en-US"/>
          </a:p>
        </p:txBody>
      </p:sp>
    </p:spTree>
    <p:extLst>
      <p:ext uri="{BB962C8B-B14F-4D97-AF65-F5344CB8AC3E}">
        <p14:creationId xmlns:p14="http://schemas.microsoft.com/office/powerpoint/2010/main" val="2900142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81154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18934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54224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4241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59594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0" y="0"/>
            <a:ext cx="12192000" cy="3018520"/>
          </a:xfrm>
          <a:prstGeom prst="rect">
            <a:avLst/>
          </a:prstGeom>
          <a:solidFill>
            <a:srgbClr val="ADADA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1522321" y="3493740"/>
            <a:ext cx="9144000" cy="1572226"/>
          </a:xfrm>
        </p:spPr>
        <p:txBody>
          <a:bodyPr anchor="ctr">
            <a:normAutofit/>
          </a:bodyPr>
          <a:lstStyle>
            <a:lvl1pPr marL="0" indent="0" algn="ctr">
              <a:buNone/>
              <a:defRPr sz="4400">
                <a:solidFill>
                  <a:schemeClr val="tx1"/>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pic>
        <p:nvPicPr>
          <p:cNvPr id="9" name="Content Placeholder 9" descr="T&amp;LS-Logo_A_Col-Rev_Medium.png">
            <a:extLst>
              <a:ext uri="{FF2B5EF4-FFF2-40B4-BE49-F238E27FC236}">
                <a16:creationId xmlns:a16="http://schemas.microsoft.com/office/drawing/2014/main" id="{2D282465-A300-8F4B-BA76-B3026488BA0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8079293" y="1058125"/>
            <a:ext cx="2587028" cy="1067074"/>
          </a:xfrm>
          <a:prstGeom prst="rect">
            <a:avLst/>
          </a:prstGeom>
        </p:spPr>
      </p:pic>
      <p:sp>
        <p:nvSpPr>
          <p:cNvPr id="14" name="Text Placeholder 13">
            <a:extLst>
              <a:ext uri="{FF2B5EF4-FFF2-40B4-BE49-F238E27FC236}">
                <a16:creationId xmlns:a16="http://schemas.microsoft.com/office/drawing/2014/main" id="{528FBB3E-8924-BD4A-A48D-2FB913C8218B}"/>
              </a:ext>
            </a:extLst>
          </p:cNvPr>
          <p:cNvSpPr>
            <a:spLocks noGrp="1"/>
          </p:cNvSpPr>
          <p:nvPr>
            <p:ph type="body" sz="quarter" idx="10" hasCustomPrompt="1"/>
          </p:nvPr>
        </p:nvSpPr>
        <p:spPr>
          <a:xfrm>
            <a:off x="1522322" y="5541186"/>
            <a:ext cx="9143999" cy="1000079"/>
          </a:xfrm>
        </p:spPr>
        <p:txBody>
          <a:bodyPr anchor="ctr">
            <a:normAutofit/>
          </a:bodyPr>
          <a:lstStyle>
            <a:lvl1pPr marL="0" indent="0" algn="ctr">
              <a:buNone/>
              <a:defRPr sz="2400">
                <a:solidFill>
                  <a:srgbClr val="878786"/>
                </a:solidFill>
                <a:latin typeface="Calibri"/>
                <a:cs typeface="Calibri"/>
              </a:defRPr>
            </a:lvl1pPr>
            <a:lvl5pPr marL="1828800" indent="0">
              <a:buNone/>
              <a:defRPr/>
            </a:lvl5pPr>
          </a:lstStyle>
          <a:p>
            <a:pPr lvl="0"/>
            <a:r>
              <a:rPr lang="en-US"/>
              <a:t>Date</a:t>
            </a:r>
          </a:p>
        </p:txBody>
      </p:sp>
      <p:sp>
        <p:nvSpPr>
          <p:cNvPr id="15" name="TextBox 14">
            <a:extLst>
              <a:ext uri="{FF2B5EF4-FFF2-40B4-BE49-F238E27FC236}">
                <a16:creationId xmlns:a16="http://schemas.microsoft.com/office/drawing/2014/main" id="{6C9534DC-7764-9B4B-8518-D0B56137E98E}"/>
              </a:ext>
            </a:extLst>
          </p:cNvPr>
          <p:cNvSpPr txBox="1"/>
          <p:nvPr userDrawn="1"/>
        </p:nvSpPr>
        <p:spPr>
          <a:xfrm>
            <a:off x="1190919" y="753528"/>
            <a:ext cx="5576368" cy="1569660"/>
          </a:xfrm>
          <a:prstGeom prst="rect">
            <a:avLst/>
          </a:prstGeom>
          <a:noFill/>
        </p:spPr>
        <p:txBody>
          <a:bodyPr wrap="square" rtlCol="0">
            <a:spAutoFit/>
          </a:bodyPr>
          <a:lstStyle/>
          <a:p>
            <a:pPr algn="ctr"/>
            <a:r>
              <a:rPr lang="en-US" sz="4800">
                <a:solidFill>
                  <a:schemeClr val="bg1"/>
                </a:solidFill>
                <a:latin typeface="+mj-lt"/>
                <a:cs typeface="Calibri"/>
              </a:rPr>
              <a:t>Teaching and Learning Services</a:t>
            </a:r>
          </a:p>
        </p:txBody>
      </p:sp>
    </p:spTree>
    <p:extLst>
      <p:ext uri="{BB962C8B-B14F-4D97-AF65-F5344CB8AC3E}">
        <p14:creationId xmlns:p14="http://schemas.microsoft.com/office/powerpoint/2010/main" val="2899770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7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EED44B-A5F1-6340-ADB6-8CE1DA86392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89695" y="0"/>
            <a:ext cx="5002306" cy="5765892"/>
          </a:xfrm>
          <a:prstGeom prst="rect">
            <a:avLst/>
          </a:prstGeom>
        </p:spPr>
      </p:pic>
      <p:sp>
        <p:nvSpPr>
          <p:cNvPr id="7" name="Rectangle 6">
            <a:extLst>
              <a:ext uri="{FF2B5EF4-FFF2-40B4-BE49-F238E27FC236}">
                <a16:creationId xmlns:a16="http://schemas.microsoft.com/office/drawing/2014/main" id="{EB8CBA17-43FB-D547-9B1E-DBCF3B229CEA}"/>
              </a:ext>
            </a:extLst>
          </p:cNvPr>
          <p:cNvSpPr/>
          <p:nvPr userDrawn="1"/>
        </p:nvSpPr>
        <p:spPr>
          <a:xfrm>
            <a:off x="0" y="0"/>
            <a:ext cx="12192000" cy="6858000"/>
          </a:xfrm>
          <a:prstGeom prst="rect">
            <a:avLst/>
          </a:prstGeom>
          <a:gradFill>
            <a:gsLst>
              <a:gs pos="64000">
                <a:schemeClr val="bg2"/>
              </a:gs>
              <a:gs pos="71000">
                <a:schemeClr val="bg2">
                  <a:alpha val="95000"/>
                </a:schemeClr>
              </a:gs>
              <a:gs pos="80000">
                <a:schemeClr val="bg2">
                  <a:alpha val="80000"/>
                </a:schemeClr>
              </a:gs>
              <a:gs pos="90000">
                <a:schemeClr val="bg2">
                  <a:alpha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rgbClr val="C2001C"/>
                </a:solidFill>
              </a:defRPr>
            </a:lvl1pPr>
          </a:lstStyle>
          <a:p>
            <a:r>
              <a:rPr lang="en-US"/>
              <a:t>Click to edit slide title</a:t>
            </a:r>
          </a:p>
        </p:txBody>
      </p:sp>
      <p:sp>
        <p:nvSpPr>
          <p:cNvPr id="3" name="Content Placeholder 2"/>
          <p:cNvSpPr>
            <a:spLocks noGrp="1"/>
          </p:cNvSpPr>
          <p:nvPr>
            <p:ph idx="1" hasCustomPrompt="1"/>
          </p:nvPr>
        </p:nvSpPr>
        <p:spPr>
          <a:xfrm>
            <a:off x="838200" y="1359243"/>
            <a:ext cx="8979568" cy="4249077"/>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996CA2EC-3A8B-1F4C-97AE-DA1714973E81}"/>
              </a:ext>
            </a:extLst>
          </p:cNvPr>
          <p:cNvPicPr>
            <a:picLocks noChangeAspect="1"/>
          </p:cNvPicPr>
          <p:nvPr userDrawn="1"/>
        </p:nvPicPr>
        <p:blipFill>
          <a:blip r:embed="rId3"/>
          <a:stretch>
            <a:fillRect/>
          </a:stretch>
        </p:blipFill>
        <p:spPr>
          <a:xfrm>
            <a:off x="9777528" y="5821278"/>
            <a:ext cx="2306052" cy="960855"/>
          </a:xfrm>
          <a:prstGeom prst="rect">
            <a:avLst/>
          </a:prstGeom>
        </p:spPr>
      </p:pic>
    </p:spTree>
    <p:extLst>
      <p:ext uri="{BB962C8B-B14F-4D97-AF65-F5344CB8AC3E}">
        <p14:creationId xmlns:p14="http://schemas.microsoft.com/office/powerpoint/2010/main" val="3316517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gradFill>
          <a:gsLst>
            <a:gs pos="75000">
              <a:schemeClr val="bg2"/>
            </a:gs>
            <a:gs pos="82000">
              <a:schemeClr val="bg2">
                <a:alpha val="95000"/>
              </a:schemeClr>
            </a:gs>
            <a:gs pos="90000">
              <a:schemeClr val="bg2">
                <a:alpha val="80000"/>
              </a:schemeClr>
            </a:gs>
            <a:gs pos="99000">
              <a:schemeClr val="bg2">
                <a:alpha val="60000"/>
              </a:schemeClr>
            </a:gs>
          </a:gsLst>
          <a:lin ang="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D630D1-5237-9A42-BFA3-0BA1BA5B6C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43250" y="0"/>
            <a:ext cx="5348750" cy="5782962"/>
          </a:xfrm>
          <a:prstGeom prst="rect">
            <a:avLst/>
          </a:prstGeom>
        </p:spPr>
      </p:pic>
      <p:sp>
        <p:nvSpPr>
          <p:cNvPr id="12" name="Rectangle 11">
            <a:extLst>
              <a:ext uri="{FF2B5EF4-FFF2-40B4-BE49-F238E27FC236}">
                <a16:creationId xmlns:a16="http://schemas.microsoft.com/office/drawing/2014/main" id="{C817D356-4BD7-0143-B8B1-4479423C9C77}"/>
              </a:ext>
            </a:extLst>
          </p:cNvPr>
          <p:cNvSpPr/>
          <p:nvPr userDrawn="1"/>
        </p:nvSpPr>
        <p:spPr>
          <a:xfrm>
            <a:off x="0" y="0"/>
            <a:ext cx="12192000" cy="6858000"/>
          </a:xfrm>
          <a:prstGeom prst="rect">
            <a:avLst/>
          </a:prstGeom>
          <a:gradFill>
            <a:gsLst>
              <a:gs pos="65000">
                <a:schemeClr val="bg2"/>
              </a:gs>
              <a:gs pos="75000">
                <a:schemeClr val="bg2">
                  <a:alpha val="95000"/>
                </a:schemeClr>
              </a:gs>
              <a:gs pos="87000">
                <a:schemeClr val="bg2">
                  <a:alpha val="80000"/>
                </a:schemeClr>
              </a:gs>
              <a:gs pos="99000">
                <a:schemeClr val="bg2">
                  <a:alpha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838200" y="1359243"/>
            <a:ext cx="9075821" cy="4249077"/>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B0C26B21-56E6-0A45-A391-1DDE74C1719D}"/>
              </a:ext>
            </a:extLst>
          </p:cNvPr>
          <p:cNvSpPr>
            <a:spLocks noGrp="1"/>
          </p:cNvSpPr>
          <p:nvPr>
            <p:ph type="title" hasCustomPrompt="1"/>
          </p:nvPr>
        </p:nvSpPr>
        <p:spPr>
          <a:xfrm>
            <a:off x="838200" y="217714"/>
            <a:ext cx="10515600" cy="1052286"/>
          </a:xfrm>
        </p:spPr>
        <p:txBody>
          <a:bodyPr/>
          <a:lstStyle>
            <a:lvl1pPr>
              <a:defRPr>
                <a:solidFill>
                  <a:srgbClr val="C2001C"/>
                </a:solidFill>
              </a:defRPr>
            </a:lvl1pPr>
          </a:lstStyle>
          <a:p>
            <a:r>
              <a:rPr lang="en-US"/>
              <a:t>Click to edit slide title</a:t>
            </a:r>
          </a:p>
        </p:txBody>
      </p:sp>
      <p:pic>
        <p:nvPicPr>
          <p:cNvPr id="8" name="Picture 7">
            <a:extLst>
              <a:ext uri="{FF2B5EF4-FFF2-40B4-BE49-F238E27FC236}">
                <a16:creationId xmlns:a16="http://schemas.microsoft.com/office/drawing/2014/main" id="{6974F7AE-E056-3240-91FC-DFF64ABA34C5}"/>
              </a:ext>
            </a:extLst>
          </p:cNvPr>
          <p:cNvPicPr>
            <a:picLocks noChangeAspect="1"/>
          </p:cNvPicPr>
          <p:nvPr userDrawn="1"/>
        </p:nvPicPr>
        <p:blipFill>
          <a:blip r:embed="rId3"/>
          <a:stretch>
            <a:fillRect/>
          </a:stretch>
        </p:blipFill>
        <p:spPr>
          <a:xfrm>
            <a:off x="9777528" y="5821278"/>
            <a:ext cx="2306052" cy="960855"/>
          </a:xfrm>
          <a:prstGeom prst="rect">
            <a:avLst/>
          </a:prstGeom>
        </p:spPr>
      </p:pic>
    </p:spTree>
    <p:extLst>
      <p:ext uri="{BB962C8B-B14F-4D97-AF65-F5344CB8AC3E}">
        <p14:creationId xmlns:p14="http://schemas.microsoft.com/office/powerpoint/2010/main" val="2632881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7B7F0F-5502-D84A-BEC4-5FBA243C3218}"/>
              </a:ext>
            </a:extLst>
          </p:cNvPr>
          <p:cNvSpPr/>
          <p:nvPr userDrawn="1"/>
        </p:nvSpPr>
        <p:spPr>
          <a:xfrm>
            <a:off x="-6350" y="1569308"/>
            <a:ext cx="12192000" cy="4040659"/>
          </a:xfrm>
          <a:prstGeom prst="rect">
            <a:avLst/>
          </a:prstGeom>
          <a:solidFill>
            <a:srgbClr val="ADADA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ADADAD"/>
              </a:solidFill>
            </a:endParaRPr>
          </a:p>
        </p:txBody>
      </p:sp>
      <p:sp>
        <p:nvSpPr>
          <p:cNvPr id="2" name="Title 1"/>
          <p:cNvSpPr>
            <a:spLocks noGrp="1"/>
          </p:cNvSpPr>
          <p:nvPr>
            <p:ph type="title" hasCustomPrompt="1"/>
          </p:nvPr>
        </p:nvSpPr>
        <p:spPr>
          <a:xfrm>
            <a:off x="831850" y="1676400"/>
            <a:ext cx="10515600" cy="2479675"/>
          </a:xfrm>
        </p:spPr>
        <p:txBody>
          <a:bodyPr anchor="b"/>
          <a:lstStyle>
            <a:lvl1pPr>
              <a:defRPr sz="6000">
                <a:solidFill>
                  <a:schemeClr val="bg1"/>
                </a:solidFill>
              </a:defRPr>
            </a:lvl1pPr>
          </a:lstStyle>
          <a:p>
            <a:r>
              <a:rPr lang="en-US"/>
              <a:t>Click to edit slide title</a:t>
            </a:r>
          </a:p>
        </p:txBody>
      </p:sp>
      <p:sp>
        <p:nvSpPr>
          <p:cNvPr id="3" name="Text Placeholder 2"/>
          <p:cNvSpPr>
            <a:spLocks noGrp="1"/>
          </p:cNvSpPr>
          <p:nvPr>
            <p:ph type="body" idx="1" hasCustomPrompt="1"/>
          </p:nvPr>
        </p:nvSpPr>
        <p:spPr>
          <a:xfrm>
            <a:off x="831850" y="4156075"/>
            <a:ext cx="10515600" cy="1350645"/>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subtitle</a:t>
            </a:r>
          </a:p>
        </p:txBody>
      </p:sp>
    </p:spTree>
    <p:extLst>
      <p:ext uri="{BB962C8B-B14F-4D97-AF65-F5344CB8AC3E}">
        <p14:creationId xmlns:p14="http://schemas.microsoft.com/office/powerpoint/2010/main" val="3831798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C2001C"/>
                </a:solidFill>
              </a:defRPr>
            </a:lvl1pPr>
          </a:lstStyle>
          <a:p>
            <a:r>
              <a:rPr lang="en-US"/>
              <a:t>Click to edit slide title</a:t>
            </a:r>
          </a:p>
        </p:txBody>
      </p:sp>
      <p:sp>
        <p:nvSpPr>
          <p:cNvPr id="3" name="Content Placeholder 2"/>
          <p:cNvSpPr>
            <a:spLocks noGrp="1"/>
          </p:cNvSpPr>
          <p:nvPr>
            <p:ph sz="half" idx="1" hasCustomPrompt="1"/>
          </p:nvPr>
        </p:nvSpPr>
        <p:spPr>
          <a:xfrm>
            <a:off x="838200" y="1309817"/>
            <a:ext cx="5181600" cy="4318824"/>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172200" y="1309817"/>
            <a:ext cx="5181600" cy="4318823"/>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4094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784053"/>
          </a:xfrm>
        </p:spPr>
        <p:txBody>
          <a:bodyPr/>
          <a:lstStyle>
            <a:lvl1pPr>
              <a:defRPr>
                <a:solidFill>
                  <a:srgbClr val="C2001C"/>
                </a:solidFill>
              </a:defRPr>
            </a:lvl1pPr>
          </a:lstStyle>
          <a:p>
            <a:r>
              <a:rPr lang="en-US"/>
              <a:t>Click to edit slide title</a:t>
            </a:r>
          </a:p>
        </p:txBody>
      </p:sp>
      <p:sp>
        <p:nvSpPr>
          <p:cNvPr id="3" name="Text Placeholder 2"/>
          <p:cNvSpPr>
            <a:spLocks noGrp="1"/>
          </p:cNvSpPr>
          <p:nvPr>
            <p:ph type="body" idx="1" hasCustomPrompt="1"/>
          </p:nvPr>
        </p:nvSpPr>
        <p:spPr>
          <a:xfrm>
            <a:off x="839788" y="1149178"/>
            <a:ext cx="5157787" cy="92675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column title</a:t>
            </a:r>
          </a:p>
        </p:txBody>
      </p:sp>
      <p:sp>
        <p:nvSpPr>
          <p:cNvPr id="4" name="Content Placeholder 3"/>
          <p:cNvSpPr>
            <a:spLocks noGrp="1"/>
          </p:cNvSpPr>
          <p:nvPr>
            <p:ph sz="half" idx="2" hasCustomPrompt="1"/>
          </p:nvPr>
        </p:nvSpPr>
        <p:spPr>
          <a:xfrm>
            <a:off x="839788" y="2075935"/>
            <a:ext cx="5157787" cy="3562865"/>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72200" y="1149178"/>
            <a:ext cx="5183188" cy="92675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column title</a:t>
            </a:r>
          </a:p>
        </p:txBody>
      </p:sp>
      <p:sp>
        <p:nvSpPr>
          <p:cNvPr id="6" name="Content Placeholder 5"/>
          <p:cNvSpPr>
            <a:spLocks noGrp="1"/>
          </p:cNvSpPr>
          <p:nvPr>
            <p:ph sz="quarter" idx="4" hasCustomPrompt="1"/>
          </p:nvPr>
        </p:nvSpPr>
        <p:spPr>
          <a:xfrm>
            <a:off x="6172200" y="2075935"/>
            <a:ext cx="5183188" cy="3562865"/>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50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C2001C"/>
                </a:solidFill>
              </a:defRPr>
            </a:lvl1pPr>
          </a:lstStyle>
          <a:p>
            <a:r>
              <a:rPr lang="en-US"/>
              <a:t>Click to edit slide title</a:t>
            </a:r>
          </a:p>
        </p:txBody>
      </p:sp>
    </p:spTree>
    <p:extLst>
      <p:ext uri="{BB962C8B-B14F-4D97-AF65-F5344CB8AC3E}">
        <p14:creationId xmlns:p14="http://schemas.microsoft.com/office/powerpoint/2010/main" val="3747489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802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solidFill>
                  <a:srgbClr val="C2001C"/>
                </a:solidFill>
              </a:defRPr>
            </a:lvl1pPr>
          </a:lstStyle>
          <a:p>
            <a:r>
              <a:rPr lang="en-US"/>
              <a:t>Click to edit slide title</a:t>
            </a:r>
          </a:p>
        </p:txBody>
      </p:sp>
      <p:sp>
        <p:nvSpPr>
          <p:cNvPr id="3" name="Content Placeholder 2"/>
          <p:cNvSpPr>
            <a:spLocks noGrp="1"/>
          </p:cNvSpPr>
          <p:nvPr>
            <p:ph idx="1" hasCustomPrompt="1"/>
          </p:nvPr>
        </p:nvSpPr>
        <p:spPr>
          <a:xfrm>
            <a:off x="5183188" y="987425"/>
            <a:ext cx="6172200" cy="46412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hasCustomPrompt="1"/>
          </p:nvPr>
        </p:nvSpPr>
        <p:spPr>
          <a:xfrm>
            <a:off x="839788" y="2057400"/>
            <a:ext cx="3932237" cy="35712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subtitle</a:t>
            </a:r>
          </a:p>
        </p:txBody>
      </p:sp>
    </p:spTree>
    <p:extLst>
      <p:ext uri="{BB962C8B-B14F-4D97-AF65-F5344CB8AC3E}">
        <p14:creationId xmlns:p14="http://schemas.microsoft.com/office/powerpoint/2010/main" val="4032582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solidFill>
                  <a:srgbClr val="C2001C"/>
                </a:solidFill>
              </a:defRPr>
            </a:lvl1pPr>
          </a:lstStyle>
          <a:p>
            <a:r>
              <a:rPr lang="en-US"/>
              <a:t>Click to edit slide title</a:t>
            </a:r>
          </a:p>
        </p:txBody>
      </p:sp>
      <p:sp>
        <p:nvSpPr>
          <p:cNvPr id="3" name="Picture Placeholder 2"/>
          <p:cNvSpPr>
            <a:spLocks noGrp="1" noChangeAspect="1"/>
          </p:cNvSpPr>
          <p:nvPr>
            <p:ph type="pic" idx="1"/>
          </p:nvPr>
        </p:nvSpPr>
        <p:spPr>
          <a:xfrm>
            <a:off x="5183188" y="987425"/>
            <a:ext cx="6172200" cy="462089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839788" y="2057400"/>
            <a:ext cx="3932237" cy="3550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subtitle</a:t>
            </a:r>
          </a:p>
        </p:txBody>
      </p:sp>
    </p:spTree>
    <p:extLst>
      <p:ext uri="{BB962C8B-B14F-4D97-AF65-F5344CB8AC3E}">
        <p14:creationId xmlns:p14="http://schemas.microsoft.com/office/powerpoint/2010/main" val="797437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C2001C"/>
                </a:solidFill>
              </a:defRPr>
            </a:lvl1pPr>
          </a:lstStyle>
          <a:p>
            <a:r>
              <a:rPr lang="en-US"/>
              <a:t>Click to edit slide title</a:t>
            </a:r>
          </a:p>
        </p:txBody>
      </p:sp>
      <p:sp>
        <p:nvSpPr>
          <p:cNvPr id="3" name="Vertical Text Placeholder 2"/>
          <p:cNvSpPr>
            <a:spLocks noGrp="1"/>
          </p:cNvSpPr>
          <p:nvPr>
            <p:ph type="body" orient="vert" idx="1" hasCustomPrompt="1"/>
          </p:nvPr>
        </p:nvSpPr>
        <p:spPr>
          <a:xfrm>
            <a:off x="838200" y="1825625"/>
            <a:ext cx="10515600" cy="3782695"/>
          </a:xfrm>
        </p:spPr>
        <p:txBody>
          <a:bodyPr vert="eaVert"/>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6180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C2001C"/>
                </a:solidFill>
              </a:defRPr>
            </a:lvl1pPr>
          </a:lstStyle>
          <a:p>
            <a:r>
              <a:rPr lang="en-US"/>
              <a:t>Click to edit slide title</a:t>
            </a:r>
          </a:p>
        </p:txBody>
      </p:sp>
      <p:sp>
        <p:nvSpPr>
          <p:cNvPr id="3" name="Content Placeholder 2"/>
          <p:cNvSpPr>
            <a:spLocks noGrp="1"/>
          </p:cNvSpPr>
          <p:nvPr>
            <p:ph idx="1" hasCustomPrompt="1"/>
          </p:nvPr>
        </p:nvSpPr>
        <p:spPr>
          <a:xfrm>
            <a:off x="838200" y="1359243"/>
            <a:ext cx="10515600" cy="4295599"/>
          </a:xfrm>
        </p:spPr>
        <p:txBody>
          <a:body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232BF1F1-4236-DD4D-9227-9488D6038E73}"/>
              </a:ext>
            </a:extLst>
          </p:cNvPr>
          <p:cNvSpPr txBox="1"/>
          <p:nvPr userDrawn="1"/>
        </p:nvSpPr>
        <p:spPr>
          <a:xfrm>
            <a:off x="9119937" y="6521116"/>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8942121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0" y="365125"/>
            <a:ext cx="2628900" cy="5222875"/>
          </a:xfrm>
        </p:spPr>
        <p:txBody>
          <a:bodyPr vert="eaVert"/>
          <a:lstStyle>
            <a:lvl1pPr>
              <a:defRPr>
                <a:solidFill>
                  <a:srgbClr val="C2001C"/>
                </a:solidFill>
              </a:defRPr>
            </a:lvl1pPr>
          </a:lstStyle>
          <a:p>
            <a:r>
              <a:rPr lang="en-US"/>
              <a:t>Click to edit slide title</a:t>
            </a:r>
          </a:p>
        </p:txBody>
      </p:sp>
      <p:sp>
        <p:nvSpPr>
          <p:cNvPr id="3" name="Vertical Text Placeholder 2"/>
          <p:cNvSpPr>
            <a:spLocks noGrp="1"/>
          </p:cNvSpPr>
          <p:nvPr>
            <p:ph type="body" orient="vert" idx="1" hasCustomPrompt="1"/>
          </p:nvPr>
        </p:nvSpPr>
        <p:spPr>
          <a:xfrm>
            <a:off x="838200" y="365125"/>
            <a:ext cx="7734300" cy="5222875"/>
          </a:xfrm>
        </p:spPr>
        <p:txBody>
          <a:bodyPr vert="eaVert"/>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4839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6408" y="3832502"/>
            <a:ext cx="11550021" cy="2624791"/>
          </a:xfrm>
        </p:spPr>
        <p:txBody>
          <a:bodyPr>
            <a:noAutofit/>
          </a:bodyPr>
          <a:lstStyle>
            <a:lvl1pPr>
              <a:defRPr sz="8000">
                <a:latin typeface="Arial"/>
                <a:cs typeface="Arial"/>
              </a:defRPr>
            </a:lvl1pPr>
          </a:lstStyle>
          <a:p>
            <a:r>
              <a:rPr lang="en-CA"/>
              <a:t>Click to edit Master title style</a:t>
            </a:r>
            <a:endParaRPr lang="en-US"/>
          </a:p>
        </p:txBody>
      </p:sp>
      <p:sp>
        <p:nvSpPr>
          <p:cNvPr id="3" name="Subtitle 2"/>
          <p:cNvSpPr>
            <a:spLocks noGrp="1"/>
          </p:cNvSpPr>
          <p:nvPr>
            <p:ph type="subTitle" idx="1"/>
          </p:nvPr>
        </p:nvSpPr>
        <p:spPr>
          <a:xfrm>
            <a:off x="336408" y="437363"/>
            <a:ext cx="8534400" cy="1752600"/>
          </a:xfrm>
        </p:spPr>
        <p:txBody>
          <a:bodyPr anchor="t"/>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CA"/>
              <a:t>Click to edit Master subtitle style</a:t>
            </a:r>
            <a:endParaRPr lang="en-US"/>
          </a:p>
        </p:txBody>
      </p:sp>
      <p:sp>
        <p:nvSpPr>
          <p:cNvPr id="15" name="Line 2"/>
          <p:cNvSpPr>
            <a:spLocks noChangeShapeType="1"/>
          </p:cNvSpPr>
          <p:nvPr userDrawn="1"/>
        </p:nvSpPr>
        <p:spPr bwMode="auto">
          <a:xfrm>
            <a:off x="336408" y="428953"/>
            <a:ext cx="11550021" cy="0"/>
          </a:xfrm>
          <a:prstGeom prst="line">
            <a:avLst/>
          </a:prstGeom>
          <a:noFill/>
          <a:ln w="9525">
            <a:solidFill>
              <a:srgbClr val="7F7F7F"/>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04013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1679" y="0"/>
            <a:ext cx="12192000" cy="3018520"/>
          </a:xfrm>
          <a:prstGeom prst="rect">
            <a:avLst/>
          </a:prstGeom>
          <a:solidFill>
            <a:srgbClr val="5959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1522321" y="3493740"/>
            <a:ext cx="9144000" cy="1572226"/>
          </a:xfrm>
        </p:spPr>
        <p:txBody>
          <a:bodyPr anchor="ctr">
            <a:normAutofit/>
          </a:bodyPr>
          <a:lstStyle>
            <a:lvl1pPr marL="0" indent="0" algn="ctr">
              <a:buNone/>
              <a:defRPr sz="4400">
                <a:solidFill>
                  <a:schemeClr val="tx1"/>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pic>
        <p:nvPicPr>
          <p:cNvPr id="9" name="Content Placeholder 9" descr="T&amp;LS-Logo_A_Col-Rev_Medium.png">
            <a:extLst>
              <a:ext uri="{FF2B5EF4-FFF2-40B4-BE49-F238E27FC236}">
                <a16:creationId xmlns:a16="http://schemas.microsoft.com/office/drawing/2014/main" id="{2D282465-A300-8F4B-BA76-B3026488BA0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8079293" y="1058125"/>
            <a:ext cx="2587028" cy="1067074"/>
          </a:xfrm>
          <a:prstGeom prst="rect">
            <a:avLst/>
          </a:prstGeom>
        </p:spPr>
      </p:pic>
      <p:sp>
        <p:nvSpPr>
          <p:cNvPr id="14" name="Text Placeholder 13">
            <a:extLst>
              <a:ext uri="{FF2B5EF4-FFF2-40B4-BE49-F238E27FC236}">
                <a16:creationId xmlns:a16="http://schemas.microsoft.com/office/drawing/2014/main" id="{528FBB3E-8924-BD4A-A48D-2FB913C8218B}"/>
              </a:ext>
            </a:extLst>
          </p:cNvPr>
          <p:cNvSpPr>
            <a:spLocks noGrp="1"/>
          </p:cNvSpPr>
          <p:nvPr>
            <p:ph type="body" sz="quarter" idx="10" hasCustomPrompt="1"/>
          </p:nvPr>
        </p:nvSpPr>
        <p:spPr>
          <a:xfrm>
            <a:off x="1522322" y="5541186"/>
            <a:ext cx="9143999" cy="1000079"/>
          </a:xfrm>
        </p:spPr>
        <p:txBody>
          <a:bodyPr anchor="ctr">
            <a:normAutofit/>
          </a:bodyPr>
          <a:lstStyle>
            <a:lvl1pPr marL="0" indent="0" algn="ctr">
              <a:buNone/>
              <a:defRPr sz="2400" b="1">
                <a:solidFill>
                  <a:srgbClr val="595959"/>
                </a:solidFill>
                <a:latin typeface="Calibri"/>
                <a:cs typeface="Calibri"/>
              </a:defRPr>
            </a:lvl1pPr>
            <a:lvl5pPr marL="1828800" indent="0">
              <a:buNone/>
              <a:defRPr/>
            </a:lvl5pPr>
          </a:lstStyle>
          <a:p>
            <a:pPr lvl="0"/>
            <a:r>
              <a:rPr lang="en-US"/>
              <a:t>Date</a:t>
            </a:r>
          </a:p>
        </p:txBody>
      </p:sp>
      <p:sp>
        <p:nvSpPr>
          <p:cNvPr id="15" name="TextBox 14">
            <a:extLst>
              <a:ext uri="{FF2B5EF4-FFF2-40B4-BE49-F238E27FC236}">
                <a16:creationId xmlns:a16="http://schemas.microsoft.com/office/drawing/2014/main" id="{6C9534DC-7764-9B4B-8518-D0B56137E98E}"/>
              </a:ext>
            </a:extLst>
          </p:cNvPr>
          <p:cNvSpPr txBox="1"/>
          <p:nvPr userDrawn="1"/>
        </p:nvSpPr>
        <p:spPr>
          <a:xfrm>
            <a:off x="1190919" y="753528"/>
            <a:ext cx="5576368" cy="1569660"/>
          </a:xfrm>
          <a:prstGeom prst="rect">
            <a:avLst/>
          </a:prstGeom>
          <a:noFill/>
        </p:spPr>
        <p:txBody>
          <a:bodyPr wrap="square" rtlCol="0">
            <a:spAutoFit/>
          </a:bodyPr>
          <a:lstStyle/>
          <a:p>
            <a:pPr algn="ctr"/>
            <a:r>
              <a:rPr lang="en-US" sz="4800" b="1">
                <a:solidFill>
                  <a:schemeClr val="bg1"/>
                </a:solidFill>
                <a:latin typeface="+mj-lt"/>
                <a:cs typeface="Calibri"/>
              </a:rPr>
              <a:t>Teaching and Learning Services</a:t>
            </a:r>
          </a:p>
        </p:txBody>
      </p:sp>
    </p:spTree>
    <p:extLst>
      <p:ext uri="{BB962C8B-B14F-4D97-AF65-F5344CB8AC3E}">
        <p14:creationId xmlns:p14="http://schemas.microsoft.com/office/powerpoint/2010/main" val="38367766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B980A5-8C79-CD48-A23F-720DC7A90A46}"/>
              </a:ext>
            </a:extLst>
          </p:cNvPr>
          <p:cNvSpPr txBox="1"/>
          <p:nvPr userDrawn="1"/>
        </p:nvSpPr>
        <p:spPr>
          <a:xfrm>
            <a:off x="1241659" y="2551837"/>
            <a:ext cx="9760017" cy="1754326"/>
          </a:xfrm>
          <a:prstGeom prst="rect">
            <a:avLst/>
          </a:prstGeom>
          <a:noFill/>
        </p:spPr>
        <p:txBody>
          <a:bodyPr wrap="square" rtlCol="0">
            <a:spAutoFit/>
          </a:bodyPr>
          <a:lstStyle/>
          <a:p>
            <a:r>
              <a:rPr lang="en-CA" sz="3600" b="0" i="0" kern="1200">
                <a:solidFill>
                  <a:schemeClr val="tx1"/>
                </a:solidFill>
                <a:effectLst/>
                <a:latin typeface="+mn-lt"/>
                <a:ea typeface="+mn-ea"/>
                <a:cs typeface="+mn-cs"/>
              </a:rPr>
              <a:t>Carleton University acknowledges the location of its campus on the traditional, </a:t>
            </a:r>
            <a:r>
              <a:rPr lang="en-CA" sz="3600" b="0" i="0" kern="1200" err="1">
                <a:solidFill>
                  <a:schemeClr val="tx1"/>
                </a:solidFill>
                <a:effectLst/>
                <a:latin typeface="+mn-lt"/>
                <a:ea typeface="+mn-ea"/>
                <a:cs typeface="+mn-cs"/>
              </a:rPr>
              <a:t>unceded</a:t>
            </a:r>
            <a:r>
              <a:rPr lang="en-CA" sz="3600" b="0" i="0" kern="1200">
                <a:solidFill>
                  <a:schemeClr val="tx1"/>
                </a:solidFill>
                <a:effectLst/>
                <a:latin typeface="+mn-lt"/>
                <a:ea typeface="+mn-ea"/>
                <a:cs typeface="+mn-cs"/>
              </a:rPr>
              <a:t> territories of the Algonquin nation.</a:t>
            </a:r>
            <a:endParaRPr lang="en-US" sz="3600" b="0" i="0"/>
          </a:p>
        </p:txBody>
      </p:sp>
    </p:spTree>
    <p:extLst>
      <p:ext uri="{BB962C8B-B14F-4D97-AF65-F5344CB8AC3E}">
        <p14:creationId xmlns:p14="http://schemas.microsoft.com/office/powerpoint/2010/main" val="7257676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C2001C"/>
                </a:solidFill>
              </a:defRPr>
            </a:lvl1pPr>
          </a:lstStyle>
          <a:p>
            <a:r>
              <a:rPr lang="en-US"/>
              <a:t>Click to edit slide title</a:t>
            </a:r>
          </a:p>
        </p:txBody>
      </p:sp>
      <p:sp>
        <p:nvSpPr>
          <p:cNvPr id="3" name="Content Placeholder 2"/>
          <p:cNvSpPr>
            <a:spLocks noGrp="1"/>
          </p:cNvSpPr>
          <p:nvPr>
            <p:ph idx="1" hasCustomPrompt="1"/>
          </p:nvPr>
        </p:nvSpPr>
        <p:spPr>
          <a:xfrm>
            <a:off x="838200" y="1359243"/>
            <a:ext cx="10515600" cy="4295599"/>
          </a:xfrm>
        </p:spPr>
        <p:txBody>
          <a:body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7797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4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FE523C-8375-1842-B2C3-6682036C516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678168" y="1"/>
            <a:ext cx="4513831" cy="5759489"/>
          </a:xfrm>
          <a:prstGeom prst="rect">
            <a:avLst/>
          </a:prstGeom>
        </p:spPr>
      </p:pic>
      <p:sp>
        <p:nvSpPr>
          <p:cNvPr id="5" name="Rectangle 4">
            <a:extLst>
              <a:ext uri="{FF2B5EF4-FFF2-40B4-BE49-F238E27FC236}">
                <a16:creationId xmlns:a16="http://schemas.microsoft.com/office/drawing/2014/main" id="{831C7DCF-A926-2240-991C-1FA6859FDE6F}"/>
              </a:ext>
            </a:extLst>
          </p:cNvPr>
          <p:cNvSpPr/>
          <p:nvPr userDrawn="1"/>
        </p:nvSpPr>
        <p:spPr>
          <a:xfrm>
            <a:off x="0" y="1"/>
            <a:ext cx="12191999" cy="6857999"/>
          </a:xfrm>
          <a:prstGeom prst="rect">
            <a:avLst/>
          </a:prstGeom>
          <a:gradFill>
            <a:gsLst>
              <a:gs pos="64000">
                <a:schemeClr val="bg2"/>
              </a:gs>
              <a:gs pos="71000">
                <a:schemeClr val="bg2">
                  <a:alpha val="95000"/>
                </a:schemeClr>
              </a:gs>
              <a:gs pos="77000">
                <a:schemeClr val="bg2">
                  <a:alpha val="80000"/>
                </a:schemeClr>
              </a:gs>
              <a:gs pos="82000">
                <a:schemeClr val="bg2">
                  <a:alpha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rgbClr val="C2001C"/>
                </a:solidFill>
              </a:defRPr>
            </a:lvl1pPr>
          </a:lstStyle>
          <a:p>
            <a:r>
              <a:rPr lang="en-US"/>
              <a:t>Click to edit slide title</a:t>
            </a:r>
          </a:p>
        </p:txBody>
      </p:sp>
      <p:sp>
        <p:nvSpPr>
          <p:cNvPr id="3" name="Content Placeholder 2"/>
          <p:cNvSpPr>
            <a:spLocks noGrp="1"/>
          </p:cNvSpPr>
          <p:nvPr>
            <p:ph idx="1" hasCustomPrompt="1"/>
          </p:nvPr>
        </p:nvSpPr>
        <p:spPr>
          <a:xfrm>
            <a:off x="838200" y="1362891"/>
            <a:ext cx="8941067" cy="4249077"/>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964A56C8-0448-394D-958F-620276078E60}"/>
              </a:ext>
            </a:extLst>
          </p:cNvPr>
          <p:cNvPicPr>
            <a:picLocks noChangeAspect="1"/>
          </p:cNvPicPr>
          <p:nvPr userDrawn="1"/>
        </p:nvPicPr>
        <p:blipFill>
          <a:blip r:embed="rId3"/>
          <a:stretch>
            <a:fillRect/>
          </a:stretch>
        </p:blipFill>
        <p:spPr>
          <a:xfrm>
            <a:off x="9779267" y="5828317"/>
            <a:ext cx="2306052" cy="960855"/>
          </a:xfrm>
          <a:prstGeom prst="rect">
            <a:avLst/>
          </a:prstGeom>
        </p:spPr>
      </p:pic>
    </p:spTree>
    <p:extLst>
      <p:ext uri="{BB962C8B-B14F-4D97-AF65-F5344CB8AC3E}">
        <p14:creationId xmlns:p14="http://schemas.microsoft.com/office/powerpoint/2010/main" val="286152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9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AF25AEE-D115-5844-BD56-0F1B28FBE4A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24166" y="0"/>
            <a:ext cx="4867834" cy="5770228"/>
          </a:xfrm>
          <a:prstGeom prst="rect">
            <a:avLst/>
          </a:prstGeom>
        </p:spPr>
      </p:pic>
      <p:sp>
        <p:nvSpPr>
          <p:cNvPr id="5" name="Rectangle 4">
            <a:extLst>
              <a:ext uri="{FF2B5EF4-FFF2-40B4-BE49-F238E27FC236}">
                <a16:creationId xmlns:a16="http://schemas.microsoft.com/office/drawing/2014/main" id="{831C7DCF-A926-2240-991C-1FA6859FDE6F}"/>
              </a:ext>
            </a:extLst>
          </p:cNvPr>
          <p:cNvSpPr/>
          <p:nvPr userDrawn="1"/>
        </p:nvSpPr>
        <p:spPr>
          <a:xfrm>
            <a:off x="0" y="1"/>
            <a:ext cx="12191999" cy="6857999"/>
          </a:xfrm>
          <a:prstGeom prst="rect">
            <a:avLst/>
          </a:prstGeom>
          <a:gradFill>
            <a:gsLst>
              <a:gs pos="64000">
                <a:schemeClr val="bg2"/>
              </a:gs>
              <a:gs pos="71000">
                <a:schemeClr val="bg2">
                  <a:alpha val="95000"/>
                </a:schemeClr>
              </a:gs>
              <a:gs pos="77000">
                <a:schemeClr val="bg2">
                  <a:alpha val="80000"/>
                </a:schemeClr>
              </a:gs>
              <a:gs pos="82000">
                <a:schemeClr val="bg2">
                  <a:alpha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rgbClr val="C2001C"/>
                </a:solidFill>
              </a:defRPr>
            </a:lvl1pPr>
          </a:lstStyle>
          <a:p>
            <a:r>
              <a:rPr lang="en-US"/>
              <a:t>Click to edit slide title</a:t>
            </a:r>
          </a:p>
        </p:txBody>
      </p:sp>
      <p:sp>
        <p:nvSpPr>
          <p:cNvPr id="3" name="Content Placeholder 2"/>
          <p:cNvSpPr>
            <a:spLocks noGrp="1"/>
          </p:cNvSpPr>
          <p:nvPr>
            <p:ph idx="1" hasCustomPrompt="1"/>
          </p:nvPr>
        </p:nvSpPr>
        <p:spPr>
          <a:xfrm>
            <a:off x="838200" y="1359243"/>
            <a:ext cx="8941067" cy="4249077"/>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8E71EACC-94B4-5548-AB64-4E17C37D2863}"/>
              </a:ext>
            </a:extLst>
          </p:cNvPr>
          <p:cNvPicPr>
            <a:picLocks noChangeAspect="1"/>
          </p:cNvPicPr>
          <p:nvPr userDrawn="1"/>
        </p:nvPicPr>
        <p:blipFill>
          <a:blip r:embed="rId3"/>
          <a:stretch>
            <a:fillRect/>
          </a:stretch>
        </p:blipFill>
        <p:spPr>
          <a:xfrm>
            <a:off x="9779267" y="5833686"/>
            <a:ext cx="2306052" cy="960855"/>
          </a:xfrm>
          <a:prstGeom prst="rect">
            <a:avLst/>
          </a:prstGeom>
        </p:spPr>
      </p:pic>
    </p:spTree>
    <p:extLst>
      <p:ext uri="{BB962C8B-B14F-4D97-AF65-F5344CB8AC3E}">
        <p14:creationId xmlns:p14="http://schemas.microsoft.com/office/powerpoint/2010/main" val="29817338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8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CEC03A4-31BC-0C4D-A928-E2FA747545E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30354" y="1"/>
            <a:ext cx="4661646" cy="5787466"/>
          </a:xfrm>
          <a:prstGeom prst="rect">
            <a:avLst/>
          </a:prstGeom>
        </p:spPr>
      </p:pic>
      <p:sp>
        <p:nvSpPr>
          <p:cNvPr id="5" name="Rectangle 4">
            <a:extLst>
              <a:ext uri="{FF2B5EF4-FFF2-40B4-BE49-F238E27FC236}">
                <a16:creationId xmlns:a16="http://schemas.microsoft.com/office/drawing/2014/main" id="{831C7DCF-A926-2240-991C-1FA6859FDE6F}"/>
              </a:ext>
            </a:extLst>
          </p:cNvPr>
          <p:cNvSpPr/>
          <p:nvPr userDrawn="1"/>
        </p:nvSpPr>
        <p:spPr>
          <a:xfrm>
            <a:off x="0" y="0"/>
            <a:ext cx="12191999" cy="6857999"/>
          </a:xfrm>
          <a:prstGeom prst="rect">
            <a:avLst/>
          </a:prstGeom>
          <a:gradFill>
            <a:gsLst>
              <a:gs pos="64000">
                <a:schemeClr val="bg2"/>
              </a:gs>
              <a:gs pos="73000">
                <a:schemeClr val="bg2">
                  <a:alpha val="95000"/>
                </a:schemeClr>
              </a:gs>
              <a:gs pos="82000">
                <a:schemeClr val="bg2">
                  <a:alpha val="80000"/>
                </a:schemeClr>
              </a:gs>
              <a:gs pos="95000">
                <a:schemeClr val="bg2">
                  <a:alpha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rgbClr val="C2001C"/>
                </a:solidFill>
              </a:defRPr>
            </a:lvl1pPr>
          </a:lstStyle>
          <a:p>
            <a:r>
              <a:rPr lang="en-US"/>
              <a:t>Click to edit slide title</a:t>
            </a:r>
          </a:p>
        </p:txBody>
      </p:sp>
      <p:sp>
        <p:nvSpPr>
          <p:cNvPr id="3" name="Content Placeholder 2"/>
          <p:cNvSpPr>
            <a:spLocks noGrp="1"/>
          </p:cNvSpPr>
          <p:nvPr>
            <p:ph idx="1" hasCustomPrompt="1"/>
          </p:nvPr>
        </p:nvSpPr>
        <p:spPr>
          <a:xfrm>
            <a:off x="838200" y="1359243"/>
            <a:ext cx="8941067" cy="4249077"/>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3899F81F-846B-6044-86A3-39D38116EABD}"/>
              </a:ext>
            </a:extLst>
          </p:cNvPr>
          <p:cNvPicPr>
            <a:picLocks noChangeAspect="1"/>
          </p:cNvPicPr>
          <p:nvPr userDrawn="1"/>
        </p:nvPicPr>
        <p:blipFill>
          <a:blip r:embed="rId3"/>
          <a:stretch>
            <a:fillRect/>
          </a:stretch>
        </p:blipFill>
        <p:spPr>
          <a:xfrm>
            <a:off x="9779267" y="5842305"/>
            <a:ext cx="2306052" cy="960855"/>
          </a:xfrm>
          <a:prstGeom prst="rect">
            <a:avLst/>
          </a:prstGeom>
        </p:spPr>
      </p:pic>
    </p:spTree>
    <p:extLst>
      <p:ext uri="{BB962C8B-B14F-4D97-AF65-F5344CB8AC3E}">
        <p14:creationId xmlns:p14="http://schemas.microsoft.com/office/powerpoint/2010/main" val="4130202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5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A716C-89F1-DF4B-89AE-B79644DA411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628965" y="-12357"/>
            <a:ext cx="4563035" cy="5784276"/>
          </a:xfrm>
          <a:prstGeom prst="rect">
            <a:avLst/>
          </a:prstGeom>
        </p:spPr>
      </p:pic>
      <p:sp>
        <p:nvSpPr>
          <p:cNvPr id="5" name="Rectangle 4">
            <a:extLst>
              <a:ext uri="{FF2B5EF4-FFF2-40B4-BE49-F238E27FC236}">
                <a16:creationId xmlns:a16="http://schemas.microsoft.com/office/drawing/2014/main" id="{831C7DCF-A926-2240-991C-1FA6859FDE6F}"/>
              </a:ext>
            </a:extLst>
          </p:cNvPr>
          <p:cNvSpPr/>
          <p:nvPr userDrawn="1"/>
        </p:nvSpPr>
        <p:spPr>
          <a:xfrm>
            <a:off x="1" y="0"/>
            <a:ext cx="12191999" cy="6858000"/>
          </a:xfrm>
          <a:prstGeom prst="rect">
            <a:avLst/>
          </a:prstGeom>
          <a:gradFill>
            <a:gsLst>
              <a:gs pos="64000">
                <a:schemeClr val="bg2"/>
              </a:gs>
              <a:gs pos="71000">
                <a:schemeClr val="bg2">
                  <a:alpha val="95000"/>
                </a:schemeClr>
              </a:gs>
              <a:gs pos="77000">
                <a:schemeClr val="bg2">
                  <a:alpha val="80000"/>
                </a:schemeClr>
              </a:gs>
              <a:gs pos="82000">
                <a:schemeClr val="bg2">
                  <a:alpha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rgbClr val="C2001C"/>
                </a:solidFill>
              </a:defRPr>
            </a:lvl1pPr>
          </a:lstStyle>
          <a:p>
            <a:r>
              <a:rPr lang="en-US"/>
              <a:t>Click to edit slide title</a:t>
            </a:r>
          </a:p>
        </p:txBody>
      </p:sp>
      <p:sp>
        <p:nvSpPr>
          <p:cNvPr id="3" name="Content Placeholder 2"/>
          <p:cNvSpPr>
            <a:spLocks noGrp="1"/>
          </p:cNvSpPr>
          <p:nvPr>
            <p:ph idx="1" hasCustomPrompt="1"/>
          </p:nvPr>
        </p:nvSpPr>
        <p:spPr>
          <a:xfrm>
            <a:off x="838200" y="1359243"/>
            <a:ext cx="8941067" cy="4249077"/>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72C35C69-9D10-2345-B1F2-82A6378182F3}"/>
              </a:ext>
            </a:extLst>
          </p:cNvPr>
          <p:cNvPicPr>
            <a:picLocks noChangeAspect="1"/>
          </p:cNvPicPr>
          <p:nvPr userDrawn="1"/>
        </p:nvPicPr>
        <p:blipFill>
          <a:blip r:embed="rId3"/>
          <a:stretch>
            <a:fillRect/>
          </a:stretch>
        </p:blipFill>
        <p:spPr>
          <a:xfrm>
            <a:off x="9779267" y="5834532"/>
            <a:ext cx="2306052" cy="960855"/>
          </a:xfrm>
          <a:prstGeom prst="rect">
            <a:avLst/>
          </a:prstGeom>
        </p:spPr>
      </p:pic>
    </p:spTree>
    <p:extLst>
      <p:ext uri="{BB962C8B-B14F-4D97-AF65-F5344CB8AC3E}">
        <p14:creationId xmlns:p14="http://schemas.microsoft.com/office/powerpoint/2010/main" val="670126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43E953-070A-6149-89E5-82F62AD1D5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737617" y="0"/>
            <a:ext cx="4454383" cy="5776543"/>
          </a:xfrm>
          <a:prstGeom prst="rect">
            <a:avLst/>
          </a:prstGeom>
        </p:spPr>
      </p:pic>
      <p:sp>
        <p:nvSpPr>
          <p:cNvPr id="5" name="Rectangle 4">
            <a:extLst>
              <a:ext uri="{FF2B5EF4-FFF2-40B4-BE49-F238E27FC236}">
                <a16:creationId xmlns:a16="http://schemas.microsoft.com/office/drawing/2014/main" id="{D77D41AA-0476-404B-AE03-EEE1C51906EC}"/>
              </a:ext>
            </a:extLst>
          </p:cNvPr>
          <p:cNvSpPr/>
          <p:nvPr userDrawn="1"/>
        </p:nvSpPr>
        <p:spPr>
          <a:xfrm>
            <a:off x="0" y="0"/>
            <a:ext cx="12192000" cy="6858000"/>
          </a:xfrm>
          <a:prstGeom prst="rect">
            <a:avLst/>
          </a:prstGeom>
          <a:gradFill>
            <a:gsLst>
              <a:gs pos="63000">
                <a:schemeClr val="bg2"/>
              </a:gs>
              <a:gs pos="73000">
                <a:schemeClr val="bg2">
                  <a:alpha val="95000"/>
                </a:schemeClr>
              </a:gs>
              <a:gs pos="80000">
                <a:schemeClr val="bg2">
                  <a:alpha val="80000"/>
                </a:schemeClr>
              </a:gs>
              <a:gs pos="99000">
                <a:schemeClr val="bg2">
                  <a:alpha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rgbClr val="C2001C"/>
                </a:solidFill>
              </a:defRPr>
            </a:lvl1pPr>
          </a:lstStyle>
          <a:p>
            <a:r>
              <a:rPr lang="en-US"/>
              <a:t>Click to edit slide title</a:t>
            </a:r>
          </a:p>
        </p:txBody>
      </p:sp>
      <p:sp>
        <p:nvSpPr>
          <p:cNvPr id="3" name="Content Placeholder 2"/>
          <p:cNvSpPr>
            <a:spLocks noGrp="1"/>
          </p:cNvSpPr>
          <p:nvPr>
            <p:ph idx="1" hasCustomPrompt="1"/>
          </p:nvPr>
        </p:nvSpPr>
        <p:spPr>
          <a:xfrm>
            <a:off x="838200" y="1359243"/>
            <a:ext cx="9152823" cy="4249077"/>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6B4D9B56-EB52-974B-A859-FB9B46F831B5}"/>
              </a:ext>
            </a:extLst>
          </p:cNvPr>
          <p:cNvPicPr>
            <a:picLocks noChangeAspect="1"/>
          </p:cNvPicPr>
          <p:nvPr userDrawn="1"/>
        </p:nvPicPr>
        <p:blipFill>
          <a:blip r:embed="rId3"/>
          <a:stretch>
            <a:fillRect/>
          </a:stretch>
        </p:blipFill>
        <p:spPr>
          <a:xfrm>
            <a:off x="9777528" y="5836844"/>
            <a:ext cx="2306052" cy="960855"/>
          </a:xfrm>
          <a:prstGeom prst="rect">
            <a:avLst/>
          </a:prstGeom>
        </p:spPr>
      </p:pic>
    </p:spTree>
    <p:extLst>
      <p:ext uri="{BB962C8B-B14F-4D97-AF65-F5344CB8AC3E}">
        <p14:creationId xmlns:p14="http://schemas.microsoft.com/office/powerpoint/2010/main" val="1784200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4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FE523C-8375-1842-B2C3-6682036C516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678168" y="1"/>
            <a:ext cx="4513831" cy="5759489"/>
          </a:xfrm>
          <a:prstGeom prst="rect">
            <a:avLst/>
          </a:prstGeom>
        </p:spPr>
      </p:pic>
      <p:sp>
        <p:nvSpPr>
          <p:cNvPr id="5" name="Rectangle 4">
            <a:extLst>
              <a:ext uri="{FF2B5EF4-FFF2-40B4-BE49-F238E27FC236}">
                <a16:creationId xmlns:a16="http://schemas.microsoft.com/office/drawing/2014/main" id="{831C7DCF-A926-2240-991C-1FA6859FDE6F}"/>
              </a:ext>
            </a:extLst>
          </p:cNvPr>
          <p:cNvSpPr/>
          <p:nvPr userDrawn="1"/>
        </p:nvSpPr>
        <p:spPr>
          <a:xfrm>
            <a:off x="0" y="1"/>
            <a:ext cx="12191999" cy="6857999"/>
          </a:xfrm>
          <a:prstGeom prst="rect">
            <a:avLst/>
          </a:prstGeom>
          <a:gradFill>
            <a:gsLst>
              <a:gs pos="64000">
                <a:schemeClr val="bg2"/>
              </a:gs>
              <a:gs pos="71000">
                <a:schemeClr val="bg2">
                  <a:alpha val="95000"/>
                </a:schemeClr>
              </a:gs>
              <a:gs pos="77000">
                <a:schemeClr val="bg2">
                  <a:alpha val="80000"/>
                </a:schemeClr>
              </a:gs>
              <a:gs pos="82000">
                <a:schemeClr val="bg2">
                  <a:alpha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rgbClr val="C2001C"/>
                </a:solidFill>
              </a:defRPr>
            </a:lvl1pPr>
          </a:lstStyle>
          <a:p>
            <a:r>
              <a:rPr lang="en-US"/>
              <a:t>Click to edit slide title</a:t>
            </a:r>
          </a:p>
        </p:txBody>
      </p:sp>
      <p:sp>
        <p:nvSpPr>
          <p:cNvPr id="3" name="Content Placeholder 2"/>
          <p:cNvSpPr>
            <a:spLocks noGrp="1"/>
          </p:cNvSpPr>
          <p:nvPr>
            <p:ph idx="1" hasCustomPrompt="1"/>
          </p:nvPr>
        </p:nvSpPr>
        <p:spPr>
          <a:xfrm>
            <a:off x="838200" y="1359243"/>
            <a:ext cx="8941067" cy="4249077"/>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964A56C8-0448-394D-958F-620276078E60}"/>
              </a:ext>
            </a:extLst>
          </p:cNvPr>
          <p:cNvPicPr>
            <a:picLocks noChangeAspect="1"/>
          </p:cNvPicPr>
          <p:nvPr userDrawn="1"/>
        </p:nvPicPr>
        <p:blipFill>
          <a:blip r:embed="rId3"/>
          <a:stretch>
            <a:fillRect/>
          </a:stretch>
        </p:blipFill>
        <p:spPr>
          <a:xfrm>
            <a:off x="9779267" y="5828317"/>
            <a:ext cx="2306052" cy="960855"/>
          </a:xfrm>
          <a:prstGeom prst="rect">
            <a:avLst/>
          </a:prstGeom>
        </p:spPr>
      </p:pic>
    </p:spTree>
    <p:extLst>
      <p:ext uri="{BB962C8B-B14F-4D97-AF65-F5344CB8AC3E}">
        <p14:creationId xmlns:p14="http://schemas.microsoft.com/office/powerpoint/2010/main" val="3356769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6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9389B2-B987-1E40-8AE7-67FE0B495FE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05135" y="0"/>
            <a:ext cx="4286865" cy="5776543"/>
          </a:xfrm>
          <a:prstGeom prst="rect">
            <a:avLst/>
          </a:prstGeom>
        </p:spPr>
      </p:pic>
      <p:sp>
        <p:nvSpPr>
          <p:cNvPr id="5" name="Rectangle 4">
            <a:extLst>
              <a:ext uri="{FF2B5EF4-FFF2-40B4-BE49-F238E27FC236}">
                <a16:creationId xmlns:a16="http://schemas.microsoft.com/office/drawing/2014/main" id="{D77D41AA-0476-404B-AE03-EEE1C51906EC}"/>
              </a:ext>
            </a:extLst>
          </p:cNvPr>
          <p:cNvSpPr/>
          <p:nvPr userDrawn="1"/>
        </p:nvSpPr>
        <p:spPr>
          <a:xfrm>
            <a:off x="0" y="0"/>
            <a:ext cx="12192000" cy="6858000"/>
          </a:xfrm>
          <a:prstGeom prst="rect">
            <a:avLst/>
          </a:prstGeom>
          <a:gradFill>
            <a:gsLst>
              <a:gs pos="63000">
                <a:schemeClr val="bg2"/>
              </a:gs>
              <a:gs pos="73000">
                <a:schemeClr val="bg2">
                  <a:alpha val="95000"/>
                </a:schemeClr>
              </a:gs>
              <a:gs pos="80000">
                <a:schemeClr val="bg2">
                  <a:alpha val="80000"/>
                </a:schemeClr>
              </a:gs>
              <a:gs pos="99000">
                <a:schemeClr val="bg2">
                  <a:alpha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rgbClr val="C2001C"/>
                </a:solidFill>
              </a:defRPr>
            </a:lvl1pPr>
          </a:lstStyle>
          <a:p>
            <a:r>
              <a:rPr lang="en-US"/>
              <a:t>Click to edit slide title</a:t>
            </a:r>
          </a:p>
        </p:txBody>
      </p:sp>
      <p:sp>
        <p:nvSpPr>
          <p:cNvPr id="3" name="Content Placeholder 2"/>
          <p:cNvSpPr>
            <a:spLocks noGrp="1"/>
          </p:cNvSpPr>
          <p:nvPr>
            <p:ph idx="1" hasCustomPrompt="1"/>
          </p:nvPr>
        </p:nvSpPr>
        <p:spPr>
          <a:xfrm>
            <a:off x="838200" y="1359243"/>
            <a:ext cx="9152823" cy="4249077"/>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2134E809-CFFA-1247-A7E6-1ACF82898916}"/>
              </a:ext>
            </a:extLst>
          </p:cNvPr>
          <p:cNvPicPr>
            <a:picLocks noChangeAspect="1"/>
          </p:cNvPicPr>
          <p:nvPr userDrawn="1"/>
        </p:nvPicPr>
        <p:blipFill>
          <a:blip r:embed="rId3"/>
          <a:stretch>
            <a:fillRect/>
          </a:stretch>
        </p:blipFill>
        <p:spPr>
          <a:xfrm>
            <a:off x="9777527" y="5836844"/>
            <a:ext cx="2306052" cy="960855"/>
          </a:xfrm>
          <a:prstGeom prst="rect">
            <a:avLst/>
          </a:prstGeom>
        </p:spPr>
      </p:pic>
    </p:spTree>
    <p:extLst>
      <p:ext uri="{BB962C8B-B14F-4D97-AF65-F5344CB8AC3E}">
        <p14:creationId xmlns:p14="http://schemas.microsoft.com/office/powerpoint/2010/main" val="17741007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00191C-6E3B-F044-96A5-1A2EBAF1BD6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750424" y="-1"/>
            <a:ext cx="5441577" cy="5768059"/>
          </a:xfrm>
          <a:prstGeom prst="rect">
            <a:avLst/>
          </a:prstGeom>
        </p:spPr>
      </p:pic>
      <p:sp>
        <p:nvSpPr>
          <p:cNvPr id="7" name="Rectangle 6">
            <a:extLst>
              <a:ext uri="{FF2B5EF4-FFF2-40B4-BE49-F238E27FC236}">
                <a16:creationId xmlns:a16="http://schemas.microsoft.com/office/drawing/2014/main" id="{EB8CBA17-43FB-D547-9B1E-DBCF3B229CEA}"/>
              </a:ext>
            </a:extLst>
          </p:cNvPr>
          <p:cNvSpPr/>
          <p:nvPr userDrawn="1"/>
        </p:nvSpPr>
        <p:spPr>
          <a:xfrm>
            <a:off x="0" y="0"/>
            <a:ext cx="12192000" cy="6858000"/>
          </a:xfrm>
          <a:prstGeom prst="rect">
            <a:avLst/>
          </a:prstGeom>
          <a:gradFill>
            <a:gsLst>
              <a:gs pos="61000">
                <a:schemeClr val="bg2"/>
              </a:gs>
              <a:gs pos="74000">
                <a:schemeClr val="bg2">
                  <a:alpha val="95000"/>
                </a:schemeClr>
              </a:gs>
              <a:gs pos="82000">
                <a:schemeClr val="bg2">
                  <a:alpha val="80000"/>
                </a:schemeClr>
              </a:gs>
              <a:gs pos="89000">
                <a:schemeClr val="bg2">
                  <a:alpha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rgbClr val="C2001C"/>
                </a:solidFill>
              </a:defRPr>
            </a:lvl1pPr>
          </a:lstStyle>
          <a:p>
            <a:r>
              <a:rPr lang="en-US"/>
              <a:t>Click to edit slide title</a:t>
            </a:r>
          </a:p>
        </p:txBody>
      </p:sp>
      <p:sp>
        <p:nvSpPr>
          <p:cNvPr id="3" name="Content Placeholder 2"/>
          <p:cNvSpPr>
            <a:spLocks noGrp="1"/>
          </p:cNvSpPr>
          <p:nvPr>
            <p:ph idx="1" hasCustomPrompt="1"/>
          </p:nvPr>
        </p:nvSpPr>
        <p:spPr>
          <a:xfrm>
            <a:off x="838200" y="1359243"/>
            <a:ext cx="8979568" cy="4249077"/>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3C96CFEA-4B49-7647-AAE4-218EA477A243}"/>
              </a:ext>
            </a:extLst>
          </p:cNvPr>
          <p:cNvPicPr>
            <a:picLocks noChangeAspect="1"/>
          </p:cNvPicPr>
          <p:nvPr userDrawn="1"/>
        </p:nvPicPr>
        <p:blipFill>
          <a:blip r:embed="rId3"/>
          <a:stretch>
            <a:fillRect/>
          </a:stretch>
        </p:blipFill>
        <p:spPr>
          <a:xfrm>
            <a:off x="9777528" y="5821278"/>
            <a:ext cx="2306052" cy="960855"/>
          </a:xfrm>
          <a:prstGeom prst="rect">
            <a:avLst/>
          </a:prstGeom>
        </p:spPr>
      </p:pic>
    </p:spTree>
    <p:extLst>
      <p:ext uri="{BB962C8B-B14F-4D97-AF65-F5344CB8AC3E}">
        <p14:creationId xmlns:p14="http://schemas.microsoft.com/office/powerpoint/2010/main" val="25940547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7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EED44B-A5F1-6340-ADB6-8CE1DA86392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89695" y="0"/>
            <a:ext cx="5002306" cy="5765892"/>
          </a:xfrm>
          <a:prstGeom prst="rect">
            <a:avLst/>
          </a:prstGeom>
        </p:spPr>
      </p:pic>
      <p:sp>
        <p:nvSpPr>
          <p:cNvPr id="7" name="Rectangle 6">
            <a:extLst>
              <a:ext uri="{FF2B5EF4-FFF2-40B4-BE49-F238E27FC236}">
                <a16:creationId xmlns:a16="http://schemas.microsoft.com/office/drawing/2014/main" id="{EB8CBA17-43FB-D547-9B1E-DBCF3B229CEA}"/>
              </a:ext>
            </a:extLst>
          </p:cNvPr>
          <p:cNvSpPr/>
          <p:nvPr userDrawn="1"/>
        </p:nvSpPr>
        <p:spPr>
          <a:xfrm>
            <a:off x="0" y="0"/>
            <a:ext cx="12192000" cy="6858000"/>
          </a:xfrm>
          <a:prstGeom prst="rect">
            <a:avLst/>
          </a:prstGeom>
          <a:gradFill>
            <a:gsLst>
              <a:gs pos="64000">
                <a:schemeClr val="bg2"/>
              </a:gs>
              <a:gs pos="71000">
                <a:schemeClr val="bg2">
                  <a:alpha val="95000"/>
                </a:schemeClr>
              </a:gs>
              <a:gs pos="80000">
                <a:schemeClr val="bg2">
                  <a:alpha val="80000"/>
                </a:schemeClr>
              </a:gs>
              <a:gs pos="90000">
                <a:schemeClr val="bg2">
                  <a:alpha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rgbClr val="C2001C"/>
                </a:solidFill>
              </a:defRPr>
            </a:lvl1pPr>
          </a:lstStyle>
          <a:p>
            <a:r>
              <a:rPr lang="en-US"/>
              <a:t>Click to edit slide title</a:t>
            </a:r>
          </a:p>
        </p:txBody>
      </p:sp>
      <p:sp>
        <p:nvSpPr>
          <p:cNvPr id="3" name="Content Placeholder 2"/>
          <p:cNvSpPr>
            <a:spLocks noGrp="1"/>
          </p:cNvSpPr>
          <p:nvPr>
            <p:ph idx="1" hasCustomPrompt="1"/>
          </p:nvPr>
        </p:nvSpPr>
        <p:spPr>
          <a:xfrm>
            <a:off x="838200" y="1359243"/>
            <a:ext cx="8979568" cy="4249077"/>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996CA2EC-3A8B-1F4C-97AE-DA1714973E81}"/>
              </a:ext>
            </a:extLst>
          </p:cNvPr>
          <p:cNvPicPr>
            <a:picLocks noChangeAspect="1"/>
          </p:cNvPicPr>
          <p:nvPr userDrawn="1"/>
        </p:nvPicPr>
        <p:blipFill>
          <a:blip r:embed="rId3"/>
          <a:stretch>
            <a:fillRect/>
          </a:stretch>
        </p:blipFill>
        <p:spPr>
          <a:xfrm>
            <a:off x="9777528" y="5821278"/>
            <a:ext cx="2306052" cy="960855"/>
          </a:xfrm>
          <a:prstGeom prst="rect">
            <a:avLst/>
          </a:prstGeom>
        </p:spPr>
      </p:pic>
    </p:spTree>
    <p:extLst>
      <p:ext uri="{BB962C8B-B14F-4D97-AF65-F5344CB8AC3E}">
        <p14:creationId xmlns:p14="http://schemas.microsoft.com/office/powerpoint/2010/main" val="34053993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gradFill>
          <a:gsLst>
            <a:gs pos="75000">
              <a:schemeClr val="bg2"/>
            </a:gs>
            <a:gs pos="82000">
              <a:schemeClr val="bg2">
                <a:alpha val="95000"/>
              </a:schemeClr>
            </a:gs>
            <a:gs pos="90000">
              <a:schemeClr val="bg2">
                <a:alpha val="80000"/>
              </a:schemeClr>
            </a:gs>
            <a:gs pos="99000">
              <a:schemeClr val="bg2">
                <a:alpha val="60000"/>
              </a:schemeClr>
            </a:gs>
          </a:gsLst>
          <a:lin ang="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D630D1-5237-9A42-BFA3-0BA1BA5B6C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43250" y="0"/>
            <a:ext cx="5348750" cy="5782962"/>
          </a:xfrm>
          <a:prstGeom prst="rect">
            <a:avLst/>
          </a:prstGeom>
        </p:spPr>
      </p:pic>
      <p:sp>
        <p:nvSpPr>
          <p:cNvPr id="12" name="Rectangle 11">
            <a:extLst>
              <a:ext uri="{FF2B5EF4-FFF2-40B4-BE49-F238E27FC236}">
                <a16:creationId xmlns:a16="http://schemas.microsoft.com/office/drawing/2014/main" id="{C817D356-4BD7-0143-B8B1-4479423C9C77}"/>
              </a:ext>
            </a:extLst>
          </p:cNvPr>
          <p:cNvSpPr/>
          <p:nvPr userDrawn="1"/>
        </p:nvSpPr>
        <p:spPr>
          <a:xfrm>
            <a:off x="0" y="0"/>
            <a:ext cx="12192000" cy="6858000"/>
          </a:xfrm>
          <a:prstGeom prst="rect">
            <a:avLst/>
          </a:prstGeom>
          <a:gradFill>
            <a:gsLst>
              <a:gs pos="65000">
                <a:schemeClr val="bg2"/>
              </a:gs>
              <a:gs pos="75000">
                <a:schemeClr val="bg2">
                  <a:alpha val="95000"/>
                </a:schemeClr>
              </a:gs>
              <a:gs pos="87000">
                <a:schemeClr val="bg2">
                  <a:alpha val="80000"/>
                </a:schemeClr>
              </a:gs>
              <a:gs pos="99000">
                <a:schemeClr val="bg2">
                  <a:alpha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B0C26B21-56E6-0A45-A391-1DDE74C1719D}"/>
              </a:ext>
            </a:extLst>
          </p:cNvPr>
          <p:cNvSpPr>
            <a:spLocks noGrp="1"/>
          </p:cNvSpPr>
          <p:nvPr>
            <p:ph type="title" hasCustomPrompt="1"/>
          </p:nvPr>
        </p:nvSpPr>
        <p:spPr>
          <a:xfrm>
            <a:off x="838200" y="217714"/>
            <a:ext cx="10515600" cy="1052286"/>
          </a:xfrm>
        </p:spPr>
        <p:txBody>
          <a:bodyPr/>
          <a:lstStyle>
            <a:lvl1pPr>
              <a:defRPr>
                <a:solidFill>
                  <a:srgbClr val="C2001C"/>
                </a:solidFill>
              </a:defRPr>
            </a:lvl1pPr>
          </a:lstStyle>
          <a:p>
            <a:r>
              <a:rPr lang="en-US"/>
              <a:t>Click to edit slide title</a:t>
            </a:r>
          </a:p>
        </p:txBody>
      </p:sp>
      <p:sp>
        <p:nvSpPr>
          <p:cNvPr id="3" name="Content Placeholder 2"/>
          <p:cNvSpPr>
            <a:spLocks noGrp="1"/>
          </p:cNvSpPr>
          <p:nvPr>
            <p:ph idx="1" hasCustomPrompt="1"/>
          </p:nvPr>
        </p:nvSpPr>
        <p:spPr>
          <a:xfrm>
            <a:off x="838200" y="1359243"/>
            <a:ext cx="9075821" cy="4249077"/>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6974F7AE-E056-3240-91FC-DFF64ABA34C5}"/>
              </a:ext>
            </a:extLst>
          </p:cNvPr>
          <p:cNvPicPr>
            <a:picLocks noChangeAspect="1"/>
          </p:cNvPicPr>
          <p:nvPr userDrawn="1"/>
        </p:nvPicPr>
        <p:blipFill>
          <a:blip r:embed="rId3"/>
          <a:stretch>
            <a:fillRect/>
          </a:stretch>
        </p:blipFill>
        <p:spPr>
          <a:xfrm>
            <a:off x="9777528" y="5821278"/>
            <a:ext cx="2306052" cy="960855"/>
          </a:xfrm>
          <a:prstGeom prst="rect">
            <a:avLst/>
          </a:prstGeom>
        </p:spPr>
      </p:pic>
    </p:spTree>
    <p:extLst>
      <p:ext uri="{BB962C8B-B14F-4D97-AF65-F5344CB8AC3E}">
        <p14:creationId xmlns:p14="http://schemas.microsoft.com/office/powerpoint/2010/main" val="38071644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7B7F0F-5502-D84A-BEC4-5FBA243C3218}"/>
              </a:ext>
            </a:extLst>
          </p:cNvPr>
          <p:cNvSpPr/>
          <p:nvPr userDrawn="1"/>
        </p:nvSpPr>
        <p:spPr>
          <a:xfrm>
            <a:off x="0" y="1578933"/>
            <a:ext cx="12192000" cy="4040659"/>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ADADAD"/>
              </a:solidFill>
            </a:endParaRPr>
          </a:p>
        </p:txBody>
      </p:sp>
      <p:sp>
        <p:nvSpPr>
          <p:cNvPr id="2" name="Title 1"/>
          <p:cNvSpPr>
            <a:spLocks noGrp="1"/>
          </p:cNvSpPr>
          <p:nvPr>
            <p:ph type="title" hasCustomPrompt="1"/>
          </p:nvPr>
        </p:nvSpPr>
        <p:spPr>
          <a:xfrm>
            <a:off x="831850" y="1676400"/>
            <a:ext cx="10515600" cy="2479675"/>
          </a:xfrm>
        </p:spPr>
        <p:txBody>
          <a:bodyPr anchor="b"/>
          <a:lstStyle>
            <a:lvl1pPr>
              <a:defRPr sz="6000" b="1">
                <a:solidFill>
                  <a:schemeClr val="bg1"/>
                </a:solidFill>
              </a:defRPr>
            </a:lvl1pPr>
          </a:lstStyle>
          <a:p>
            <a:r>
              <a:rPr lang="en-US"/>
              <a:t>Click to edit slide title</a:t>
            </a:r>
          </a:p>
        </p:txBody>
      </p:sp>
      <p:sp>
        <p:nvSpPr>
          <p:cNvPr id="3" name="Text Placeholder 2"/>
          <p:cNvSpPr>
            <a:spLocks noGrp="1"/>
          </p:cNvSpPr>
          <p:nvPr>
            <p:ph type="body" idx="1" hasCustomPrompt="1"/>
          </p:nvPr>
        </p:nvSpPr>
        <p:spPr>
          <a:xfrm>
            <a:off x="831850" y="4156075"/>
            <a:ext cx="10515600" cy="1350645"/>
          </a:xfrm>
        </p:spPr>
        <p:txBody>
          <a:bodyPr>
            <a:normAutofit/>
          </a:bodyPr>
          <a:lstStyle>
            <a:lvl1pPr marL="0" indent="0">
              <a:buNone/>
              <a:defRPr sz="32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subtitle</a:t>
            </a:r>
          </a:p>
        </p:txBody>
      </p:sp>
    </p:spTree>
    <p:extLst>
      <p:ext uri="{BB962C8B-B14F-4D97-AF65-F5344CB8AC3E}">
        <p14:creationId xmlns:p14="http://schemas.microsoft.com/office/powerpoint/2010/main" val="23618657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C2001C"/>
                </a:solidFill>
              </a:defRPr>
            </a:lvl1pPr>
          </a:lstStyle>
          <a:p>
            <a:r>
              <a:rPr lang="en-US"/>
              <a:t>Click to edit slide title</a:t>
            </a:r>
          </a:p>
        </p:txBody>
      </p:sp>
      <p:sp>
        <p:nvSpPr>
          <p:cNvPr id="3" name="Content Placeholder 2"/>
          <p:cNvSpPr>
            <a:spLocks noGrp="1"/>
          </p:cNvSpPr>
          <p:nvPr>
            <p:ph sz="half" idx="1" hasCustomPrompt="1"/>
          </p:nvPr>
        </p:nvSpPr>
        <p:spPr>
          <a:xfrm>
            <a:off x="838200" y="1309817"/>
            <a:ext cx="5181600" cy="4318824"/>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172200" y="1309817"/>
            <a:ext cx="5181600" cy="4318823"/>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35607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784053"/>
          </a:xfrm>
        </p:spPr>
        <p:txBody>
          <a:bodyPr/>
          <a:lstStyle>
            <a:lvl1pPr>
              <a:defRPr>
                <a:solidFill>
                  <a:srgbClr val="C2001C"/>
                </a:solidFill>
              </a:defRPr>
            </a:lvl1pPr>
          </a:lstStyle>
          <a:p>
            <a:r>
              <a:rPr lang="en-US"/>
              <a:t>Click to edit slide title</a:t>
            </a:r>
          </a:p>
        </p:txBody>
      </p:sp>
      <p:sp>
        <p:nvSpPr>
          <p:cNvPr id="3" name="Text Placeholder 2"/>
          <p:cNvSpPr>
            <a:spLocks noGrp="1"/>
          </p:cNvSpPr>
          <p:nvPr>
            <p:ph type="body" idx="1" hasCustomPrompt="1"/>
          </p:nvPr>
        </p:nvSpPr>
        <p:spPr>
          <a:xfrm>
            <a:off x="839788" y="1149178"/>
            <a:ext cx="5157787" cy="92675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column title</a:t>
            </a:r>
          </a:p>
        </p:txBody>
      </p:sp>
      <p:sp>
        <p:nvSpPr>
          <p:cNvPr id="4" name="Content Placeholder 3"/>
          <p:cNvSpPr>
            <a:spLocks noGrp="1"/>
          </p:cNvSpPr>
          <p:nvPr>
            <p:ph sz="half" idx="2" hasCustomPrompt="1"/>
          </p:nvPr>
        </p:nvSpPr>
        <p:spPr>
          <a:xfrm>
            <a:off x="839788" y="2075935"/>
            <a:ext cx="5157787" cy="3562865"/>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72200" y="1149178"/>
            <a:ext cx="5183188" cy="92675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column title</a:t>
            </a:r>
          </a:p>
        </p:txBody>
      </p:sp>
      <p:sp>
        <p:nvSpPr>
          <p:cNvPr id="6" name="Content Placeholder 5"/>
          <p:cNvSpPr>
            <a:spLocks noGrp="1"/>
          </p:cNvSpPr>
          <p:nvPr>
            <p:ph sz="quarter" idx="4" hasCustomPrompt="1"/>
          </p:nvPr>
        </p:nvSpPr>
        <p:spPr>
          <a:xfrm>
            <a:off x="6172200" y="2075935"/>
            <a:ext cx="5183188" cy="3562865"/>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12379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C2001C"/>
                </a:solidFill>
              </a:defRPr>
            </a:lvl1pPr>
          </a:lstStyle>
          <a:p>
            <a:r>
              <a:rPr lang="en-US"/>
              <a:t>Click to edit slide title</a:t>
            </a:r>
          </a:p>
        </p:txBody>
      </p:sp>
    </p:spTree>
    <p:extLst>
      <p:ext uri="{BB962C8B-B14F-4D97-AF65-F5344CB8AC3E}">
        <p14:creationId xmlns:p14="http://schemas.microsoft.com/office/powerpoint/2010/main" val="20080170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6674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solidFill>
                  <a:srgbClr val="C2001C"/>
                </a:solidFill>
              </a:defRPr>
            </a:lvl1pPr>
          </a:lstStyle>
          <a:p>
            <a:r>
              <a:rPr lang="en-US"/>
              <a:t>Click to edit slide title</a:t>
            </a:r>
          </a:p>
        </p:txBody>
      </p:sp>
      <p:sp>
        <p:nvSpPr>
          <p:cNvPr id="4" name="Text Placeholder 3"/>
          <p:cNvSpPr>
            <a:spLocks noGrp="1"/>
          </p:cNvSpPr>
          <p:nvPr>
            <p:ph type="body" sz="half" idx="2" hasCustomPrompt="1"/>
          </p:nvPr>
        </p:nvSpPr>
        <p:spPr>
          <a:xfrm>
            <a:off x="839788" y="2057400"/>
            <a:ext cx="3932237" cy="35712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subtitle</a:t>
            </a:r>
          </a:p>
        </p:txBody>
      </p:sp>
      <p:sp>
        <p:nvSpPr>
          <p:cNvPr id="3" name="Content Placeholder 2"/>
          <p:cNvSpPr>
            <a:spLocks noGrp="1"/>
          </p:cNvSpPr>
          <p:nvPr>
            <p:ph idx="1" hasCustomPrompt="1"/>
          </p:nvPr>
        </p:nvSpPr>
        <p:spPr>
          <a:xfrm>
            <a:off x="5183188" y="987425"/>
            <a:ext cx="6172200" cy="46412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2348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9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AF25AEE-D115-5844-BD56-0F1B28FBE4A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24166" y="0"/>
            <a:ext cx="4867834" cy="5770228"/>
          </a:xfrm>
          <a:prstGeom prst="rect">
            <a:avLst/>
          </a:prstGeom>
        </p:spPr>
      </p:pic>
      <p:sp>
        <p:nvSpPr>
          <p:cNvPr id="5" name="Rectangle 4">
            <a:extLst>
              <a:ext uri="{FF2B5EF4-FFF2-40B4-BE49-F238E27FC236}">
                <a16:creationId xmlns:a16="http://schemas.microsoft.com/office/drawing/2014/main" id="{831C7DCF-A926-2240-991C-1FA6859FDE6F}"/>
              </a:ext>
            </a:extLst>
          </p:cNvPr>
          <p:cNvSpPr/>
          <p:nvPr userDrawn="1"/>
        </p:nvSpPr>
        <p:spPr>
          <a:xfrm>
            <a:off x="0" y="1"/>
            <a:ext cx="12191999" cy="6857999"/>
          </a:xfrm>
          <a:prstGeom prst="rect">
            <a:avLst/>
          </a:prstGeom>
          <a:gradFill>
            <a:gsLst>
              <a:gs pos="64000">
                <a:schemeClr val="bg2"/>
              </a:gs>
              <a:gs pos="71000">
                <a:schemeClr val="bg2">
                  <a:alpha val="95000"/>
                </a:schemeClr>
              </a:gs>
              <a:gs pos="77000">
                <a:schemeClr val="bg2">
                  <a:alpha val="80000"/>
                </a:schemeClr>
              </a:gs>
              <a:gs pos="82000">
                <a:schemeClr val="bg2">
                  <a:alpha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rgbClr val="C2001C"/>
                </a:solidFill>
              </a:defRPr>
            </a:lvl1pPr>
          </a:lstStyle>
          <a:p>
            <a:r>
              <a:rPr lang="en-US"/>
              <a:t>Click to edit slide title</a:t>
            </a:r>
          </a:p>
        </p:txBody>
      </p:sp>
      <p:sp>
        <p:nvSpPr>
          <p:cNvPr id="3" name="Content Placeholder 2"/>
          <p:cNvSpPr>
            <a:spLocks noGrp="1"/>
          </p:cNvSpPr>
          <p:nvPr>
            <p:ph idx="1" hasCustomPrompt="1"/>
          </p:nvPr>
        </p:nvSpPr>
        <p:spPr>
          <a:xfrm>
            <a:off x="838200" y="1359243"/>
            <a:ext cx="8941067" cy="4249077"/>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8E71EACC-94B4-5548-AB64-4E17C37D2863}"/>
              </a:ext>
            </a:extLst>
          </p:cNvPr>
          <p:cNvPicPr>
            <a:picLocks noChangeAspect="1"/>
          </p:cNvPicPr>
          <p:nvPr userDrawn="1"/>
        </p:nvPicPr>
        <p:blipFill>
          <a:blip r:embed="rId3"/>
          <a:stretch>
            <a:fillRect/>
          </a:stretch>
        </p:blipFill>
        <p:spPr>
          <a:xfrm>
            <a:off x="9779267" y="5833686"/>
            <a:ext cx="2306052" cy="960855"/>
          </a:xfrm>
          <a:prstGeom prst="rect">
            <a:avLst/>
          </a:prstGeom>
        </p:spPr>
      </p:pic>
    </p:spTree>
    <p:extLst>
      <p:ext uri="{BB962C8B-B14F-4D97-AF65-F5344CB8AC3E}">
        <p14:creationId xmlns:p14="http://schemas.microsoft.com/office/powerpoint/2010/main" val="3563333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solidFill>
                  <a:srgbClr val="C2001C"/>
                </a:solidFill>
              </a:defRPr>
            </a:lvl1pPr>
          </a:lstStyle>
          <a:p>
            <a:r>
              <a:rPr lang="en-US"/>
              <a:t>Click to edit slide title</a:t>
            </a:r>
          </a:p>
        </p:txBody>
      </p:sp>
      <p:sp>
        <p:nvSpPr>
          <p:cNvPr id="4" name="Text Placeholder 3"/>
          <p:cNvSpPr>
            <a:spLocks noGrp="1"/>
          </p:cNvSpPr>
          <p:nvPr>
            <p:ph type="body" sz="half" idx="2" hasCustomPrompt="1"/>
          </p:nvPr>
        </p:nvSpPr>
        <p:spPr>
          <a:xfrm>
            <a:off x="839788" y="2057400"/>
            <a:ext cx="3932237" cy="3550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subtitle</a:t>
            </a:r>
          </a:p>
        </p:txBody>
      </p:sp>
      <p:sp>
        <p:nvSpPr>
          <p:cNvPr id="3" name="Picture Placeholder 2"/>
          <p:cNvSpPr>
            <a:spLocks noGrp="1" noChangeAspect="1"/>
          </p:cNvSpPr>
          <p:nvPr>
            <p:ph type="pic" idx="1"/>
          </p:nvPr>
        </p:nvSpPr>
        <p:spPr>
          <a:xfrm>
            <a:off x="5183188" y="987425"/>
            <a:ext cx="6172200" cy="462089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6215790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C2001C"/>
                </a:solidFill>
              </a:defRPr>
            </a:lvl1pPr>
          </a:lstStyle>
          <a:p>
            <a:r>
              <a:rPr lang="en-US"/>
              <a:t>Click to edit slide title</a:t>
            </a:r>
          </a:p>
        </p:txBody>
      </p:sp>
      <p:sp>
        <p:nvSpPr>
          <p:cNvPr id="3" name="Vertical Text Placeholder 2"/>
          <p:cNvSpPr>
            <a:spLocks noGrp="1"/>
          </p:cNvSpPr>
          <p:nvPr>
            <p:ph type="body" orient="vert" idx="1" hasCustomPrompt="1"/>
          </p:nvPr>
        </p:nvSpPr>
        <p:spPr>
          <a:xfrm>
            <a:off x="838200" y="1825625"/>
            <a:ext cx="10515600" cy="3782695"/>
          </a:xfrm>
        </p:spPr>
        <p:txBody>
          <a:bodyPr vert="eaVert"/>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2117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0" y="365125"/>
            <a:ext cx="2628900" cy="5222875"/>
          </a:xfrm>
        </p:spPr>
        <p:txBody>
          <a:bodyPr vert="eaVert"/>
          <a:lstStyle>
            <a:lvl1pPr>
              <a:defRPr>
                <a:solidFill>
                  <a:srgbClr val="C2001C"/>
                </a:solidFill>
              </a:defRPr>
            </a:lvl1pPr>
          </a:lstStyle>
          <a:p>
            <a:r>
              <a:rPr lang="en-US"/>
              <a:t>Click to edit slide title</a:t>
            </a:r>
          </a:p>
        </p:txBody>
      </p:sp>
      <p:sp>
        <p:nvSpPr>
          <p:cNvPr id="3" name="Vertical Text Placeholder 2"/>
          <p:cNvSpPr>
            <a:spLocks noGrp="1"/>
          </p:cNvSpPr>
          <p:nvPr>
            <p:ph type="body" orient="vert" idx="1" hasCustomPrompt="1"/>
          </p:nvPr>
        </p:nvSpPr>
        <p:spPr>
          <a:xfrm>
            <a:off x="838200" y="365125"/>
            <a:ext cx="7734300" cy="5222875"/>
          </a:xfrm>
        </p:spPr>
        <p:txBody>
          <a:bodyPr vert="eaVert"/>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4288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05F906-23A6-E146-A8F1-990D0DB4C531}" type="datetimeFigureOut">
              <a:rPr lang="en-US" smtClean="0"/>
              <a:t>12/16/21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5B0FFB-7EB9-9042-9926-10244F1FF01E}" type="slidenum">
              <a:rPr lang="en-US" smtClean="0"/>
              <a:t>‹#›</a:t>
            </a:fld>
            <a:endParaRPr lang="en-US"/>
          </a:p>
        </p:txBody>
      </p:sp>
    </p:spTree>
    <p:extLst>
      <p:ext uri="{BB962C8B-B14F-4D97-AF65-F5344CB8AC3E}">
        <p14:creationId xmlns:p14="http://schemas.microsoft.com/office/powerpoint/2010/main" val="18827976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05F906-23A6-E146-A8F1-990D0DB4C531}" type="datetimeFigureOut">
              <a:rPr lang="en-US" smtClean="0"/>
              <a:t>12/16/21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5B0FFB-7EB9-9042-9926-10244F1FF01E}" type="slidenum">
              <a:rPr lang="en-US" smtClean="0"/>
              <a:t>‹#›</a:t>
            </a:fld>
            <a:endParaRPr lang="en-US"/>
          </a:p>
        </p:txBody>
      </p:sp>
    </p:spTree>
    <p:extLst>
      <p:ext uri="{BB962C8B-B14F-4D97-AF65-F5344CB8AC3E}">
        <p14:creationId xmlns:p14="http://schemas.microsoft.com/office/powerpoint/2010/main" val="2790249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05F906-23A6-E146-A8F1-990D0DB4C531}" type="datetimeFigureOut">
              <a:rPr lang="en-US" smtClean="0"/>
              <a:t>12/16/21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5B0FFB-7EB9-9042-9926-10244F1FF01E}" type="slidenum">
              <a:rPr lang="en-US" smtClean="0"/>
              <a:t>‹#›</a:t>
            </a:fld>
            <a:endParaRPr lang="en-US"/>
          </a:p>
        </p:txBody>
      </p:sp>
    </p:spTree>
    <p:extLst>
      <p:ext uri="{BB962C8B-B14F-4D97-AF65-F5344CB8AC3E}">
        <p14:creationId xmlns:p14="http://schemas.microsoft.com/office/powerpoint/2010/main" val="4492101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05F906-23A6-E146-A8F1-990D0DB4C531}" type="datetimeFigureOut">
              <a:rPr lang="en-US" smtClean="0"/>
              <a:t>12/16/21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5B0FFB-7EB9-9042-9926-10244F1FF01E}" type="slidenum">
              <a:rPr lang="en-US" smtClean="0"/>
              <a:t>‹#›</a:t>
            </a:fld>
            <a:endParaRPr lang="en-US"/>
          </a:p>
        </p:txBody>
      </p:sp>
    </p:spTree>
    <p:extLst>
      <p:ext uri="{BB962C8B-B14F-4D97-AF65-F5344CB8AC3E}">
        <p14:creationId xmlns:p14="http://schemas.microsoft.com/office/powerpoint/2010/main" val="25848081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05F906-23A6-E146-A8F1-990D0DB4C531}" type="datetimeFigureOut">
              <a:rPr lang="en-US" smtClean="0"/>
              <a:t>12/16/21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5B0FFB-7EB9-9042-9926-10244F1FF01E}" type="slidenum">
              <a:rPr lang="en-US" smtClean="0"/>
              <a:t>‹#›</a:t>
            </a:fld>
            <a:endParaRPr lang="en-US"/>
          </a:p>
        </p:txBody>
      </p:sp>
    </p:spTree>
    <p:extLst>
      <p:ext uri="{BB962C8B-B14F-4D97-AF65-F5344CB8AC3E}">
        <p14:creationId xmlns:p14="http://schemas.microsoft.com/office/powerpoint/2010/main" val="19098726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05F906-23A6-E146-A8F1-990D0DB4C531}" type="datetimeFigureOut">
              <a:rPr lang="en-US" smtClean="0"/>
              <a:t>12/16/21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5B0FFB-7EB9-9042-9926-10244F1FF01E}" type="slidenum">
              <a:rPr lang="en-US" smtClean="0"/>
              <a:t>‹#›</a:t>
            </a:fld>
            <a:endParaRPr lang="en-US"/>
          </a:p>
        </p:txBody>
      </p:sp>
    </p:spTree>
    <p:extLst>
      <p:ext uri="{BB962C8B-B14F-4D97-AF65-F5344CB8AC3E}">
        <p14:creationId xmlns:p14="http://schemas.microsoft.com/office/powerpoint/2010/main" val="13772501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05F906-23A6-E146-A8F1-990D0DB4C531}" type="datetimeFigureOut">
              <a:rPr lang="en-US" smtClean="0"/>
              <a:t>12/16/21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5B0FFB-7EB9-9042-9926-10244F1FF01E}" type="slidenum">
              <a:rPr lang="en-US" smtClean="0"/>
              <a:t>‹#›</a:t>
            </a:fld>
            <a:endParaRPr lang="en-US"/>
          </a:p>
        </p:txBody>
      </p:sp>
    </p:spTree>
    <p:extLst>
      <p:ext uri="{BB962C8B-B14F-4D97-AF65-F5344CB8AC3E}">
        <p14:creationId xmlns:p14="http://schemas.microsoft.com/office/powerpoint/2010/main" val="2169090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8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CEC03A4-31BC-0C4D-A928-E2FA747545E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30354" y="1"/>
            <a:ext cx="4661646" cy="5787466"/>
          </a:xfrm>
          <a:prstGeom prst="rect">
            <a:avLst/>
          </a:prstGeom>
        </p:spPr>
      </p:pic>
      <p:sp>
        <p:nvSpPr>
          <p:cNvPr id="5" name="Rectangle 4">
            <a:extLst>
              <a:ext uri="{FF2B5EF4-FFF2-40B4-BE49-F238E27FC236}">
                <a16:creationId xmlns:a16="http://schemas.microsoft.com/office/drawing/2014/main" id="{831C7DCF-A926-2240-991C-1FA6859FDE6F}"/>
              </a:ext>
            </a:extLst>
          </p:cNvPr>
          <p:cNvSpPr/>
          <p:nvPr userDrawn="1"/>
        </p:nvSpPr>
        <p:spPr>
          <a:xfrm>
            <a:off x="0" y="0"/>
            <a:ext cx="12191999" cy="6857999"/>
          </a:xfrm>
          <a:prstGeom prst="rect">
            <a:avLst/>
          </a:prstGeom>
          <a:gradFill>
            <a:gsLst>
              <a:gs pos="64000">
                <a:schemeClr val="bg2"/>
              </a:gs>
              <a:gs pos="73000">
                <a:schemeClr val="bg2">
                  <a:alpha val="95000"/>
                </a:schemeClr>
              </a:gs>
              <a:gs pos="82000">
                <a:schemeClr val="bg2">
                  <a:alpha val="80000"/>
                </a:schemeClr>
              </a:gs>
              <a:gs pos="95000">
                <a:schemeClr val="bg2">
                  <a:alpha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rgbClr val="C2001C"/>
                </a:solidFill>
              </a:defRPr>
            </a:lvl1pPr>
          </a:lstStyle>
          <a:p>
            <a:r>
              <a:rPr lang="en-US"/>
              <a:t>Click to edit slide title</a:t>
            </a:r>
          </a:p>
        </p:txBody>
      </p:sp>
      <p:sp>
        <p:nvSpPr>
          <p:cNvPr id="3" name="Content Placeholder 2"/>
          <p:cNvSpPr>
            <a:spLocks noGrp="1"/>
          </p:cNvSpPr>
          <p:nvPr>
            <p:ph idx="1" hasCustomPrompt="1"/>
          </p:nvPr>
        </p:nvSpPr>
        <p:spPr>
          <a:xfrm>
            <a:off x="838200" y="1359243"/>
            <a:ext cx="8941067" cy="4249077"/>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3899F81F-846B-6044-86A3-39D38116EABD}"/>
              </a:ext>
            </a:extLst>
          </p:cNvPr>
          <p:cNvPicPr>
            <a:picLocks noChangeAspect="1"/>
          </p:cNvPicPr>
          <p:nvPr userDrawn="1"/>
        </p:nvPicPr>
        <p:blipFill>
          <a:blip r:embed="rId3"/>
          <a:stretch>
            <a:fillRect/>
          </a:stretch>
        </p:blipFill>
        <p:spPr>
          <a:xfrm>
            <a:off x="9779267" y="5842305"/>
            <a:ext cx="2306052" cy="960855"/>
          </a:xfrm>
          <a:prstGeom prst="rect">
            <a:avLst/>
          </a:prstGeom>
        </p:spPr>
      </p:pic>
    </p:spTree>
    <p:extLst>
      <p:ext uri="{BB962C8B-B14F-4D97-AF65-F5344CB8AC3E}">
        <p14:creationId xmlns:p14="http://schemas.microsoft.com/office/powerpoint/2010/main" val="31200607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5F906-23A6-E146-A8F1-990D0DB4C531}" type="datetimeFigureOut">
              <a:rPr lang="en-US" smtClean="0"/>
              <a:t>12/16/21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5B0FFB-7EB9-9042-9926-10244F1FF01E}" type="slidenum">
              <a:rPr lang="en-US" smtClean="0"/>
              <a:t>‹#›</a:t>
            </a:fld>
            <a:endParaRPr lang="en-US"/>
          </a:p>
        </p:txBody>
      </p:sp>
    </p:spTree>
    <p:extLst>
      <p:ext uri="{BB962C8B-B14F-4D97-AF65-F5344CB8AC3E}">
        <p14:creationId xmlns:p14="http://schemas.microsoft.com/office/powerpoint/2010/main" val="34175453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05F906-23A6-E146-A8F1-990D0DB4C531}" type="datetimeFigureOut">
              <a:rPr lang="en-US" smtClean="0"/>
              <a:t>12/16/21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5B0FFB-7EB9-9042-9926-10244F1FF01E}" type="slidenum">
              <a:rPr lang="en-US" smtClean="0"/>
              <a:t>‹#›</a:t>
            </a:fld>
            <a:endParaRPr lang="en-US"/>
          </a:p>
        </p:txBody>
      </p:sp>
    </p:spTree>
    <p:extLst>
      <p:ext uri="{BB962C8B-B14F-4D97-AF65-F5344CB8AC3E}">
        <p14:creationId xmlns:p14="http://schemas.microsoft.com/office/powerpoint/2010/main" val="34967851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05F906-23A6-E146-A8F1-990D0DB4C531}" type="datetimeFigureOut">
              <a:rPr lang="en-US" smtClean="0"/>
              <a:t>12/16/21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5B0FFB-7EB9-9042-9926-10244F1FF01E}" type="slidenum">
              <a:rPr lang="en-US" smtClean="0"/>
              <a:t>‹#›</a:t>
            </a:fld>
            <a:endParaRPr lang="en-US"/>
          </a:p>
        </p:txBody>
      </p:sp>
    </p:spTree>
    <p:extLst>
      <p:ext uri="{BB962C8B-B14F-4D97-AF65-F5344CB8AC3E}">
        <p14:creationId xmlns:p14="http://schemas.microsoft.com/office/powerpoint/2010/main" val="29600395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05F906-23A6-E146-A8F1-990D0DB4C531}" type="datetimeFigureOut">
              <a:rPr lang="en-US" smtClean="0"/>
              <a:t>12/16/21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5B0FFB-7EB9-9042-9926-10244F1FF01E}" type="slidenum">
              <a:rPr lang="en-US" smtClean="0"/>
              <a:t>‹#›</a:t>
            </a:fld>
            <a:endParaRPr lang="en-US"/>
          </a:p>
        </p:txBody>
      </p:sp>
    </p:spTree>
    <p:extLst>
      <p:ext uri="{BB962C8B-B14F-4D97-AF65-F5344CB8AC3E}">
        <p14:creationId xmlns:p14="http://schemas.microsoft.com/office/powerpoint/2010/main" val="39824475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05F906-23A6-E146-A8F1-990D0DB4C531}" type="datetimeFigureOut">
              <a:rPr lang="en-US" smtClean="0"/>
              <a:t>12/16/21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5B0FFB-7EB9-9042-9926-10244F1FF01E}" type="slidenum">
              <a:rPr lang="en-US" smtClean="0"/>
              <a:t>‹#›</a:t>
            </a:fld>
            <a:endParaRPr lang="en-US"/>
          </a:p>
        </p:txBody>
      </p:sp>
    </p:spTree>
    <p:extLst>
      <p:ext uri="{BB962C8B-B14F-4D97-AF65-F5344CB8AC3E}">
        <p14:creationId xmlns:p14="http://schemas.microsoft.com/office/powerpoint/2010/main" val="2466194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5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A716C-89F1-DF4B-89AE-B79644DA411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628965" y="-12357"/>
            <a:ext cx="4563035" cy="5784276"/>
          </a:xfrm>
          <a:prstGeom prst="rect">
            <a:avLst/>
          </a:prstGeom>
        </p:spPr>
      </p:pic>
      <p:sp>
        <p:nvSpPr>
          <p:cNvPr id="5" name="Rectangle 4">
            <a:extLst>
              <a:ext uri="{FF2B5EF4-FFF2-40B4-BE49-F238E27FC236}">
                <a16:creationId xmlns:a16="http://schemas.microsoft.com/office/drawing/2014/main" id="{831C7DCF-A926-2240-991C-1FA6859FDE6F}"/>
              </a:ext>
            </a:extLst>
          </p:cNvPr>
          <p:cNvSpPr/>
          <p:nvPr userDrawn="1"/>
        </p:nvSpPr>
        <p:spPr>
          <a:xfrm>
            <a:off x="1" y="0"/>
            <a:ext cx="12191999" cy="6858000"/>
          </a:xfrm>
          <a:prstGeom prst="rect">
            <a:avLst/>
          </a:prstGeom>
          <a:gradFill>
            <a:gsLst>
              <a:gs pos="64000">
                <a:schemeClr val="bg2"/>
              </a:gs>
              <a:gs pos="71000">
                <a:schemeClr val="bg2">
                  <a:alpha val="95000"/>
                </a:schemeClr>
              </a:gs>
              <a:gs pos="77000">
                <a:schemeClr val="bg2">
                  <a:alpha val="80000"/>
                </a:schemeClr>
              </a:gs>
              <a:gs pos="82000">
                <a:schemeClr val="bg2">
                  <a:alpha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rgbClr val="C2001C"/>
                </a:solidFill>
              </a:defRPr>
            </a:lvl1pPr>
          </a:lstStyle>
          <a:p>
            <a:r>
              <a:rPr lang="en-US"/>
              <a:t>Click to edit slide title</a:t>
            </a:r>
          </a:p>
        </p:txBody>
      </p:sp>
      <p:sp>
        <p:nvSpPr>
          <p:cNvPr id="3" name="Content Placeholder 2"/>
          <p:cNvSpPr>
            <a:spLocks noGrp="1"/>
          </p:cNvSpPr>
          <p:nvPr>
            <p:ph idx="1" hasCustomPrompt="1"/>
          </p:nvPr>
        </p:nvSpPr>
        <p:spPr>
          <a:xfrm>
            <a:off x="838200" y="1359243"/>
            <a:ext cx="8941067" cy="4249077"/>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72C35C69-9D10-2345-B1F2-82A6378182F3}"/>
              </a:ext>
            </a:extLst>
          </p:cNvPr>
          <p:cNvPicPr>
            <a:picLocks noChangeAspect="1"/>
          </p:cNvPicPr>
          <p:nvPr userDrawn="1"/>
        </p:nvPicPr>
        <p:blipFill>
          <a:blip r:embed="rId3"/>
          <a:stretch>
            <a:fillRect/>
          </a:stretch>
        </p:blipFill>
        <p:spPr>
          <a:xfrm>
            <a:off x="9779267" y="5834532"/>
            <a:ext cx="2306052" cy="960855"/>
          </a:xfrm>
          <a:prstGeom prst="rect">
            <a:avLst/>
          </a:prstGeom>
        </p:spPr>
      </p:pic>
    </p:spTree>
    <p:extLst>
      <p:ext uri="{BB962C8B-B14F-4D97-AF65-F5344CB8AC3E}">
        <p14:creationId xmlns:p14="http://schemas.microsoft.com/office/powerpoint/2010/main" val="1090229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43E953-070A-6149-89E5-82F62AD1D5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737617" y="0"/>
            <a:ext cx="4454383" cy="5776543"/>
          </a:xfrm>
          <a:prstGeom prst="rect">
            <a:avLst/>
          </a:prstGeom>
        </p:spPr>
      </p:pic>
      <p:sp>
        <p:nvSpPr>
          <p:cNvPr id="5" name="Rectangle 4">
            <a:extLst>
              <a:ext uri="{FF2B5EF4-FFF2-40B4-BE49-F238E27FC236}">
                <a16:creationId xmlns:a16="http://schemas.microsoft.com/office/drawing/2014/main" id="{D77D41AA-0476-404B-AE03-EEE1C51906EC}"/>
              </a:ext>
            </a:extLst>
          </p:cNvPr>
          <p:cNvSpPr/>
          <p:nvPr userDrawn="1"/>
        </p:nvSpPr>
        <p:spPr>
          <a:xfrm>
            <a:off x="0" y="0"/>
            <a:ext cx="12192000" cy="6858000"/>
          </a:xfrm>
          <a:prstGeom prst="rect">
            <a:avLst/>
          </a:prstGeom>
          <a:gradFill>
            <a:gsLst>
              <a:gs pos="63000">
                <a:schemeClr val="bg2"/>
              </a:gs>
              <a:gs pos="73000">
                <a:schemeClr val="bg2">
                  <a:alpha val="95000"/>
                </a:schemeClr>
              </a:gs>
              <a:gs pos="80000">
                <a:schemeClr val="bg2">
                  <a:alpha val="80000"/>
                </a:schemeClr>
              </a:gs>
              <a:gs pos="99000">
                <a:schemeClr val="bg2">
                  <a:alpha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rgbClr val="C2001C"/>
                </a:solidFill>
              </a:defRPr>
            </a:lvl1pPr>
          </a:lstStyle>
          <a:p>
            <a:r>
              <a:rPr lang="en-US"/>
              <a:t>Click to edit slide title</a:t>
            </a:r>
          </a:p>
        </p:txBody>
      </p:sp>
      <p:sp>
        <p:nvSpPr>
          <p:cNvPr id="3" name="Content Placeholder 2"/>
          <p:cNvSpPr>
            <a:spLocks noGrp="1"/>
          </p:cNvSpPr>
          <p:nvPr>
            <p:ph idx="1" hasCustomPrompt="1"/>
          </p:nvPr>
        </p:nvSpPr>
        <p:spPr>
          <a:xfrm>
            <a:off x="838200" y="1359243"/>
            <a:ext cx="9152823" cy="4249077"/>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6B4D9B56-EB52-974B-A859-FB9B46F831B5}"/>
              </a:ext>
            </a:extLst>
          </p:cNvPr>
          <p:cNvPicPr>
            <a:picLocks noChangeAspect="1"/>
          </p:cNvPicPr>
          <p:nvPr userDrawn="1"/>
        </p:nvPicPr>
        <p:blipFill>
          <a:blip r:embed="rId3"/>
          <a:stretch>
            <a:fillRect/>
          </a:stretch>
        </p:blipFill>
        <p:spPr>
          <a:xfrm>
            <a:off x="9777528" y="5836844"/>
            <a:ext cx="2306052" cy="960855"/>
          </a:xfrm>
          <a:prstGeom prst="rect">
            <a:avLst/>
          </a:prstGeom>
        </p:spPr>
      </p:pic>
    </p:spTree>
    <p:extLst>
      <p:ext uri="{BB962C8B-B14F-4D97-AF65-F5344CB8AC3E}">
        <p14:creationId xmlns:p14="http://schemas.microsoft.com/office/powerpoint/2010/main" val="1072069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6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9389B2-B987-1E40-8AE7-67FE0B495FE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05135" y="0"/>
            <a:ext cx="4286865" cy="5776543"/>
          </a:xfrm>
          <a:prstGeom prst="rect">
            <a:avLst/>
          </a:prstGeom>
        </p:spPr>
      </p:pic>
      <p:sp>
        <p:nvSpPr>
          <p:cNvPr id="5" name="Rectangle 4">
            <a:extLst>
              <a:ext uri="{FF2B5EF4-FFF2-40B4-BE49-F238E27FC236}">
                <a16:creationId xmlns:a16="http://schemas.microsoft.com/office/drawing/2014/main" id="{D77D41AA-0476-404B-AE03-EEE1C51906EC}"/>
              </a:ext>
            </a:extLst>
          </p:cNvPr>
          <p:cNvSpPr/>
          <p:nvPr userDrawn="1"/>
        </p:nvSpPr>
        <p:spPr>
          <a:xfrm>
            <a:off x="0" y="0"/>
            <a:ext cx="12192000" cy="6858000"/>
          </a:xfrm>
          <a:prstGeom prst="rect">
            <a:avLst/>
          </a:prstGeom>
          <a:gradFill>
            <a:gsLst>
              <a:gs pos="63000">
                <a:schemeClr val="bg2"/>
              </a:gs>
              <a:gs pos="73000">
                <a:schemeClr val="bg2">
                  <a:alpha val="95000"/>
                </a:schemeClr>
              </a:gs>
              <a:gs pos="80000">
                <a:schemeClr val="bg2">
                  <a:alpha val="80000"/>
                </a:schemeClr>
              </a:gs>
              <a:gs pos="99000">
                <a:schemeClr val="bg2">
                  <a:alpha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rgbClr val="C2001C"/>
                </a:solidFill>
              </a:defRPr>
            </a:lvl1pPr>
          </a:lstStyle>
          <a:p>
            <a:r>
              <a:rPr lang="en-US"/>
              <a:t>Click to edit slide title</a:t>
            </a:r>
          </a:p>
        </p:txBody>
      </p:sp>
      <p:sp>
        <p:nvSpPr>
          <p:cNvPr id="3" name="Content Placeholder 2"/>
          <p:cNvSpPr>
            <a:spLocks noGrp="1"/>
          </p:cNvSpPr>
          <p:nvPr>
            <p:ph idx="1" hasCustomPrompt="1"/>
          </p:nvPr>
        </p:nvSpPr>
        <p:spPr>
          <a:xfrm>
            <a:off x="838200" y="1359243"/>
            <a:ext cx="9152823" cy="4249077"/>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2134E809-CFFA-1247-A7E6-1ACF82898916}"/>
              </a:ext>
            </a:extLst>
          </p:cNvPr>
          <p:cNvPicPr>
            <a:picLocks noChangeAspect="1"/>
          </p:cNvPicPr>
          <p:nvPr userDrawn="1"/>
        </p:nvPicPr>
        <p:blipFill>
          <a:blip r:embed="rId3"/>
          <a:stretch>
            <a:fillRect/>
          </a:stretch>
        </p:blipFill>
        <p:spPr>
          <a:xfrm>
            <a:off x="9777527" y="5836844"/>
            <a:ext cx="2306052" cy="960855"/>
          </a:xfrm>
          <a:prstGeom prst="rect">
            <a:avLst/>
          </a:prstGeom>
        </p:spPr>
      </p:pic>
    </p:spTree>
    <p:extLst>
      <p:ext uri="{BB962C8B-B14F-4D97-AF65-F5344CB8AC3E}">
        <p14:creationId xmlns:p14="http://schemas.microsoft.com/office/powerpoint/2010/main" val="1791884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00191C-6E3B-F044-96A5-1A2EBAF1BD6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750424" y="-1"/>
            <a:ext cx="5441577" cy="5768059"/>
          </a:xfrm>
          <a:prstGeom prst="rect">
            <a:avLst/>
          </a:prstGeom>
        </p:spPr>
      </p:pic>
      <p:sp>
        <p:nvSpPr>
          <p:cNvPr id="7" name="Rectangle 6">
            <a:extLst>
              <a:ext uri="{FF2B5EF4-FFF2-40B4-BE49-F238E27FC236}">
                <a16:creationId xmlns:a16="http://schemas.microsoft.com/office/drawing/2014/main" id="{EB8CBA17-43FB-D547-9B1E-DBCF3B229CEA}"/>
              </a:ext>
            </a:extLst>
          </p:cNvPr>
          <p:cNvSpPr/>
          <p:nvPr userDrawn="1"/>
        </p:nvSpPr>
        <p:spPr>
          <a:xfrm>
            <a:off x="0" y="0"/>
            <a:ext cx="12192000" cy="6858000"/>
          </a:xfrm>
          <a:prstGeom prst="rect">
            <a:avLst/>
          </a:prstGeom>
          <a:gradFill>
            <a:gsLst>
              <a:gs pos="61000">
                <a:schemeClr val="bg2"/>
              </a:gs>
              <a:gs pos="74000">
                <a:schemeClr val="bg2">
                  <a:alpha val="95000"/>
                </a:schemeClr>
              </a:gs>
              <a:gs pos="82000">
                <a:schemeClr val="bg2">
                  <a:alpha val="80000"/>
                </a:schemeClr>
              </a:gs>
              <a:gs pos="89000">
                <a:schemeClr val="bg2">
                  <a:alpha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rgbClr val="C2001C"/>
                </a:solidFill>
              </a:defRPr>
            </a:lvl1pPr>
          </a:lstStyle>
          <a:p>
            <a:r>
              <a:rPr lang="en-US"/>
              <a:t>Click to edit slide title</a:t>
            </a:r>
          </a:p>
        </p:txBody>
      </p:sp>
      <p:sp>
        <p:nvSpPr>
          <p:cNvPr id="3" name="Content Placeholder 2"/>
          <p:cNvSpPr>
            <a:spLocks noGrp="1"/>
          </p:cNvSpPr>
          <p:nvPr>
            <p:ph idx="1" hasCustomPrompt="1"/>
          </p:nvPr>
        </p:nvSpPr>
        <p:spPr>
          <a:xfrm>
            <a:off x="838200" y="1359243"/>
            <a:ext cx="8979568" cy="4249077"/>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3C96CFEA-4B49-7647-AAE4-218EA477A243}"/>
              </a:ext>
            </a:extLst>
          </p:cNvPr>
          <p:cNvPicPr>
            <a:picLocks noChangeAspect="1"/>
          </p:cNvPicPr>
          <p:nvPr userDrawn="1"/>
        </p:nvPicPr>
        <p:blipFill>
          <a:blip r:embed="rId3"/>
          <a:stretch>
            <a:fillRect/>
          </a:stretch>
        </p:blipFill>
        <p:spPr>
          <a:xfrm>
            <a:off x="9777528" y="5821278"/>
            <a:ext cx="2306052" cy="960855"/>
          </a:xfrm>
          <a:prstGeom prst="rect">
            <a:avLst/>
          </a:prstGeom>
        </p:spPr>
      </p:pic>
    </p:spTree>
    <p:extLst>
      <p:ext uri="{BB962C8B-B14F-4D97-AF65-F5344CB8AC3E}">
        <p14:creationId xmlns:p14="http://schemas.microsoft.com/office/powerpoint/2010/main" val="1892602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1.pn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12.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3.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17714"/>
            <a:ext cx="10515600" cy="1052286"/>
          </a:xfrm>
          <a:prstGeom prst="rect">
            <a:avLst/>
          </a:prstGeom>
        </p:spPr>
        <p:txBody>
          <a:bodyPr vert="horz" lIns="91440" tIns="45720" rIns="91440" bIns="45720" rtlCol="0" anchor="b">
            <a:normAutofit/>
          </a:bodyPr>
          <a:lstStyle/>
          <a:p>
            <a:r>
              <a:rPr lang="en-US"/>
              <a:t>Click to edit slide title</a:t>
            </a:r>
          </a:p>
        </p:txBody>
      </p:sp>
      <p:sp>
        <p:nvSpPr>
          <p:cNvPr id="3" name="Text Placeholder 2"/>
          <p:cNvSpPr>
            <a:spLocks noGrp="1"/>
          </p:cNvSpPr>
          <p:nvPr>
            <p:ph type="body" idx="1"/>
          </p:nvPr>
        </p:nvSpPr>
        <p:spPr>
          <a:xfrm>
            <a:off x="838200" y="1460500"/>
            <a:ext cx="10515600" cy="4206374"/>
          </a:xfrm>
          <a:prstGeom prst="rect">
            <a:avLst/>
          </a:prstGeom>
        </p:spPr>
        <p:txBody>
          <a:bodyPr vert="horz" lIns="91440" tIns="45720" rIns="91440" bIns="45720" rtlCol="0">
            <a:normAutofit/>
          </a:body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7FEBC4BD-975C-E943-A871-4A07E1ED47E7}"/>
              </a:ext>
            </a:extLst>
          </p:cNvPr>
          <p:cNvPicPr>
            <a:picLocks noChangeAspect="1"/>
          </p:cNvPicPr>
          <p:nvPr userDrawn="1"/>
        </p:nvPicPr>
        <p:blipFill>
          <a:blip r:embed="rId23"/>
          <a:stretch>
            <a:fillRect/>
          </a:stretch>
        </p:blipFill>
        <p:spPr>
          <a:xfrm>
            <a:off x="9777528" y="5821278"/>
            <a:ext cx="2306052" cy="960855"/>
          </a:xfrm>
          <a:prstGeom prst="rect">
            <a:avLst/>
          </a:prstGeom>
        </p:spPr>
      </p:pic>
    </p:spTree>
    <p:extLst>
      <p:ext uri="{BB962C8B-B14F-4D97-AF65-F5344CB8AC3E}">
        <p14:creationId xmlns:p14="http://schemas.microsoft.com/office/powerpoint/2010/main" val="534718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80" r:id="rId4"/>
    <p:sldLayoutId id="2147483679" r:id="rId5"/>
    <p:sldLayoutId id="2147483676" r:id="rId6"/>
    <p:sldLayoutId id="2147483674" r:id="rId7"/>
    <p:sldLayoutId id="2147483677" r:id="rId8"/>
    <p:sldLayoutId id="2147483673" r:id="rId9"/>
    <p:sldLayoutId id="2147483678" r:id="rId10"/>
    <p:sldLayoutId id="214748367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81" r:id="rId21"/>
  </p:sldLayoutIdLst>
  <p:txStyles>
    <p:titleStyle>
      <a:lvl1pPr algn="l" defTabSz="914400" rtl="0" eaLnBrk="1" latinLnBrk="0" hangingPunct="1">
        <a:lnSpc>
          <a:spcPct val="90000"/>
        </a:lnSpc>
        <a:spcBef>
          <a:spcPct val="0"/>
        </a:spcBef>
        <a:buNone/>
        <a:defRPr sz="4800" kern="1200">
          <a:solidFill>
            <a:srgbClr val="C2001C"/>
          </a:solidFill>
          <a:latin typeface="Calibri"/>
          <a:ea typeface="+mj-ea"/>
          <a:cs typeface="Calibri"/>
        </a:defRPr>
      </a:lvl1pPr>
    </p:titleStyle>
    <p:bodyStyle>
      <a:lvl1pPr marL="228600" indent="-228600" algn="l" defTabSz="914400" rtl="0" eaLnBrk="1" latinLnBrk="0" hangingPunct="1">
        <a:lnSpc>
          <a:spcPct val="90000"/>
        </a:lnSpc>
        <a:spcBef>
          <a:spcPts val="1000"/>
        </a:spcBef>
        <a:buClr>
          <a:srgbClr val="C2001C"/>
        </a:buClr>
        <a:buFont typeface="Arial"/>
        <a:buChar char="•"/>
        <a:defRPr sz="3600" kern="1200">
          <a:solidFill>
            <a:schemeClr val="tx1"/>
          </a:solidFill>
          <a:latin typeface="Calibri"/>
          <a:ea typeface="+mn-ea"/>
          <a:cs typeface="Calibri"/>
        </a:defRPr>
      </a:lvl1pPr>
      <a:lvl2pPr marL="685800" indent="-228600" algn="l" defTabSz="914400" rtl="0" eaLnBrk="1" latinLnBrk="0" hangingPunct="1">
        <a:lnSpc>
          <a:spcPct val="90000"/>
        </a:lnSpc>
        <a:spcBef>
          <a:spcPts val="500"/>
        </a:spcBef>
        <a:buClr>
          <a:srgbClr val="C2001C"/>
        </a:buClr>
        <a:buFont typeface="Arial"/>
        <a:buChar char="•"/>
        <a:defRPr sz="3200" kern="1200">
          <a:solidFill>
            <a:schemeClr val="tx1"/>
          </a:solidFill>
          <a:latin typeface="Calibri"/>
          <a:ea typeface="+mn-ea"/>
          <a:cs typeface="Calibri"/>
        </a:defRPr>
      </a:lvl2pPr>
      <a:lvl3pPr marL="1143000" indent="-228600" algn="l" defTabSz="914400" rtl="0" eaLnBrk="1" latinLnBrk="0" hangingPunct="1">
        <a:lnSpc>
          <a:spcPct val="90000"/>
        </a:lnSpc>
        <a:spcBef>
          <a:spcPts val="500"/>
        </a:spcBef>
        <a:buClr>
          <a:srgbClr val="C2001C"/>
        </a:buClr>
        <a:buFont typeface="Arial"/>
        <a:buChar char="•"/>
        <a:defRPr sz="2800" kern="1200">
          <a:solidFill>
            <a:schemeClr val="tx1"/>
          </a:solidFill>
          <a:latin typeface="Calibri"/>
          <a:ea typeface="+mn-ea"/>
          <a:cs typeface="Calibri"/>
        </a:defRPr>
      </a:lvl3pPr>
      <a:lvl4pPr marL="1600200" indent="-228600" algn="l" defTabSz="914400" rtl="0" eaLnBrk="1" latinLnBrk="0" hangingPunct="1">
        <a:lnSpc>
          <a:spcPct val="90000"/>
        </a:lnSpc>
        <a:spcBef>
          <a:spcPts val="500"/>
        </a:spcBef>
        <a:buClr>
          <a:srgbClr val="C2001C"/>
        </a:buClr>
        <a:buFont typeface="Arial"/>
        <a:buChar char="•"/>
        <a:defRPr sz="2400" kern="1200">
          <a:solidFill>
            <a:schemeClr val="tx1"/>
          </a:solidFill>
          <a:latin typeface="Calibri"/>
          <a:ea typeface="+mn-ea"/>
          <a:cs typeface="Calibri"/>
        </a:defRPr>
      </a:lvl4pPr>
      <a:lvl5pPr marL="2057400" indent="-228600" algn="l" defTabSz="914400" rtl="0" eaLnBrk="1" latinLnBrk="0" hangingPunct="1">
        <a:lnSpc>
          <a:spcPct val="90000"/>
        </a:lnSpc>
        <a:spcBef>
          <a:spcPts val="500"/>
        </a:spcBef>
        <a:buClr>
          <a:srgbClr val="C2001C"/>
        </a:buClr>
        <a:buFont typeface="Arial"/>
        <a:buChar char="•"/>
        <a:defRPr sz="2000" kern="1200">
          <a:solidFill>
            <a:schemeClr val="tx1"/>
          </a:solidFill>
          <a:latin typeface="Calibri"/>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17714"/>
            <a:ext cx="10515600" cy="1052286"/>
          </a:xfrm>
          <a:prstGeom prst="rect">
            <a:avLst/>
          </a:prstGeom>
        </p:spPr>
        <p:txBody>
          <a:bodyPr vert="horz" lIns="91440" tIns="45720" rIns="91440" bIns="45720" rtlCol="0" anchor="b">
            <a:normAutofit/>
          </a:bodyPr>
          <a:lstStyle/>
          <a:p>
            <a:r>
              <a:rPr lang="en-US"/>
              <a:t>Click to edit slide title</a:t>
            </a:r>
          </a:p>
        </p:txBody>
      </p:sp>
      <p:sp>
        <p:nvSpPr>
          <p:cNvPr id="3" name="Text Placeholder 2"/>
          <p:cNvSpPr>
            <a:spLocks noGrp="1"/>
          </p:cNvSpPr>
          <p:nvPr>
            <p:ph type="body" idx="1"/>
          </p:nvPr>
        </p:nvSpPr>
        <p:spPr>
          <a:xfrm>
            <a:off x="838200" y="1460500"/>
            <a:ext cx="10515600" cy="4206374"/>
          </a:xfrm>
          <a:prstGeom prst="rect">
            <a:avLst/>
          </a:prstGeom>
        </p:spPr>
        <p:txBody>
          <a:bodyPr vert="horz" lIns="91440" tIns="45720" rIns="91440" bIns="45720" rtlCol="0">
            <a:normAutofit/>
          </a:body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7FEBC4BD-975C-E943-A871-4A07E1ED47E7}"/>
              </a:ext>
            </a:extLst>
          </p:cNvPr>
          <p:cNvPicPr>
            <a:picLocks noChangeAspect="1"/>
          </p:cNvPicPr>
          <p:nvPr userDrawn="1"/>
        </p:nvPicPr>
        <p:blipFill>
          <a:blip r:embed="rId24"/>
          <a:stretch>
            <a:fillRect/>
          </a:stretch>
        </p:blipFill>
        <p:spPr>
          <a:xfrm>
            <a:off x="9777528" y="5821278"/>
            <a:ext cx="2306052" cy="960855"/>
          </a:xfrm>
          <a:prstGeom prst="rect">
            <a:avLst/>
          </a:prstGeom>
        </p:spPr>
      </p:pic>
    </p:spTree>
    <p:extLst>
      <p:ext uri="{BB962C8B-B14F-4D97-AF65-F5344CB8AC3E}">
        <p14:creationId xmlns:p14="http://schemas.microsoft.com/office/powerpoint/2010/main" val="267033664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Lst>
  <p:txStyles>
    <p:titleStyle>
      <a:lvl1pPr algn="l" defTabSz="914400" rtl="0" eaLnBrk="1" latinLnBrk="0" hangingPunct="1">
        <a:lnSpc>
          <a:spcPct val="90000"/>
        </a:lnSpc>
        <a:spcBef>
          <a:spcPct val="0"/>
        </a:spcBef>
        <a:buNone/>
        <a:defRPr sz="4800" kern="1200">
          <a:solidFill>
            <a:srgbClr val="C2001C"/>
          </a:solidFill>
          <a:latin typeface="Calibri"/>
          <a:ea typeface="+mj-ea"/>
          <a:cs typeface="Calibri"/>
        </a:defRPr>
      </a:lvl1pPr>
    </p:titleStyle>
    <p:bodyStyle>
      <a:lvl1pPr marL="228600" indent="-228600" algn="l" defTabSz="914400" rtl="0" eaLnBrk="1" latinLnBrk="0" hangingPunct="1">
        <a:lnSpc>
          <a:spcPct val="90000"/>
        </a:lnSpc>
        <a:spcBef>
          <a:spcPts val="1000"/>
        </a:spcBef>
        <a:buClr>
          <a:srgbClr val="C2001C"/>
        </a:buClr>
        <a:buFont typeface="Arial"/>
        <a:buChar char="•"/>
        <a:defRPr sz="3600" kern="1200">
          <a:solidFill>
            <a:schemeClr val="tx1"/>
          </a:solidFill>
          <a:latin typeface="Calibri"/>
          <a:ea typeface="+mn-ea"/>
          <a:cs typeface="Calibri"/>
        </a:defRPr>
      </a:lvl1pPr>
      <a:lvl2pPr marL="685800" indent="-228600" algn="l" defTabSz="914400" rtl="0" eaLnBrk="1" latinLnBrk="0" hangingPunct="1">
        <a:lnSpc>
          <a:spcPct val="90000"/>
        </a:lnSpc>
        <a:spcBef>
          <a:spcPts val="500"/>
        </a:spcBef>
        <a:buClr>
          <a:srgbClr val="C2001C"/>
        </a:buClr>
        <a:buFont typeface="Arial"/>
        <a:buChar char="•"/>
        <a:defRPr sz="3200" kern="1200">
          <a:solidFill>
            <a:schemeClr val="tx1"/>
          </a:solidFill>
          <a:latin typeface="Calibri"/>
          <a:ea typeface="+mn-ea"/>
          <a:cs typeface="Calibri"/>
        </a:defRPr>
      </a:lvl2pPr>
      <a:lvl3pPr marL="1143000" indent="-228600" algn="l" defTabSz="914400" rtl="0" eaLnBrk="1" latinLnBrk="0" hangingPunct="1">
        <a:lnSpc>
          <a:spcPct val="90000"/>
        </a:lnSpc>
        <a:spcBef>
          <a:spcPts val="500"/>
        </a:spcBef>
        <a:buClr>
          <a:srgbClr val="C2001C"/>
        </a:buClr>
        <a:buFont typeface="Arial"/>
        <a:buChar char="•"/>
        <a:defRPr sz="2800" kern="1200">
          <a:solidFill>
            <a:schemeClr val="tx1"/>
          </a:solidFill>
          <a:latin typeface="Calibri"/>
          <a:ea typeface="+mn-ea"/>
          <a:cs typeface="Calibri"/>
        </a:defRPr>
      </a:lvl3pPr>
      <a:lvl4pPr marL="1600200" indent="-228600" algn="l" defTabSz="914400" rtl="0" eaLnBrk="1" latinLnBrk="0" hangingPunct="1">
        <a:lnSpc>
          <a:spcPct val="90000"/>
        </a:lnSpc>
        <a:spcBef>
          <a:spcPts val="500"/>
        </a:spcBef>
        <a:buClr>
          <a:srgbClr val="C2001C"/>
        </a:buClr>
        <a:buFont typeface="Arial"/>
        <a:buChar char="•"/>
        <a:defRPr sz="2400" kern="1200">
          <a:solidFill>
            <a:schemeClr val="tx1"/>
          </a:solidFill>
          <a:latin typeface="Calibri"/>
          <a:ea typeface="+mn-ea"/>
          <a:cs typeface="Calibri"/>
        </a:defRPr>
      </a:lvl4pPr>
      <a:lvl5pPr marL="2057400" indent="-228600" algn="l" defTabSz="914400" rtl="0" eaLnBrk="1" latinLnBrk="0" hangingPunct="1">
        <a:lnSpc>
          <a:spcPct val="90000"/>
        </a:lnSpc>
        <a:spcBef>
          <a:spcPts val="500"/>
        </a:spcBef>
        <a:buClr>
          <a:srgbClr val="C2001C"/>
        </a:buClr>
        <a:buFont typeface="Arial"/>
        <a:buChar char="•"/>
        <a:defRPr sz="2000" kern="1200">
          <a:solidFill>
            <a:schemeClr val="tx1"/>
          </a:solidFill>
          <a:latin typeface="Calibri"/>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05F906-23A6-E146-A8F1-990D0DB4C531}" type="datetimeFigureOut">
              <a:rPr lang="en-US" smtClean="0"/>
              <a:t>12/16/21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5B0FFB-7EB9-9042-9926-10244F1FF01E}" type="slidenum">
              <a:rPr lang="en-US" smtClean="0"/>
              <a:t>‹#›</a:t>
            </a:fld>
            <a:endParaRPr lang="en-US"/>
          </a:p>
        </p:txBody>
      </p:sp>
      <p:pic>
        <p:nvPicPr>
          <p:cNvPr id="7" name="Picture 6"/>
          <p:cNvPicPr>
            <a:picLocks noChangeAspect="1"/>
          </p:cNvPicPr>
          <p:nvPr userDrawn="1"/>
        </p:nvPicPr>
        <p:blipFill rotWithShape="1">
          <a:blip r:embed="rId13" cstate="screen">
            <a:extLst>
              <a:ext uri="{28A0092B-C50C-407E-A947-70E740481C1C}">
                <a14:useLocalDpi xmlns:a14="http://schemas.microsoft.com/office/drawing/2010/main"/>
              </a:ext>
            </a:extLst>
          </a:blip>
          <a:srcRect r="-223"/>
          <a:stretch/>
        </p:blipFill>
        <p:spPr>
          <a:xfrm>
            <a:off x="10440139" y="6311900"/>
            <a:ext cx="1370861" cy="506677"/>
          </a:xfrm>
          <a:prstGeom prst="rect">
            <a:avLst/>
          </a:prstGeom>
        </p:spPr>
      </p:pic>
      <p:pic>
        <p:nvPicPr>
          <p:cNvPr id="9" name="Picture 8"/>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81000" y="6284189"/>
            <a:ext cx="1321189" cy="507600"/>
          </a:xfrm>
          <a:prstGeom prst="rect">
            <a:avLst/>
          </a:prstGeom>
        </p:spPr>
      </p:pic>
    </p:spTree>
    <p:extLst>
      <p:ext uri="{BB962C8B-B14F-4D97-AF65-F5344CB8AC3E}">
        <p14:creationId xmlns:p14="http://schemas.microsoft.com/office/powerpoint/2010/main" val="405344990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arleton.ca/tls/events-and-programs/orientations/" TargetMode="External"/><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hyperlink" Target="https://carleton.ca/edc/cio/contract-instructor-orientation-online-resour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carleton.ca/tls/events-and-programs/programs/" TargetMode="External"/><Relationship Id="rId1" Type="http://schemas.openxmlformats.org/officeDocument/2006/relationships/slideLayout" Target="../slideLayouts/slideLayout45.xml"/><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hyperlink" Target="https://carleton.ca/tls/events-and-programs/orientations/cio/" TargetMode="External"/><Relationship Id="rId1" Type="http://schemas.openxmlformats.org/officeDocument/2006/relationships/slideLayout" Target="../slideLayouts/slideLayout24.xml"/><Relationship Id="rId4" Type="http://schemas.openxmlformats.org/officeDocument/2006/relationships/hyperlink" Target="https://cdn.psychologytoday.com/sites/default/files/styles/article-inline-half/public/blogs/145967/2014/07/156148-160269.jpg?itok=WCagp_X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43.xml"/><Relationship Id="rId5" Type="http://schemas.openxmlformats.org/officeDocument/2006/relationships/hyperlink" Target="mailto:tls@carleton.ca" TargetMode="External"/><Relationship Id="rId4" Type="http://schemas.openxmlformats.org/officeDocument/2006/relationships/hyperlink" Target="mailto:tlssupport@carleton.ca"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hyperlink" Target="https://carleton.ca/tls/events-and-programs/orientations/cio/" TargetMode="External"/><Relationship Id="rId1" Type="http://schemas.openxmlformats.org/officeDocument/2006/relationships/slideLayout" Target="../slideLayouts/slideLayout24.xml"/><Relationship Id="rId4" Type="http://schemas.openxmlformats.org/officeDocument/2006/relationships/hyperlink" Target="https://cdn.psychologytoday.com/sites/default/files/styles/article-inline-half/public/blogs/145967/2014/07/156148-160269.jpg?itok=WCagp_X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hyperlink" Target="https://carleton.ca/tasupport/"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hyperlink" Target="mailto:samantha.shortt@carleton.ca"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8" Type="http://schemas.openxmlformats.org/officeDocument/2006/relationships/hyperlink" Target="https://carleton.ca/tls/quick-guide-to-tls-resources-for-teaching-online/" TargetMode="External"/><Relationship Id="rId3" Type="http://schemas.openxmlformats.org/officeDocument/2006/relationships/hyperlink" Target="https://carleton.ca/tls/events-and-programs/programs/faculty-teaching-mentors/" TargetMode="External"/><Relationship Id="rId7" Type="http://schemas.openxmlformats.org/officeDocument/2006/relationships/hyperlink" Target="https://carleton.ca/tls/teaching-online/" TargetMode="External"/><Relationship Id="rId2" Type="http://schemas.openxmlformats.org/officeDocument/2006/relationships/image" Target="../media/image26.png"/><Relationship Id="rId1" Type="http://schemas.openxmlformats.org/officeDocument/2006/relationships/slideLayout" Target="../slideLayouts/slideLayout43.xml"/><Relationship Id="rId6" Type="http://schemas.openxmlformats.org/officeDocument/2006/relationships/hyperlink" Target="https://carleton.ca/tls/events-and-programs/orientations/cio/online-resources/" TargetMode="External"/><Relationship Id="rId5" Type="http://schemas.openxmlformats.org/officeDocument/2006/relationships/hyperlink" Target="https://carleton.ca/tls/events-and-programs/programs/welcome-to-my-classroom-series/" TargetMode="External"/><Relationship Id="rId10" Type="http://schemas.microsoft.com/office/2007/relationships/hdphoto" Target="../media/hdphoto1.wdp"/><Relationship Id="rId4" Type="http://schemas.openxmlformats.org/officeDocument/2006/relationships/hyperlink" Target="https://carleton.ca/tls/blog/" TargetMode="External"/><Relationship Id="rId9"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hyperlink" Target="mailto:edc@carleton.ca" TargetMode="External"/><Relationship Id="rId7"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43.xml"/><Relationship Id="rId6" Type="http://schemas.openxmlformats.org/officeDocument/2006/relationships/image" Target="../media/image29.png"/><Relationship Id="rId5" Type="http://schemas.openxmlformats.org/officeDocument/2006/relationships/hyperlink" Target="https://carleton.ca/tls/events-and-programs/orientations/cio/online-resources/" TargetMode="External"/><Relationship Id="rId4" Type="http://schemas.openxmlformats.org/officeDocument/2006/relationships/hyperlink" Target="mailto:info@cupe4600.ca"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4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hyperlink" Target="mailto:kirk.davies@carleton.ca" TargetMode="External"/><Relationship Id="rId7" Type="http://schemas.openxmlformats.org/officeDocument/2006/relationships/hyperlink" Target="mailto:morgan.rooney@carleton.ca"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hyperlink" Target="mailto:maristela.petrovicdzerdz@carleton.ca" TargetMode="External"/><Relationship Id="rId5" Type="http://schemas.openxmlformats.org/officeDocument/2006/relationships/hyperlink" Target="mailto:frank.heney@carleton.ca" TargetMode="External"/><Relationship Id="rId4" Type="http://schemas.openxmlformats.org/officeDocument/2006/relationships/hyperlink" Target="mailto:elspeth.mcculloch@carleton.ca"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43.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hyperlink" Target="mailto:tls@carleton.ca" TargetMode="External"/><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hyperlink" Target="https://carleton.ca/tls/teaching-online/" TargetMode="External"/><Relationship Id="rId5" Type="http://schemas.openxmlformats.org/officeDocument/2006/relationships/hyperlink" Target="https://carleton.ca/tls/events-and-programs/orientations/cio/online-resources/" TargetMode="External"/><Relationship Id="rId4" Type="http://schemas.openxmlformats.org/officeDocument/2006/relationships/hyperlink" Target="https://carleton.ca/tls/events-and-programs/programs/welcome-to-my-online-classro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diagramLayout" Target="../diagrams/layout1.xml"/><Relationship Id="rId7" Type="http://schemas.openxmlformats.org/officeDocument/2006/relationships/image" Target="../media/image19.png"/><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hyperlink" Target="https://carleton.ca/tls/blog/" TargetMode="External"/><Relationship Id="rId3" Type="http://schemas.openxmlformats.org/officeDocument/2006/relationships/hyperlink" Target="https://carleton.ca/tls/teaching-online/" TargetMode="External"/><Relationship Id="rId7" Type="http://schemas.openxmlformats.org/officeDocument/2006/relationships/hyperlink" Target="https://carleton.ca/tls/events-and-programs/events/" TargetMode="External"/><Relationship Id="rId2" Type="http://schemas.openxmlformats.org/officeDocument/2006/relationships/hyperlink" Target="https://carleton.ca/tls/events-and-programs/orientations/" TargetMode="External"/><Relationship Id="rId1" Type="http://schemas.openxmlformats.org/officeDocument/2006/relationships/slideLayout" Target="../slideLayouts/slideLayout24.xml"/><Relationship Id="rId6" Type="http://schemas.openxmlformats.org/officeDocument/2006/relationships/hyperlink" Target="https://carleton.ca/brightspace/instructors/" TargetMode="External"/><Relationship Id="rId11" Type="http://schemas.openxmlformats.org/officeDocument/2006/relationships/hyperlink" Target="https://carleton.ca/tls/events-and-programs/programs/" TargetMode="External"/><Relationship Id="rId5" Type="http://schemas.openxmlformats.org/officeDocument/2006/relationships/hyperlink" Target="http://tlssupport.carleton.ca" TargetMode="External"/><Relationship Id="rId10" Type="http://schemas.openxmlformats.org/officeDocument/2006/relationships/hyperlink" Target="mailto:tls@Carleton.ca" TargetMode="External"/><Relationship Id="rId4" Type="http://schemas.openxmlformats.org/officeDocument/2006/relationships/hyperlink" Target="https://carleton.ca/tls/course-consultation/" TargetMode="External"/><Relationship Id="rId9" Type="http://schemas.openxmlformats.org/officeDocument/2006/relationships/hyperlink" Target="https://carleton.ca/tls/events-and-programs/programs/faculty-teaching-mentor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carleton.ca/tls/events-and-programs/events/" TargetMode="Externa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37A8F26-3C4B-4505-AC18-36715D04335C}"/>
              </a:ext>
            </a:extLst>
          </p:cNvPr>
          <p:cNvSpPr txBox="1"/>
          <p:nvPr/>
        </p:nvSpPr>
        <p:spPr>
          <a:xfrm>
            <a:off x="-1084" y="4941020"/>
            <a:ext cx="12195232" cy="1918397"/>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rtlCol="0" anchor="t">
            <a:spAutoFit/>
          </a:bodyPr>
          <a:lstStyle/>
          <a:p>
            <a:pPr algn="ctr"/>
            <a:endParaRPr lang="en-US"/>
          </a:p>
        </p:txBody>
      </p:sp>
      <p:sp>
        <p:nvSpPr>
          <p:cNvPr id="2" name="Subtitle 1"/>
          <p:cNvSpPr>
            <a:spLocks noGrp="1"/>
          </p:cNvSpPr>
          <p:nvPr>
            <p:ph type="subTitle" idx="1"/>
          </p:nvPr>
        </p:nvSpPr>
        <p:spPr>
          <a:xfrm>
            <a:off x="1566623" y="3103879"/>
            <a:ext cx="9144000" cy="1572226"/>
          </a:xfrm>
        </p:spPr>
        <p:txBody>
          <a:bodyPr/>
          <a:lstStyle/>
          <a:p>
            <a:r>
              <a:rPr lang="en-US"/>
              <a:t>Contract Instructor Orientation</a:t>
            </a:r>
          </a:p>
        </p:txBody>
      </p:sp>
      <p:sp>
        <p:nvSpPr>
          <p:cNvPr id="3" name="Text Placeholder 2"/>
          <p:cNvSpPr>
            <a:spLocks noGrp="1"/>
          </p:cNvSpPr>
          <p:nvPr>
            <p:ph type="body" sz="quarter" idx="10"/>
          </p:nvPr>
        </p:nvSpPr>
        <p:spPr>
          <a:xfrm>
            <a:off x="1451439" y="3990605"/>
            <a:ext cx="9143999" cy="1000079"/>
          </a:xfrm>
        </p:spPr>
        <p:txBody>
          <a:bodyPr/>
          <a:lstStyle/>
          <a:p>
            <a:r>
              <a:rPr lang="en-US"/>
              <a:t>Winter 2022</a:t>
            </a:r>
          </a:p>
        </p:txBody>
      </p:sp>
      <p:sp>
        <p:nvSpPr>
          <p:cNvPr id="4" name="TextBox 3">
            <a:extLst>
              <a:ext uri="{FF2B5EF4-FFF2-40B4-BE49-F238E27FC236}">
                <a16:creationId xmlns:a16="http://schemas.microsoft.com/office/drawing/2014/main" id="{6E145555-BCB6-9D45-94CA-A909713F0AAE}"/>
              </a:ext>
            </a:extLst>
          </p:cNvPr>
          <p:cNvSpPr txBox="1"/>
          <p:nvPr/>
        </p:nvSpPr>
        <p:spPr>
          <a:xfrm>
            <a:off x="-6096" y="4941021"/>
            <a:ext cx="4414811" cy="190180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rtlCol="0" anchor="t">
            <a:spAutoFit/>
          </a:bodyPr>
          <a:lstStyle/>
          <a:p>
            <a:pPr algn="ctr"/>
            <a:r>
              <a:rPr lang="en-US" sz="2400" b="1">
                <a:solidFill>
                  <a:schemeClr val="bg1"/>
                </a:solidFill>
              </a:rPr>
              <a:t>Instructions: </a:t>
            </a:r>
            <a:br>
              <a:rPr lang="en-US"/>
            </a:br>
            <a:r>
              <a:rPr lang="en-US"/>
              <a:t>1. Please mute mic &amp; disable webcam</a:t>
            </a:r>
          </a:p>
          <a:p>
            <a:pPr algn="ctr"/>
            <a:r>
              <a:rPr lang="en-US"/>
              <a:t>2. When you want to contribute, type </a:t>
            </a:r>
          </a:p>
          <a:p>
            <a:pPr algn="ctr"/>
            <a:r>
              <a:rPr lang="en-US"/>
              <a:t>“</a:t>
            </a:r>
            <a:r>
              <a:rPr lang="en-US" i="1"/>
              <a:t>question</a:t>
            </a:r>
            <a:r>
              <a:rPr lang="en-US"/>
              <a:t>” or “</a:t>
            </a:r>
            <a:r>
              <a:rPr lang="en-US" i="1"/>
              <a:t>comment</a:t>
            </a:r>
            <a:r>
              <a:rPr lang="en-US"/>
              <a:t>” in the Chat box</a:t>
            </a:r>
          </a:p>
          <a:p>
            <a:pPr algn="ctr"/>
            <a:r>
              <a:rPr lang="en-US"/>
              <a:t>3. When recognized, enable mic &amp; webcam, </a:t>
            </a:r>
          </a:p>
          <a:p>
            <a:pPr algn="ctr"/>
            <a:r>
              <a:rPr lang="en-US"/>
              <a:t>then ask question or make comment</a:t>
            </a:r>
          </a:p>
        </p:txBody>
      </p:sp>
      <p:sp>
        <p:nvSpPr>
          <p:cNvPr id="5" name="TextBox 4">
            <a:extLst>
              <a:ext uri="{FF2B5EF4-FFF2-40B4-BE49-F238E27FC236}">
                <a16:creationId xmlns:a16="http://schemas.microsoft.com/office/drawing/2014/main" id="{A93BCB0A-B61B-3642-A21E-EB2F9306E75D}"/>
              </a:ext>
            </a:extLst>
          </p:cNvPr>
          <p:cNvSpPr txBox="1"/>
          <p:nvPr/>
        </p:nvSpPr>
        <p:spPr>
          <a:xfrm>
            <a:off x="8281492" y="5116554"/>
            <a:ext cx="3841407" cy="1723549"/>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rtlCol="0" anchor="t">
            <a:spAutoFit/>
          </a:bodyPr>
          <a:lstStyle/>
          <a:p>
            <a:pPr algn="ctr"/>
            <a:r>
              <a:rPr lang="en-US" sz="2400" b="1"/>
              <a:t>Online Resources </a:t>
            </a:r>
            <a:r>
              <a:rPr lang="en-US" sz="2400"/>
              <a:t>page</a:t>
            </a:r>
            <a:br>
              <a:rPr lang="en-US" sz="2400"/>
            </a:br>
            <a:r>
              <a:rPr lang="en-US" sz="2400"/>
              <a:t>for New CIs</a:t>
            </a:r>
            <a:br>
              <a:rPr lang="en-US" sz="2400"/>
            </a:br>
            <a:r>
              <a:rPr lang="en-US" sz="2400">
                <a:solidFill>
                  <a:srgbClr val="FF0000"/>
                </a:solidFill>
                <a:hlinkClick r:id="rId3">
                  <a:extLst>
                    <a:ext uri="{A12FA001-AC4F-418D-AE19-62706E023703}">
                      <ahyp:hlinkClr xmlns:ahyp="http://schemas.microsoft.com/office/drawing/2018/hyperlinkcolor" val="tx"/>
                    </a:ext>
                  </a:extLst>
                </a:hlinkClick>
              </a:rPr>
              <a:t>carleton.ca/tls/events-and-programs/orientations</a:t>
            </a:r>
            <a:endParaRPr lang="en-US" sz="2400">
              <a:solidFill>
                <a:srgbClr val="FF0000"/>
              </a:solidFill>
              <a:hlinkClick r:id="rId4">
                <a:extLst>
                  <a:ext uri="{A12FA001-AC4F-418D-AE19-62706E023703}">
                    <ahyp:hlinkClr xmlns:ahyp="http://schemas.microsoft.com/office/drawing/2018/hyperlinkcolor" val="tx"/>
                  </a:ext>
                </a:extLst>
              </a:hlinkClick>
            </a:endParaRPr>
          </a:p>
          <a:p>
            <a:pPr algn="ctr"/>
            <a:endParaRPr lang="en-US" sz="1000"/>
          </a:p>
        </p:txBody>
      </p:sp>
      <p:sp>
        <p:nvSpPr>
          <p:cNvPr id="6" name="TextBox 5">
            <a:extLst>
              <a:ext uri="{FF2B5EF4-FFF2-40B4-BE49-F238E27FC236}">
                <a16:creationId xmlns:a16="http://schemas.microsoft.com/office/drawing/2014/main" id="{5EAAA339-1237-7448-85E8-FDC948B7418B}"/>
              </a:ext>
            </a:extLst>
          </p:cNvPr>
          <p:cNvSpPr txBox="1"/>
          <p:nvPr/>
        </p:nvSpPr>
        <p:spPr>
          <a:xfrm>
            <a:off x="4887221" y="5298775"/>
            <a:ext cx="2890578" cy="120032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a:t>Take a moment to introduce yourself via the chat!</a:t>
            </a:r>
          </a:p>
        </p:txBody>
      </p:sp>
    </p:spTree>
    <p:extLst>
      <p:ext uri="{BB962C8B-B14F-4D97-AF65-F5344CB8AC3E}">
        <p14:creationId xmlns:p14="http://schemas.microsoft.com/office/powerpoint/2010/main" val="229307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129B5-FBD8-4C30-AFC6-8C411ED5B055}"/>
              </a:ext>
            </a:extLst>
          </p:cNvPr>
          <p:cNvSpPr>
            <a:spLocks noGrp="1"/>
          </p:cNvSpPr>
          <p:nvPr>
            <p:ph type="title"/>
          </p:nvPr>
        </p:nvSpPr>
        <p:spPr/>
        <p:txBody>
          <a:bodyPr>
            <a:normAutofit fontScale="90000"/>
          </a:bodyPr>
          <a:lstStyle/>
          <a:p>
            <a:br>
              <a:rPr lang="en-US" b="0">
                <a:ea typeface="+mj-lt"/>
                <a:cs typeface="+mj-lt"/>
              </a:rPr>
            </a:br>
            <a:r>
              <a:rPr lang="en-US">
                <a:solidFill>
                  <a:srgbClr val="C00000"/>
                </a:solidFill>
                <a:ea typeface="+mj-lt"/>
                <a:cs typeface="+mj-lt"/>
              </a:rPr>
              <a:t>Course Design Fundamentals Program</a:t>
            </a:r>
            <a:br>
              <a:rPr lang="en-US" b="0">
                <a:ea typeface="+mj-lt"/>
                <a:cs typeface="+mj-lt"/>
              </a:rPr>
            </a:br>
            <a:r>
              <a:rPr lang="en-US" b="0">
                <a:ea typeface="+mj-lt"/>
                <a:cs typeface="+mj-lt"/>
              </a:rPr>
              <a:t> </a:t>
            </a:r>
            <a:r>
              <a:rPr lang="en-US" sz="3000" b="0">
                <a:ea typeface="+mj-lt"/>
                <a:cs typeface="+mj-lt"/>
                <a:hlinkClick r:id="rId2"/>
              </a:rPr>
              <a:t>carleton.ca/tls/events-and-programs/programs/</a:t>
            </a:r>
            <a:r>
              <a:rPr lang="en-US" b="0">
                <a:ea typeface="+mj-lt"/>
                <a:cs typeface="+mj-lt"/>
              </a:rPr>
              <a:t> </a:t>
            </a:r>
            <a:br>
              <a:rPr lang="en-US" sz="2200" b="0">
                <a:ea typeface="+mj-lt"/>
                <a:cs typeface="+mj-lt"/>
              </a:rPr>
            </a:br>
            <a:endParaRPr lang="en-US" b="0">
              <a:ea typeface="+mj-lt"/>
              <a:cs typeface="+mj-lt"/>
            </a:endParaRPr>
          </a:p>
        </p:txBody>
      </p:sp>
      <p:sp>
        <p:nvSpPr>
          <p:cNvPr id="3" name="Content Placeholder 2">
            <a:extLst>
              <a:ext uri="{FF2B5EF4-FFF2-40B4-BE49-F238E27FC236}">
                <a16:creationId xmlns:a16="http://schemas.microsoft.com/office/drawing/2014/main" id="{B2391E13-5AAF-4FD1-8AD8-B55A50C913EF}"/>
              </a:ext>
            </a:extLst>
          </p:cNvPr>
          <p:cNvSpPr>
            <a:spLocks noGrp="1"/>
          </p:cNvSpPr>
          <p:nvPr>
            <p:ph idx="1"/>
          </p:nvPr>
        </p:nvSpPr>
        <p:spPr/>
        <p:txBody>
          <a:bodyPr vert="horz" lIns="91440" tIns="45720" rIns="91440" bIns="45720" rtlCol="0" anchor="t">
            <a:normAutofit/>
          </a:bodyPr>
          <a:lstStyle/>
          <a:p>
            <a:pPr>
              <a:buNone/>
            </a:pPr>
            <a:r>
              <a:rPr lang="en-US" b="1">
                <a:ea typeface="+mn-lt"/>
                <a:cs typeface="+mn-lt"/>
              </a:rPr>
              <a:t>Complete 5 CDF workshops </a:t>
            </a:r>
            <a:r>
              <a:rPr lang="en-US">
                <a:ea typeface="+mn-lt"/>
                <a:cs typeface="+mn-lt"/>
              </a:rPr>
              <a:t>(4 core and 1 elective)</a:t>
            </a:r>
            <a:endParaRPr lang="en-US"/>
          </a:p>
          <a:p>
            <a:pPr lvl="1"/>
            <a:r>
              <a:rPr lang="en-US">
                <a:ea typeface="+mn-lt"/>
                <a:cs typeface="+mn-lt"/>
              </a:rPr>
              <a:t>To </a:t>
            </a:r>
            <a:r>
              <a:rPr lang="en-US" b="1">
                <a:ea typeface="+mn-lt"/>
                <a:cs typeface="+mn-lt"/>
              </a:rPr>
              <a:t>complete</a:t>
            </a:r>
            <a:r>
              <a:rPr lang="en-US">
                <a:ea typeface="+mn-lt"/>
                <a:cs typeface="+mn-lt"/>
              </a:rPr>
              <a:t> the workshop, you will:</a:t>
            </a:r>
            <a:endParaRPr lang="en-US">
              <a:cs typeface="Calibri" panose="020F0502020204030204"/>
            </a:endParaRPr>
          </a:p>
          <a:p>
            <a:pPr marL="1428750" lvl="2" indent="-514350">
              <a:buAutoNum type="arabicPeriod"/>
            </a:pPr>
            <a:r>
              <a:rPr lang="en-US">
                <a:ea typeface="+mn-lt"/>
                <a:cs typeface="+mn-lt"/>
              </a:rPr>
              <a:t>Attend the workshop</a:t>
            </a:r>
            <a:endParaRPr lang="en-US">
              <a:cs typeface="Calibri" panose="020F0502020204030204"/>
            </a:endParaRPr>
          </a:p>
          <a:p>
            <a:pPr marL="1428750" lvl="2" indent="-514350">
              <a:buAutoNum type="arabicPeriod"/>
            </a:pPr>
            <a:r>
              <a:rPr lang="en-US">
                <a:ea typeface="+mn-lt"/>
                <a:cs typeface="+mn-lt"/>
              </a:rPr>
              <a:t>Submit the post-workshop activity where you will apply the principles and strategies you learned in the workshop in the context of your course</a:t>
            </a:r>
            <a:endParaRPr lang="en-US">
              <a:cs typeface="Calibri" panose="020F0502020204030204"/>
            </a:endParaRPr>
          </a:p>
          <a:p>
            <a:pPr marL="1428750" lvl="2" indent="-514350">
              <a:buAutoNum type="arabicPeriod"/>
            </a:pPr>
            <a:r>
              <a:rPr lang="en-US">
                <a:ea typeface="+mn-lt"/>
                <a:cs typeface="+mn-lt"/>
              </a:rPr>
              <a:t>Receive a constructive feedback from lead facilitators</a:t>
            </a:r>
            <a:endParaRPr lang="en-US">
              <a:cs typeface="Calibri" panose="020F0502020204030204"/>
            </a:endParaRPr>
          </a:p>
          <a:p>
            <a:pPr>
              <a:buNone/>
            </a:pPr>
            <a:r>
              <a:rPr lang="en-US" b="1">
                <a:ea typeface="+mn-lt"/>
                <a:cs typeface="+mn-lt"/>
              </a:rPr>
              <a:t>                          </a:t>
            </a:r>
            <a:r>
              <a:rPr lang="en-US" b="1">
                <a:solidFill>
                  <a:schemeClr val="accent1"/>
                </a:solidFill>
                <a:ea typeface="+mn-lt"/>
                <a:cs typeface="+mn-lt"/>
              </a:rPr>
              <a:t> </a:t>
            </a:r>
            <a:r>
              <a:rPr lang="en-US" sz="5400" b="1">
                <a:solidFill>
                  <a:schemeClr val="accent1"/>
                </a:solidFill>
                <a:ea typeface="+mn-lt"/>
                <a:cs typeface="+mn-lt"/>
              </a:rPr>
              <a:t>+</a:t>
            </a:r>
            <a:r>
              <a:rPr lang="en-US" sz="4800" b="1">
                <a:solidFill>
                  <a:schemeClr val="accent1"/>
                </a:solidFill>
                <a:ea typeface="+mn-lt"/>
                <a:cs typeface="+mn-lt"/>
              </a:rPr>
              <a:t> </a:t>
            </a:r>
            <a:r>
              <a:rPr lang="en-US" b="1">
                <a:ea typeface="+mn-lt"/>
                <a:cs typeface="+mn-lt"/>
              </a:rPr>
              <a:t>Submit a Reflection Paper</a:t>
            </a:r>
            <a:endParaRPr lang="en-US">
              <a:cs typeface="Calibri"/>
            </a:endParaRPr>
          </a:p>
          <a:p>
            <a:pPr marL="0" indent="0">
              <a:buNone/>
            </a:pPr>
            <a:endParaRPr lang="en-US">
              <a:cs typeface="Calibri"/>
            </a:endParaRPr>
          </a:p>
        </p:txBody>
      </p:sp>
      <p:sp>
        <p:nvSpPr>
          <p:cNvPr id="6" name="TextBox 5">
            <a:extLst>
              <a:ext uri="{FF2B5EF4-FFF2-40B4-BE49-F238E27FC236}">
                <a16:creationId xmlns:a16="http://schemas.microsoft.com/office/drawing/2014/main" id="{AC53D1D8-EAB8-4AF7-B680-FE3A61B456F9}"/>
              </a:ext>
            </a:extLst>
          </p:cNvPr>
          <p:cNvSpPr txBox="1"/>
          <p:nvPr/>
        </p:nvSpPr>
        <p:spPr>
          <a:xfrm>
            <a:off x="6099719" y="5272668"/>
            <a:ext cx="406276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Letter of Completion </a:t>
            </a:r>
            <a:endParaRPr lang="en-US" sz="2800" b="1">
              <a:cs typeface="Calibri"/>
            </a:endParaRPr>
          </a:p>
        </p:txBody>
      </p:sp>
      <p:sp>
        <p:nvSpPr>
          <p:cNvPr id="9" name="Arrow: Bent-Up 8">
            <a:extLst>
              <a:ext uri="{FF2B5EF4-FFF2-40B4-BE49-F238E27FC236}">
                <a16:creationId xmlns:a16="http://schemas.microsoft.com/office/drawing/2014/main" id="{7C4EF40A-CD9A-4A95-8829-9598C353B0FF}"/>
              </a:ext>
            </a:extLst>
          </p:cNvPr>
          <p:cNvSpPr/>
          <p:nvPr/>
        </p:nvSpPr>
        <p:spPr>
          <a:xfrm rot="5400000">
            <a:off x="5393185" y="5043741"/>
            <a:ext cx="631902" cy="47392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10" descr="Diploma roll with solid fill">
            <a:extLst>
              <a:ext uri="{FF2B5EF4-FFF2-40B4-BE49-F238E27FC236}">
                <a16:creationId xmlns:a16="http://schemas.microsoft.com/office/drawing/2014/main" id="{B61BAC49-5C88-40B8-B4F1-7FFFD7A63E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11629" y="5136995"/>
            <a:ext cx="914400" cy="914400"/>
          </a:xfrm>
          <a:prstGeom prst="rect">
            <a:avLst/>
          </a:prstGeom>
        </p:spPr>
      </p:pic>
    </p:spTree>
    <p:extLst>
      <p:ext uri="{BB962C8B-B14F-4D97-AF65-F5344CB8AC3E}">
        <p14:creationId xmlns:p14="http://schemas.microsoft.com/office/powerpoint/2010/main" val="1910855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976533"/>
          </a:xfrm>
          <a:prstGeom prst="rect">
            <a:avLst/>
          </a:prstGeom>
          <a:solidFill>
            <a:srgbClr val="3591B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591B4"/>
              </a:solidFill>
              <a:effectLst/>
              <a:uLnTx/>
              <a:uFillTx/>
              <a:latin typeface="Corbel"/>
              <a:ea typeface="+mn-ea"/>
              <a:cs typeface="+mn-cs"/>
            </a:endParaRPr>
          </a:p>
        </p:txBody>
      </p:sp>
      <p:sp>
        <p:nvSpPr>
          <p:cNvPr id="7" name="Footer Placeholder 4"/>
          <p:cNvSpPr txBox="1">
            <a:spLocks/>
          </p:cNvSpPr>
          <p:nvPr/>
        </p:nvSpPr>
        <p:spPr>
          <a:xfrm>
            <a:off x="1130659" y="33644"/>
            <a:ext cx="3016912" cy="448437"/>
          </a:xfrm>
          <a:prstGeom prst="rect">
            <a:avLst/>
          </a:prstGeom>
        </p:spPr>
        <p:txBody>
          <a:bodyPr vert="horz" lIns="121920" tIns="60960" rIns="121920" bIns="60960" rtlCol="0" anchor="b"/>
          <a:lstStyle>
            <a:lvl1pPr algn="r">
              <a:defRPr sz="800">
                <a:solidFill>
                  <a:schemeClr val="tx1"/>
                </a:solidFill>
                <a:latin typeface="Arial"/>
                <a:cs typeface="Arial"/>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a:ln>
                <a:noFill/>
              </a:ln>
              <a:solidFill>
                <a:srgbClr val="FFFFFF"/>
              </a:solidFill>
              <a:effectLst/>
              <a:uLnTx/>
              <a:uFillTx/>
              <a:latin typeface="Arial"/>
              <a:ea typeface="+mn-ea"/>
              <a:cs typeface="Arial"/>
            </a:endParaRPr>
          </a:p>
        </p:txBody>
      </p:sp>
      <p:pic>
        <p:nvPicPr>
          <p:cNvPr id="8" name="Picture 7" descr="edc_logo_swoop_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12557" y="161552"/>
            <a:ext cx="754963" cy="320528"/>
          </a:xfrm>
          <a:prstGeom prst="rect">
            <a:avLst/>
          </a:prstGeom>
        </p:spPr>
      </p:pic>
      <p:sp>
        <p:nvSpPr>
          <p:cNvPr id="4" name="Title 3"/>
          <p:cNvSpPr>
            <a:spLocks noGrp="1"/>
          </p:cNvSpPr>
          <p:nvPr>
            <p:ph type="ctrTitle"/>
          </p:nvPr>
        </p:nvSpPr>
        <p:spPr/>
        <p:txBody>
          <a:bodyPr/>
          <a:lstStyle/>
          <a:p>
            <a:r>
              <a:rPr lang="en-US">
                <a:solidFill>
                  <a:schemeClr val="bg1"/>
                </a:solidFill>
              </a:rPr>
              <a:t>Questions</a:t>
            </a:r>
          </a:p>
        </p:txBody>
      </p:sp>
      <p:sp>
        <p:nvSpPr>
          <p:cNvPr id="5" name="Subtitle 4"/>
          <p:cNvSpPr>
            <a:spLocks noGrp="1"/>
          </p:cNvSpPr>
          <p:nvPr>
            <p:ph type="subTitle" idx="1"/>
          </p:nvPr>
        </p:nvSpPr>
        <p:spPr>
          <a:xfrm>
            <a:off x="336408" y="1274635"/>
            <a:ext cx="8534400" cy="1620611"/>
          </a:xfrm>
        </p:spPr>
        <p:txBody>
          <a:bodyPr/>
          <a:lstStyle/>
          <a:p>
            <a:r>
              <a:rPr lang="en-US">
                <a:solidFill>
                  <a:schemeClr val="bg1">
                    <a:lumMod val="85000"/>
                  </a:schemeClr>
                </a:solidFill>
              </a:rPr>
              <a:t>6:00-7:00pm</a:t>
            </a:r>
          </a:p>
        </p:txBody>
      </p:sp>
    </p:spTree>
    <p:extLst>
      <p:ext uri="{BB962C8B-B14F-4D97-AF65-F5344CB8AC3E}">
        <p14:creationId xmlns:p14="http://schemas.microsoft.com/office/powerpoint/2010/main" val="2302732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Questions</a:t>
            </a:r>
          </a:p>
        </p:txBody>
      </p:sp>
      <p:sp>
        <p:nvSpPr>
          <p:cNvPr id="3" name="Content Placeholder 2"/>
          <p:cNvSpPr>
            <a:spLocks noGrp="1"/>
          </p:cNvSpPr>
          <p:nvPr>
            <p:ph idx="1"/>
          </p:nvPr>
        </p:nvSpPr>
        <p:spPr>
          <a:xfrm>
            <a:off x="838200" y="1359243"/>
            <a:ext cx="8077200" cy="4954471"/>
          </a:xfrm>
        </p:spPr>
        <p:txBody>
          <a:bodyPr vert="horz" lIns="91440" tIns="45720" rIns="91440" bIns="45720" rtlCol="0" anchor="t">
            <a:normAutofit fontScale="70000" lnSpcReduction="20000"/>
          </a:bodyPr>
          <a:lstStyle/>
          <a:p>
            <a:r>
              <a:rPr lang="en-US"/>
              <a:t>In advance of this session, you had the chance to review materials provided on the </a:t>
            </a:r>
            <a:r>
              <a:rPr lang="en-US" dirty="0">
                <a:hlinkClick r:id="rId2"/>
              </a:rPr>
              <a:t>carleton.ca/tls/events-and-programs/orientations </a:t>
            </a:r>
            <a:r>
              <a:rPr lang="en-US"/>
              <a:t>website</a:t>
            </a:r>
          </a:p>
          <a:p>
            <a:r>
              <a:rPr lang="en-US" dirty="0"/>
              <a:t>For the first half of our session, we’d like to see what questions you have about:</a:t>
            </a:r>
          </a:p>
          <a:p>
            <a:pPr marL="971550" lvl="1" indent="-514350">
              <a:buFont typeface="+mj-lt"/>
              <a:buAutoNum type="arabicPeriod"/>
            </a:pPr>
            <a:r>
              <a:rPr lang="en-US" dirty="0"/>
              <a:t>Your Union (CUPE 4600)</a:t>
            </a:r>
          </a:p>
          <a:p>
            <a:pPr marL="971550" lvl="1" indent="-514350">
              <a:buFont typeface="+mj-lt"/>
              <a:buAutoNum type="arabicPeriod"/>
            </a:pPr>
            <a:r>
              <a:rPr lang="en-US" dirty="0"/>
              <a:t>Policies &amp; Procedures</a:t>
            </a:r>
          </a:p>
          <a:p>
            <a:pPr marL="971550" lvl="1" indent="-514350">
              <a:buFont typeface="+mj-lt"/>
              <a:buAutoNum type="arabicPeriod"/>
            </a:pPr>
            <a:r>
              <a:rPr lang="en-US" dirty="0"/>
              <a:t>Resources for You/Students</a:t>
            </a:r>
          </a:p>
          <a:p>
            <a:pPr marL="971550" lvl="1" indent="-514350">
              <a:buFont typeface="+mj-lt"/>
              <a:buAutoNum type="arabicPeriod"/>
            </a:pPr>
            <a:r>
              <a:rPr lang="en-US" dirty="0"/>
              <a:t>Online Teaching, Ed Tech</a:t>
            </a:r>
          </a:p>
          <a:p>
            <a:pPr marL="971550" lvl="1" indent="-514350">
              <a:buAutoNum type="arabicPeriod"/>
            </a:pPr>
            <a:r>
              <a:rPr lang="en-US"/>
              <a:t>F2F, HyFlex Teaching</a:t>
            </a:r>
            <a:endParaRPr lang="en-US" dirty="0"/>
          </a:p>
          <a:p>
            <a:pPr marL="971550" lvl="1" indent="-514350">
              <a:buFont typeface="+mj-lt"/>
              <a:buAutoNum type="arabicPeriod"/>
            </a:pPr>
            <a:r>
              <a:rPr lang="en-US" dirty="0"/>
              <a:t>Other</a:t>
            </a:r>
          </a:p>
          <a:p>
            <a:r>
              <a:rPr lang="en-US" b="1"/>
              <a:t>To</a:t>
            </a:r>
            <a:r>
              <a:rPr lang="en-US" dirty="0"/>
              <a:t> </a:t>
            </a:r>
            <a:r>
              <a:rPr lang="en-US" b="1"/>
              <a:t>participate</a:t>
            </a:r>
            <a:r>
              <a:rPr lang="en-US"/>
              <a:t>, just type “question” or “comment” in the Chat menu, then enable mic/webcam when called upon to contribute</a:t>
            </a:r>
          </a:p>
        </p:txBody>
      </p:sp>
      <p:pic>
        <p:nvPicPr>
          <p:cNvPr id="4" name="Picture 3">
            <a:extLst>
              <a:ext uri="{FF2B5EF4-FFF2-40B4-BE49-F238E27FC236}">
                <a16:creationId xmlns:a16="http://schemas.microsoft.com/office/drawing/2014/main" id="{4CFCFF9B-2B09-A34D-AB47-4BC688109029}"/>
              </a:ext>
            </a:extLst>
          </p:cNvPr>
          <p:cNvPicPr>
            <a:picLocks noChangeAspect="1"/>
          </p:cNvPicPr>
          <p:nvPr/>
        </p:nvPicPr>
        <p:blipFill>
          <a:blip r:embed="rId3"/>
          <a:stretch>
            <a:fillRect/>
          </a:stretch>
        </p:blipFill>
        <p:spPr>
          <a:xfrm>
            <a:off x="8915400" y="1701800"/>
            <a:ext cx="2978150" cy="3378200"/>
          </a:xfrm>
          <a:prstGeom prst="rect">
            <a:avLst/>
          </a:prstGeom>
        </p:spPr>
        <p:style>
          <a:lnRef idx="2">
            <a:schemeClr val="dk1"/>
          </a:lnRef>
          <a:fillRef idx="1">
            <a:schemeClr val="lt1"/>
          </a:fillRef>
          <a:effectRef idx="0">
            <a:schemeClr val="dk1"/>
          </a:effectRef>
          <a:fontRef idx="minor">
            <a:schemeClr val="dk1"/>
          </a:fontRef>
        </p:style>
      </p:pic>
      <p:sp>
        <p:nvSpPr>
          <p:cNvPr id="5" name="TextBox 4">
            <a:extLst>
              <a:ext uri="{FF2B5EF4-FFF2-40B4-BE49-F238E27FC236}">
                <a16:creationId xmlns:a16="http://schemas.microsoft.com/office/drawing/2014/main" id="{DE32C795-65F0-254A-8B81-FD0BB81D5A66}"/>
              </a:ext>
            </a:extLst>
          </p:cNvPr>
          <p:cNvSpPr txBox="1"/>
          <p:nvPr/>
        </p:nvSpPr>
        <p:spPr>
          <a:xfrm>
            <a:off x="9680713" y="5048478"/>
            <a:ext cx="1303562" cy="215444"/>
          </a:xfrm>
          <a:prstGeom prst="rect">
            <a:avLst/>
          </a:prstGeom>
          <a:noFill/>
        </p:spPr>
        <p:txBody>
          <a:bodyPr wrap="none" rtlCol="0">
            <a:spAutoFit/>
          </a:bodyPr>
          <a:lstStyle/>
          <a:p>
            <a:r>
              <a:rPr lang="en-US" sz="800" err="1">
                <a:hlinkClick r:id="rId4"/>
              </a:rPr>
              <a:t>cdn.psychologytoday.com</a:t>
            </a:r>
            <a:endParaRPr lang="en-US" sz="800"/>
          </a:p>
        </p:txBody>
      </p:sp>
    </p:spTree>
    <p:extLst>
      <p:ext uri="{BB962C8B-B14F-4D97-AF65-F5344CB8AC3E}">
        <p14:creationId xmlns:p14="http://schemas.microsoft.com/office/powerpoint/2010/main" val="2758490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00A06-0C6C-9342-9E1E-0CFC0E892E25}"/>
              </a:ext>
            </a:extLst>
          </p:cNvPr>
          <p:cNvSpPr>
            <a:spLocks noGrp="1"/>
          </p:cNvSpPr>
          <p:nvPr>
            <p:ph type="title"/>
          </p:nvPr>
        </p:nvSpPr>
        <p:spPr/>
        <p:txBody>
          <a:bodyPr/>
          <a:lstStyle/>
          <a:p>
            <a:r>
              <a:rPr lang="en-US"/>
              <a:t>Issues We Could Explore</a:t>
            </a:r>
          </a:p>
        </p:txBody>
      </p:sp>
      <p:sp>
        <p:nvSpPr>
          <p:cNvPr id="3" name="Content Placeholder 2">
            <a:extLst>
              <a:ext uri="{FF2B5EF4-FFF2-40B4-BE49-F238E27FC236}">
                <a16:creationId xmlns:a16="http://schemas.microsoft.com/office/drawing/2014/main" id="{3C3D6CCE-BBD6-714A-80AF-383E8779DCA8}"/>
              </a:ext>
            </a:extLst>
          </p:cNvPr>
          <p:cNvSpPr>
            <a:spLocks noGrp="1"/>
          </p:cNvSpPr>
          <p:nvPr>
            <p:ph idx="1"/>
          </p:nvPr>
        </p:nvSpPr>
        <p:spPr>
          <a:xfrm>
            <a:off x="707571" y="1359243"/>
            <a:ext cx="5327469" cy="4295599"/>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r>
              <a:rPr lang="en-US"/>
              <a:t>I used to do XXX in </a:t>
            </a:r>
            <a:r>
              <a:rPr lang="en-US" err="1"/>
              <a:t>cuLearn</a:t>
            </a:r>
            <a:r>
              <a:rPr lang="en-US"/>
              <a:t>: (how) can I do that in Brightspace? </a:t>
            </a:r>
          </a:p>
          <a:p>
            <a:r>
              <a:rPr lang="en-US"/>
              <a:t>What do I do for course readings/textbooks?</a:t>
            </a:r>
          </a:p>
          <a:p>
            <a:r>
              <a:rPr lang="en-US"/>
              <a:t>What should be / has to be in my syllabus?</a:t>
            </a:r>
          </a:p>
          <a:p>
            <a:r>
              <a:rPr lang="en-US"/>
              <a:t>How do I deal with requests for accommodations (</a:t>
            </a:r>
            <a:r>
              <a:rPr lang="en-US" err="1"/>
              <a:t>LoAs</a:t>
            </a:r>
            <a:r>
              <a:rPr lang="en-US"/>
              <a:t>)?</a:t>
            </a:r>
          </a:p>
          <a:p>
            <a:r>
              <a:rPr lang="en-US"/>
              <a:t>What do I do if I think I have an academic integrity case on my hands?</a:t>
            </a:r>
          </a:p>
        </p:txBody>
      </p:sp>
      <p:sp>
        <p:nvSpPr>
          <p:cNvPr id="4" name="Content Placeholder 2">
            <a:extLst>
              <a:ext uri="{FF2B5EF4-FFF2-40B4-BE49-F238E27FC236}">
                <a16:creationId xmlns:a16="http://schemas.microsoft.com/office/drawing/2014/main" id="{71C03EB4-397B-694A-80C7-8014643DA666}"/>
              </a:ext>
            </a:extLst>
          </p:cNvPr>
          <p:cNvSpPr txBox="1">
            <a:spLocks/>
          </p:cNvSpPr>
          <p:nvPr/>
        </p:nvSpPr>
        <p:spPr>
          <a:xfrm>
            <a:off x="6096000" y="1359243"/>
            <a:ext cx="5447212" cy="4295599"/>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Clr>
                <a:srgbClr val="C2001C"/>
              </a:buClr>
              <a:buFont typeface="Arial"/>
              <a:buChar char="•"/>
              <a:defRPr sz="36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Clr>
                <a:srgbClr val="C2001C"/>
              </a:buClr>
              <a:buFont typeface="Arial"/>
              <a:buChar char="•"/>
              <a:defRPr sz="32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Clr>
                <a:srgbClr val="C2001C"/>
              </a:buClr>
              <a:buFont typeface="Arial"/>
              <a:buChar char="•"/>
              <a:defRPr sz="28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Clr>
                <a:srgbClr val="C2001C"/>
              </a:buClr>
              <a:buFont typeface="Arial"/>
              <a:buChar char="•"/>
              <a:defRPr sz="24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Clr>
                <a:srgbClr val="C2001C"/>
              </a:buClr>
              <a:buFont typeface="Arial"/>
              <a:buChar char="•"/>
              <a:defRPr sz="20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US"/>
              <a:t>What's a Brightspace? Where do I get started?</a:t>
            </a:r>
          </a:p>
          <a:p>
            <a:r>
              <a:rPr lang="en-US"/>
              <a:t>What benefits do I have as a CUPE 4600 member? How do I access/take advantage of those?</a:t>
            </a:r>
          </a:p>
          <a:p>
            <a:r>
              <a:rPr lang="en-US"/>
              <a:t>I teach in XXX department. What student services are most relevant for my students?</a:t>
            </a:r>
          </a:p>
          <a:p>
            <a:r>
              <a:rPr lang="en-US"/>
              <a:t>Should I do a ‘regular’ exam online, or a take-home? When do I have to decide?</a:t>
            </a:r>
          </a:p>
        </p:txBody>
      </p:sp>
    </p:spTree>
    <p:extLst>
      <p:ext uri="{BB962C8B-B14F-4D97-AF65-F5344CB8AC3E}">
        <p14:creationId xmlns:p14="http://schemas.microsoft.com/office/powerpoint/2010/main" val="1989772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00A06-0C6C-9342-9E1E-0CFC0E892E25}"/>
              </a:ext>
            </a:extLst>
          </p:cNvPr>
          <p:cNvSpPr>
            <a:spLocks noGrp="1"/>
          </p:cNvSpPr>
          <p:nvPr>
            <p:ph type="title"/>
          </p:nvPr>
        </p:nvSpPr>
        <p:spPr/>
        <p:txBody>
          <a:bodyPr/>
          <a:lstStyle/>
          <a:p>
            <a:r>
              <a:rPr lang="en-US"/>
              <a:t>Issues We Could Explore</a:t>
            </a:r>
          </a:p>
        </p:txBody>
      </p:sp>
      <p:sp>
        <p:nvSpPr>
          <p:cNvPr id="3" name="Content Placeholder 2">
            <a:extLst>
              <a:ext uri="{FF2B5EF4-FFF2-40B4-BE49-F238E27FC236}">
                <a16:creationId xmlns:a16="http://schemas.microsoft.com/office/drawing/2014/main" id="{3C3D6CCE-BBD6-714A-80AF-383E8779DCA8}"/>
              </a:ext>
            </a:extLst>
          </p:cNvPr>
          <p:cNvSpPr>
            <a:spLocks noGrp="1"/>
          </p:cNvSpPr>
          <p:nvPr>
            <p:ph idx="1"/>
          </p:nvPr>
        </p:nvSpPr>
        <p:spPr>
          <a:xfrm>
            <a:off x="698863" y="1359949"/>
            <a:ext cx="5327469" cy="4295599"/>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r>
              <a:rPr lang="en-US"/>
              <a:t>Should I design my course as synchronous or asynchronous, or some mix thereof?</a:t>
            </a:r>
          </a:p>
          <a:p>
            <a:r>
              <a:rPr lang="en-US"/>
              <a:t>If synchronous, do I use Zoom? </a:t>
            </a:r>
            <a:r>
              <a:rPr lang="en-US" err="1"/>
              <a:t>BigBlueButton</a:t>
            </a:r>
            <a:r>
              <a:rPr lang="en-US"/>
              <a:t>? Teams? Other?</a:t>
            </a:r>
          </a:p>
          <a:p>
            <a:r>
              <a:rPr lang="en-US"/>
              <a:t>What suggestions do you have for ways to make sure students are engaging with weekly lessons?</a:t>
            </a:r>
          </a:p>
          <a:p>
            <a:r>
              <a:rPr lang="en-US"/>
              <a:t>I want to have my students do XXX… do we have any ed tech tools to help me to do that?</a:t>
            </a:r>
          </a:p>
        </p:txBody>
      </p:sp>
      <p:sp>
        <p:nvSpPr>
          <p:cNvPr id="4" name="Content Placeholder 2">
            <a:extLst>
              <a:ext uri="{FF2B5EF4-FFF2-40B4-BE49-F238E27FC236}">
                <a16:creationId xmlns:a16="http://schemas.microsoft.com/office/drawing/2014/main" id="{71C03EB4-397B-694A-80C7-8014643DA666}"/>
              </a:ext>
            </a:extLst>
          </p:cNvPr>
          <p:cNvSpPr txBox="1">
            <a:spLocks/>
          </p:cNvSpPr>
          <p:nvPr/>
        </p:nvSpPr>
        <p:spPr>
          <a:xfrm>
            <a:off x="6165670" y="1359949"/>
            <a:ext cx="5447212" cy="4295599"/>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Clr>
                <a:srgbClr val="C2001C"/>
              </a:buClr>
              <a:buFont typeface="Arial"/>
              <a:buChar char="•"/>
              <a:defRPr sz="36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Clr>
                <a:srgbClr val="C2001C"/>
              </a:buClr>
              <a:buFont typeface="Arial"/>
              <a:buChar char="•"/>
              <a:defRPr sz="32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Clr>
                <a:srgbClr val="C2001C"/>
              </a:buClr>
              <a:buFont typeface="Arial"/>
              <a:buChar char="•"/>
              <a:defRPr sz="28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Clr>
                <a:srgbClr val="C2001C"/>
              </a:buClr>
              <a:buFont typeface="Arial"/>
              <a:buChar char="•"/>
              <a:defRPr sz="24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Clr>
                <a:srgbClr val="C2001C"/>
              </a:buClr>
              <a:buFont typeface="Arial"/>
              <a:buChar char="•"/>
              <a:defRPr sz="20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US"/>
              <a:t>What ed tech tools do you think are mostly likely to help me in the current moment/situation?</a:t>
            </a:r>
          </a:p>
          <a:p>
            <a:r>
              <a:rPr lang="en-US"/>
              <a:t>What does a good communications strategy for an online course look like?</a:t>
            </a:r>
          </a:p>
          <a:p>
            <a:r>
              <a:rPr lang="en-US"/>
              <a:t>What are your top tips for first time instructors &amp; instructors teaching online for the first time?</a:t>
            </a:r>
          </a:p>
          <a:p>
            <a:r>
              <a:rPr lang="en-US"/>
              <a:t>I’m overwhelmed and don’t know where to begin… help!</a:t>
            </a:r>
          </a:p>
        </p:txBody>
      </p:sp>
    </p:spTree>
    <p:extLst>
      <p:ext uri="{BB962C8B-B14F-4D97-AF65-F5344CB8AC3E}">
        <p14:creationId xmlns:p14="http://schemas.microsoft.com/office/powerpoint/2010/main" val="1900228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t="-9000" b="-9000"/>
          </a:stretch>
        </a:blipFill>
        <a:effectLst/>
      </p:bgPr>
    </p:bg>
    <p:spTree>
      <p:nvGrpSpPr>
        <p:cNvPr id="1" name=""/>
        <p:cNvGrpSpPr/>
        <p:nvPr/>
      </p:nvGrpSpPr>
      <p:grpSpPr>
        <a:xfrm>
          <a:off x="0" y="0"/>
          <a:ext cx="0" cy="0"/>
          <a:chOff x="0" y="0"/>
          <a:chExt cx="0" cy="0"/>
        </a:xfrm>
      </p:grpSpPr>
      <p:pic>
        <p:nvPicPr>
          <p:cNvPr id="6" name="Picture 5" descr="edc_logo_swoop_whit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557" y="161552"/>
            <a:ext cx="754963" cy="320528"/>
          </a:xfrm>
          <a:prstGeom prst="rect">
            <a:avLst/>
          </a:prstGeom>
        </p:spPr>
      </p:pic>
      <p:sp>
        <p:nvSpPr>
          <p:cNvPr id="2" name="Title 1"/>
          <p:cNvSpPr>
            <a:spLocks noGrp="1"/>
          </p:cNvSpPr>
          <p:nvPr>
            <p:ph type="ctrTitle"/>
          </p:nvPr>
        </p:nvSpPr>
        <p:spPr>
          <a:xfrm>
            <a:off x="411409" y="1712525"/>
            <a:ext cx="5987143" cy="1537576"/>
          </a:xfrm>
        </p:spPr>
        <p:txBody>
          <a:bodyPr>
            <a:normAutofit/>
          </a:bodyPr>
          <a:lstStyle/>
          <a:p>
            <a:pPr algn="l"/>
            <a:r>
              <a:rPr lang="en-US" sz="7000">
                <a:solidFill>
                  <a:schemeClr val="bg1"/>
                </a:solidFill>
              </a:rPr>
              <a:t>Break time!</a:t>
            </a:r>
          </a:p>
        </p:txBody>
      </p:sp>
      <p:sp>
        <p:nvSpPr>
          <p:cNvPr id="3" name="Subtitle 2"/>
          <p:cNvSpPr>
            <a:spLocks noGrp="1"/>
          </p:cNvSpPr>
          <p:nvPr>
            <p:ph type="subTitle" idx="1"/>
          </p:nvPr>
        </p:nvSpPr>
        <p:spPr>
          <a:xfrm>
            <a:off x="627156" y="1012371"/>
            <a:ext cx="5555930" cy="1024429"/>
          </a:xfrm>
        </p:spPr>
        <p:txBody>
          <a:bodyPr vert="horz" lIns="91440" tIns="45720" rIns="91440" bIns="45720" rtlCol="0" anchor="t">
            <a:noAutofit/>
          </a:bodyPr>
          <a:lstStyle/>
          <a:p>
            <a:pPr algn="l"/>
            <a:r>
              <a:rPr lang="en-US" sz="4000">
                <a:solidFill>
                  <a:schemeClr val="bg1"/>
                </a:solidFill>
              </a:rPr>
              <a:t>Please be back in 20 mins</a:t>
            </a:r>
          </a:p>
        </p:txBody>
      </p:sp>
      <p:sp>
        <p:nvSpPr>
          <p:cNvPr id="10" name="Footer Placeholder 4"/>
          <p:cNvSpPr txBox="1">
            <a:spLocks/>
          </p:cNvSpPr>
          <p:nvPr/>
        </p:nvSpPr>
        <p:spPr>
          <a:xfrm>
            <a:off x="1130659" y="33644"/>
            <a:ext cx="3016912" cy="448437"/>
          </a:xfrm>
          <a:prstGeom prst="rect">
            <a:avLst/>
          </a:prstGeom>
        </p:spPr>
        <p:txBody>
          <a:bodyPr vert="horz" lIns="121920" tIns="60960" rIns="121920" bIns="60960" rtlCol="0" anchor="b"/>
          <a:lstStyle>
            <a:lvl1pPr algn="r">
              <a:defRPr sz="800">
                <a:solidFill>
                  <a:schemeClr val="tx1"/>
                </a:solidFill>
                <a:latin typeface="Arial"/>
                <a:cs typeface="Arial"/>
              </a:defRPr>
            </a:lvl1pPr>
          </a:lstStyle>
          <a:p>
            <a:pPr algn="l" defTabSz="609585">
              <a:defRPr/>
            </a:pPr>
            <a:endParaRPr lang="en-US" sz="1067">
              <a:solidFill>
                <a:srgbClr val="FFFFFF"/>
              </a:solidFill>
            </a:endParaRPr>
          </a:p>
        </p:txBody>
      </p:sp>
      <p:sp>
        <p:nvSpPr>
          <p:cNvPr id="9" name="TextBox 8">
            <a:extLst>
              <a:ext uri="{FF2B5EF4-FFF2-40B4-BE49-F238E27FC236}">
                <a16:creationId xmlns:a16="http://schemas.microsoft.com/office/drawing/2014/main" id="{ED1DBB01-44DC-43A9-94F5-96C884B05961}"/>
              </a:ext>
            </a:extLst>
          </p:cNvPr>
          <p:cNvSpPr txBox="1"/>
          <p:nvPr/>
        </p:nvSpPr>
        <p:spPr>
          <a:xfrm>
            <a:off x="33051" y="6523821"/>
            <a:ext cx="274319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rPr>
              <a:t>Image: Pixabay</a:t>
            </a:r>
          </a:p>
        </p:txBody>
      </p:sp>
      <p:sp>
        <p:nvSpPr>
          <p:cNvPr id="4" name="TextBox 3">
            <a:extLst>
              <a:ext uri="{FF2B5EF4-FFF2-40B4-BE49-F238E27FC236}">
                <a16:creationId xmlns:a16="http://schemas.microsoft.com/office/drawing/2014/main" id="{75C4215C-72BE-FC4D-9599-F7EE44070213}"/>
              </a:ext>
            </a:extLst>
          </p:cNvPr>
          <p:cNvSpPr txBox="1"/>
          <p:nvPr/>
        </p:nvSpPr>
        <p:spPr>
          <a:xfrm>
            <a:off x="8308184" y="1554066"/>
            <a:ext cx="3472405"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b="1"/>
              <a:t>Brightspace Support:</a:t>
            </a:r>
          </a:p>
          <a:p>
            <a:pPr algn="ctr"/>
            <a:r>
              <a:rPr lang="en-US" sz="2400"/>
              <a:t>Phone: 1-877-325-7778</a:t>
            </a:r>
          </a:p>
          <a:p>
            <a:pPr algn="ctr"/>
            <a:r>
              <a:rPr lang="en-US" sz="2400">
                <a:hlinkClick r:id="rId4"/>
              </a:rPr>
              <a:t>tlssupport@carleton.ca</a:t>
            </a:r>
            <a:r>
              <a:rPr lang="en-US" sz="2400"/>
              <a:t> </a:t>
            </a:r>
          </a:p>
        </p:txBody>
      </p:sp>
      <p:sp>
        <p:nvSpPr>
          <p:cNvPr id="8" name="TextBox 7">
            <a:extLst>
              <a:ext uri="{FF2B5EF4-FFF2-40B4-BE49-F238E27FC236}">
                <a16:creationId xmlns:a16="http://schemas.microsoft.com/office/drawing/2014/main" id="{507BE5F5-CFE7-A14F-B5EE-5B115C0F786F}"/>
              </a:ext>
            </a:extLst>
          </p:cNvPr>
          <p:cNvSpPr txBox="1"/>
          <p:nvPr/>
        </p:nvSpPr>
        <p:spPr>
          <a:xfrm>
            <a:off x="8308185" y="482080"/>
            <a:ext cx="3472405"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b="1"/>
              <a:t>General Inquiries:</a:t>
            </a:r>
          </a:p>
          <a:p>
            <a:pPr algn="ctr"/>
            <a:r>
              <a:rPr lang="en-US" sz="2400">
                <a:hlinkClick r:id="rId5"/>
              </a:rPr>
              <a:t>tls@carleton.ca</a:t>
            </a:r>
            <a:r>
              <a:rPr lang="en-US" sz="2400"/>
              <a:t> </a:t>
            </a:r>
          </a:p>
        </p:txBody>
      </p:sp>
      <p:sp>
        <p:nvSpPr>
          <p:cNvPr id="11" name="TextBox 10">
            <a:extLst>
              <a:ext uri="{FF2B5EF4-FFF2-40B4-BE49-F238E27FC236}">
                <a16:creationId xmlns:a16="http://schemas.microsoft.com/office/drawing/2014/main" id="{67027F2C-D802-5F49-9016-1EBBDAD621C2}"/>
              </a:ext>
            </a:extLst>
          </p:cNvPr>
          <p:cNvSpPr txBox="1"/>
          <p:nvPr/>
        </p:nvSpPr>
        <p:spPr>
          <a:xfrm>
            <a:off x="8308183" y="3013501"/>
            <a:ext cx="3472405" cy="1200329"/>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rtlCol="0" anchor="t">
            <a:spAutoFit/>
          </a:bodyPr>
          <a:lstStyle/>
          <a:p>
            <a:pPr algn="ctr"/>
            <a:r>
              <a:rPr lang="en-US" sz="2400" b="1"/>
              <a:t>Zoom &amp; All Other Ed Tech Support:</a:t>
            </a:r>
          </a:p>
          <a:p>
            <a:pPr algn="ctr"/>
            <a:r>
              <a:rPr lang="en-US" sz="2400">
                <a:hlinkClick r:id="rId5"/>
              </a:rPr>
              <a:t>tlssupport@carleton.ca</a:t>
            </a:r>
            <a:r>
              <a:rPr lang="en-US" sz="2400"/>
              <a:t> </a:t>
            </a:r>
          </a:p>
        </p:txBody>
      </p:sp>
    </p:spTree>
    <p:extLst>
      <p:ext uri="{BB962C8B-B14F-4D97-AF65-F5344CB8AC3E}">
        <p14:creationId xmlns:p14="http://schemas.microsoft.com/office/powerpoint/2010/main" val="490276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976533"/>
          </a:xfrm>
          <a:prstGeom prst="rect">
            <a:avLst/>
          </a:prstGeom>
          <a:solidFill>
            <a:srgbClr val="3591B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591B4"/>
              </a:solidFill>
              <a:effectLst/>
              <a:uLnTx/>
              <a:uFillTx/>
              <a:latin typeface="Corbel"/>
              <a:ea typeface="+mn-ea"/>
              <a:cs typeface="+mn-cs"/>
            </a:endParaRPr>
          </a:p>
        </p:txBody>
      </p:sp>
      <p:sp>
        <p:nvSpPr>
          <p:cNvPr id="7" name="Footer Placeholder 4"/>
          <p:cNvSpPr txBox="1">
            <a:spLocks/>
          </p:cNvSpPr>
          <p:nvPr/>
        </p:nvSpPr>
        <p:spPr>
          <a:xfrm>
            <a:off x="1130659" y="33644"/>
            <a:ext cx="3016912" cy="448437"/>
          </a:xfrm>
          <a:prstGeom prst="rect">
            <a:avLst/>
          </a:prstGeom>
        </p:spPr>
        <p:txBody>
          <a:bodyPr vert="horz" lIns="121920" tIns="60960" rIns="121920" bIns="60960" rtlCol="0" anchor="b"/>
          <a:lstStyle>
            <a:lvl1pPr algn="r">
              <a:defRPr sz="800">
                <a:solidFill>
                  <a:schemeClr val="tx1"/>
                </a:solidFill>
                <a:latin typeface="Arial"/>
                <a:cs typeface="Arial"/>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a:ln>
                <a:noFill/>
              </a:ln>
              <a:solidFill>
                <a:srgbClr val="FFFFFF"/>
              </a:solidFill>
              <a:effectLst/>
              <a:uLnTx/>
              <a:uFillTx/>
              <a:latin typeface="Arial"/>
              <a:ea typeface="+mn-ea"/>
              <a:cs typeface="Arial"/>
            </a:endParaRPr>
          </a:p>
        </p:txBody>
      </p:sp>
      <p:pic>
        <p:nvPicPr>
          <p:cNvPr id="8" name="Picture 7" descr="edc_logo_swoop_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12557" y="161552"/>
            <a:ext cx="754963" cy="320528"/>
          </a:xfrm>
          <a:prstGeom prst="rect">
            <a:avLst/>
          </a:prstGeom>
        </p:spPr>
      </p:pic>
      <p:sp>
        <p:nvSpPr>
          <p:cNvPr id="4" name="Title 3"/>
          <p:cNvSpPr>
            <a:spLocks noGrp="1"/>
          </p:cNvSpPr>
          <p:nvPr>
            <p:ph type="ctrTitle"/>
          </p:nvPr>
        </p:nvSpPr>
        <p:spPr/>
        <p:txBody>
          <a:bodyPr/>
          <a:lstStyle/>
          <a:p>
            <a:r>
              <a:rPr lang="en-US">
                <a:solidFill>
                  <a:schemeClr val="bg1"/>
                </a:solidFill>
              </a:rPr>
              <a:t>Questions, </a:t>
            </a:r>
            <a:r>
              <a:rPr lang="en-US" err="1">
                <a:solidFill>
                  <a:schemeClr val="bg1"/>
                </a:solidFill>
              </a:rPr>
              <a:t>con’t</a:t>
            </a:r>
            <a:endParaRPr lang="en-US">
              <a:solidFill>
                <a:schemeClr val="bg1"/>
              </a:solidFill>
            </a:endParaRPr>
          </a:p>
        </p:txBody>
      </p:sp>
      <p:sp>
        <p:nvSpPr>
          <p:cNvPr id="5" name="Subtitle 4"/>
          <p:cNvSpPr>
            <a:spLocks noGrp="1"/>
          </p:cNvSpPr>
          <p:nvPr>
            <p:ph type="subTitle" idx="1"/>
          </p:nvPr>
        </p:nvSpPr>
        <p:spPr>
          <a:xfrm>
            <a:off x="336408" y="1274635"/>
            <a:ext cx="8534400" cy="1620611"/>
          </a:xfrm>
        </p:spPr>
        <p:txBody>
          <a:bodyPr/>
          <a:lstStyle/>
          <a:p>
            <a:r>
              <a:rPr lang="en-US">
                <a:solidFill>
                  <a:schemeClr val="bg1">
                    <a:lumMod val="85000"/>
                  </a:schemeClr>
                </a:solidFill>
              </a:rPr>
              <a:t>7:20-8:20pm</a:t>
            </a:r>
          </a:p>
        </p:txBody>
      </p:sp>
    </p:spTree>
    <p:extLst>
      <p:ext uri="{BB962C8B-B14F-4D97-AF65-F5344CB8AC3E}">
        <p14:creationId xmlns:p14="http://schemas.microsoft.com/office/powerpoint/2010/main" val="766603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Questions, </a:t>
            </a:r>
            <a:r>
              <a:rPr lang="en-US" err="1"/>
              <a:t>con’t</a:t>
            </a:r>
            <a:endParaRPr lang="en-US"/>
          </a:p>
        </p:txBody>
      </p:sp>
      <p:sp>
        <p:nvSpPr>
          <p:cNvPr id="3" name="Content Placeholder 2"/>
          <p:cNvSpPr>
            <a:spLocks noGrp="1"/>
          </p:cNvSpPr>
          <p:nvPr>
            <p:ph idx="1"/>
          </p:nvPr>
        </p:nvSpPr>
        <p:spPr>
          <a:xfrm>
            <a:off x="838200" y="1359243"/>
            <a:ext cx="8077200" cy="4921814"/>
          </a:xfrm>
        </p:spPr>
        <p:txBody>
          <a:bodyPr vert="horz" lIns="91440" tIns="45720" rIns="91440" bIns="45720" rtlCol="0" anchor="t">
            <a:normAutofit fontScale="70000" lnSpcReduction="20000"/>
          </a:bodyPr>
          <a:lstStyle/>
          <a:p>
            <a:r>
              <a:rPr lang="en-US"/>
              <a:t>In advance of this session, you had the chance to review materials provided on the </a:t>
            </a:r>
            <a:r>
              <a:rPr lang="en-US" dirty="0">
                <a:hlinkClick r:id="rId2"/>
              </a:rPr>
              <a:t>carleton.ca/tls/events-and-programs/orientations </a:t>
            </a:r>
            <a:r>
              <a:rPr lang="en-US"/>
              <a:t>website</a:t>
            </a:r>
          </a:p>
          <a:p>
            <a:r>
              <a:rPr lang="en-US" dirty="0"/>
              <a:t>For the first half of our session, we’d like to see what questions you have about:</a:t>
            </a:r>
          </a:p>
          <a:p>
            <a:pPr marL="971550" lvl="1" indent="-514350">
              <a:buFont typeface="+mj-lt"/>
              <a:buAutoNum type="arabicPeriod"/>
            </a:pPr>
            <a:r>
              <a:rPr lang="en-US" dirty="0"/>
              <a:t>Your Union (CUPE 4600)</a:t>
            </a:r>
          </a:p>
          <a:p>
            <a:pPr marL="971550" lvl="1" indent="-514350">
              <a:buFont typeface="+mj-lt"/>
              <a:buAutoNum type="arabicPeriod"/>
            </a:pPr>
            <a:r>
              <a:rPr lang="en-US" dirty="0"/>
              <a:t>Policies &amp; Procedures</a:t>
            </a:r>
          </a:p>
          <a:p>
            <a:pPr marL="971550" lvl="1" indent="-514350">
              <a:buFont typeface="+mj-lt"/>
              <a:buAutoNum type="arabicPeriod"/>
            </a:pPr>
            <a:r>
              <a:rPr lang="en-US" dirty="0"/>
              <a:t>Resources for You/Students</a:t>
            </a:r>
          </a:p>
          <a:p>
            <a:pPr marL="971550" lvl="1" indent="-514350">
              <a:buFont typeface="+mj-lt"/>
              <a:buAutoNum type="arabicPeriod"/>
            </a:pPr>
            <a:r>
              <a:rPr lang="en-US" dirty="0"/>
              <a:t>Online Teaching, Ed Tech</a:t>
            </a:r>
          </a:p>
          <a:p>
            <a:pPr marL="971550" lvl="1" indent="-514350">
              <a:buAutoNum type="arabicPeriod"/>
            </a:pPr>
            <a:r>
              <a:rPr lang="en-US"/>
              <a:t>F2F, HyFlex Teaching</a:t>
            </a:r>
          </a:p>
          <a:p>
            <a:pPr marL="971550" lvl="1" indent="-514350">
              <a:buFont typeface="+mj-lt"/>
              <a:buAutoNum type="arabicPeriod"/>
            </a:pPr>
            <a:r>
              <a:rPr lang="en-US" dirty="0"/>
              <a:t>Other</a:t>
            </a:r>
          </a:p>
          <a:p>
            <a:r>
              <a:rPr lang="en-US" b="1"/>
              <a:t>To</a:t>
            </a:r>
            <a:r>
              <a:rPr lang="en-US" dirty="0"/>
              <a:t> </a:t>
            </a:r>
            <a:r>
              <a:rPr lang="en-US" b="1"/>
              <a:t>participate</a:t>
            </a:r>
            <a:r>
              <a:rPr lang="en-US"/>
              <a:t>, just type “question” or “comment” in the Chat menu, then enable mic/webcam when called upon to contribute</a:t>
            </a:r>
          </a:p>
        </p:txBody>
      </p:sp>
      <p:pic>
        <p:nvPicPr>
          <p:cNvPr id="4" name="Picture 3">
            <a:extLst>
              <a:ext uri="{FF2B5EF4-FFF2-40B4-BE49-F238E27FC236}">
                <a16:creationId xmlns:a16="http://schemas.microsoft.com/office/drawing/2014/main" id="{4CFCFF9B-2B09-A34D-AB47-4BC688109029}"/>
              </a:ext>
            </a:extLst>
          </p:cNvPr>
          <p:cNvPicPr>
            <a:picLocks noChangeAspect="1"/>
          </p:cNvPicPr>
          <p:nvPr/>
        </p:nvPicPr>
        <p:blipFill>
          <a:blip r:embed="rId3"/>
          <a:stretch>
            <a:fillRect/>
          </a:stretch>
        </p:blipFill>
        <p:spPr>
          <a:xfrm>
            <a:off x="8915400" y="1701800"/>
            <a:ext cx="2978150" cy="3378200"/>
          </a:xfrm>
          <a:prstGeom prst="rect">
            <a:avLst/>
          </a:prstGeom>
        </p:spPr>
        <p:style>
          <a:lnRef idx="2">
            <a:schemeClr val="dk1"/>
          </a:lnRef>
          <a:fillRef idx="1">
            <a:schemeClr val="lt1"/>
          </a:fillRef>
          <a:effectRef idx="0">
            <a:schemeClr val="dk1"/>
          </a:effectRef>
          <a:fontRef idx="minor">
            <a:schemeClr val="dk1"/>
          </a:fontRef>
        </p:style>
      </p:pic>
      <p:sp>
        <p:nvSpPr>
          <p:cNvPr id="5" name="TextBox 4">
            <a:extLst>
              <a:ext uri="{FF2B5EF4-FFF2-40B4-BE49-F238E27FC236}">
                <a16:creationId xmlns:a16="http://schemas.microsoft.com/office/drawing/2014/main" id="{DE32C795-65F0-254A-8B81-FD0BB81D5A66}"/>
              </a:ext>
            </a:extLst>
          </p:cNvPr>
          <p:cNvSpPr txBox="1"/>
          <p:nvPr/>
        </p:nvSpPr>
        <p:spPr>
          <a:xfrm>
            <a:off x="9680713" y="5048478"/>
            <a:ext cx="1303562" cy="215444"/>
          </a:xfrm>
          <a:prstGeom prst="rect">
            <a:avLst/>
          </a:prstGeom>
          <a:noFill/>
        </p:spPr>
        <p:txBody>
          <a:bodyPr wrap="none" rtlCol="0">
            <a:spAutoFit/>
          </a:bodyPr>
          <a:lstStyle/>
          <a:p>
            <a:r>
              <a:rPr lang="en-US" sz="800" err="1">
                <a:hlinkClick r:id="rId4"/>
              </a:rPr>
              <a:t>cdn.psychologytoday.com</a:t>
            </a:r>
            <a:endParaRPr lang="en-US" sz="800"/>
          </a:p>
        </p:txBody>
      </p:sp>
    </p:spTree>
    <p:extLst>
      <p:ext uri="{BB962C8B-B14F-4D97-AF65-F5344CB8AC3E}">
        <p14:creationId xmlns:p14="http://schemas.microsoft.com/office/powerpoint/2010/main" val="3071409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00A06-0C6C-9342-9E1E-0CFC0E892E25}"/>
              </a:ext>
            </a:extLst>
          </p:cNvPr>
          <p:cNvSpPr>
            <a:spLocks noGrp="1"/>
          </p:cNvSpPr>
          <p:nvPr>
            <p:ph type="title"/>
          </p:nvPr>
        </p:nvSpPr>
        <p:spPr/>
        <p:txBody>
          <a:bodyPr/>
          <a:lstStyle/>
          <a:p>
            <a:r>
              <a:rPr lang="en-US"/>
              <a:t>Issues We Could Explore</a:t>
            </a:r>
          </a:p>
        </p:txBody>
      </p:sp>
      <p:sp>
        <p:nvSpPr>
          <p:cNvPr id="3" name="Content Placeholder 2">
            <a:extLst>
              <a:ext uri="{FF2B5EF4-FFF2-40B4-BE49-F238E27FC236}">
                <a16:creationId xmlns:a16="http://schemas.microsoft.com/office/drawing/2014/main" id="{3C3D6CCE-BBD6-714A-80AF-383E8779DCA8}"/>
              </a:ext>
            </a:extLst>
          </p:cNvPr>
          <p:cNvSpPr>
            <a:spLocks noGrp="1"/>
          </p:cNvSpPr>
          <p:nvPr>
            <p:ph idx="1"/>
          </p:nvPr>
        </p:nvSpPr>
        <p:spPr>
          <a:xfrm>
            <a:off x="707571" y="1359243"/>
            <a:ext cx="5327469" cy="4295599"/>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r>
              <a:rPr lang="en-US"/>
              <a:t>I used to do XXX in </a:t>
            </a:r>
            <a:r>
              <a:rPr lang="en-US" err="1"/>
              <a:t>cuLearn</a:t>
            </a:r>
            <a:r>
              <a:rPr lang="en-US"/>
              <a:t>: (how) can I do that in Brightspace? </a:t>
            </a:r>
          </a:p>
          <a:p>
            <a:r>
              <a:rPr lang="en-US"/>
              <a:t>What do I do for course readings/textbooks?</a:t>
            </a:r>
          </a:p>
          <a:p>
            <a:r>
              <a:rPr lang="en-US"/>
              <a:t>What should be / has to be in my syllabus?</a:t>
            </a:r>
          </a:p>
          <a:p>
            <a:r>
              <a:rPr lang="en-US"/>
              <a:t>How do I deal with requests for accommodations (</a:t>
            </a:r>
            <a:r>
              <a:rPr lang="en-US" err="1"/>
              <a:t>LoAs</a:t>
            </a:r>
            <a:r>
              <a:rPr lang="en-US"/>
              <a:t>)?</a:t>
            </a:r>
          </a:p>
          <a:p>
            <a:r>
              <a:rPr lang="en-US"/>
              <a:t>What do I do if I think I have an academic integrity case on my hands?</a:t>
            </a:r>
          </a:p>
        </p:txBody>
      </p:sp>
      <p:sp>
        <p:nvSpPr>
          <p:cNvPr id="4" name="Content Placeholder 2">
            <a:extLst>
              <a:ext uri="{FF2B5EF4-FFF2-40B4-BE49-F238E27FC236}">
                <a16:creationId xmlns:a16="http://schemas.microsoft.com/office/drawing/2014/main" id="{71C03EB4-397B-694A-80C7-8014643DA666}"/>
              </a:ext>
            </a:extLst>
          </p:cNvPr>
          <p:cNvSpPr txBox="1">
            <a:spLocks/>
          </p:cNvSpPr>
          <p:nvPr/>
        </p:nvSpPr>
        <p:spPr>
          <a:xfrm>
            <a:off x="6096000" y="1359243"/>
            <a:ext cx="5447212" cy="4295599"/>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Clr>
                <a:srgbClr val="C2001C"/>
              </a:buClr>
              <a:buFont typeface="Arial"/>
              <a:buChar char="•"/>
              <a:defRPr sz="36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Clr>
                <a:srgbClr val="C2001C"/>
              </a:buClr>
              <a:buFont typeface="Arial"/>
              <a:buChar char="•"/>
              <a:defRPr sz="32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Clr>
                <a:srgbClr val="C2001C"/>
              </a:buClr>
              <a:buFont typeface="Arial"/>
              <a:buChar char="•"/>
              <a:defRPr sz="28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Clr>
                <a:srgbClr val="C2001C"/>
              </a:buClr>
              <a:buFont typeface="Arial"/>
              <a:buChar char="•"/>
              <a:defRPr sz="24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Clr>
                <a:srgbClr val="C2001C"/>
              </a:buClr>
              <a:buFont typeface="Arial"/>
              <a:buChar char="•"/>
              <a:defRPr sz="20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US"/>
              <a:t>What's a Brightspace? Where do I get started?</a:t>
            </a:r>
          </a:p>
          <a:p>
            <a:r>
              <a:rPr lang="en-US"/>
              <a:t>What benefits do I have as a CUPE 4600 member? How do I access/take advantage of those?</a:t>
            </a:r>
          </a:p>
          <a:p>
            <a:r>
              <a:rPr lang="en-US"/>
              <a:t>I teach in XXX department. What student services are most relevant for my students?</a:t>
            </a:r>
          </a:p>
          <a:p>
            <a:r>
              <a:rPr lang="en-US"/>
              <a:t>Should I do a ‘regular’ exam online, or a take-home? When do I have to decide?</a:t>
            </a:r>
          </a:p>
        </p:txBody>
      </p:sp>
    </p:spTree>
    <p:extLst>
      <p:ext uri="{BB962C8B-B14F-4D97-AF65-F5344CB8AC3E}">
        <p14:creationId xmlns:p14="http://schemas.microsoft.com/office/powerpoint/2010/main" val="588662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00A06-0C6C-9342-9E1E-0CFC0E892E25}"/>
              </a:ext>
            </a:extLst>
          </p:cNvPr>
          <p:cNvSpPr>
            <a:spLocks noGrp="1"/>
          </p:cNvSpPr>
          <p:nvPr>
            <p:ph type="title"/>
          </p:nvPr>
        </p:nvSpPr>
        <p:spPr/>
        <p:txBody>
          <a:bodyPr/>
          <a:lstStyle/>
          <a:p>
            <a:r>
              <a:rPr lang="en-US"/>
              <a:t>Issues We Could Explore</a:t>
            </a:r>
          </a:p>
        </p:txBody>
      </p:sp>
      <p:sp>
        <p:nvSpPr>
          <p:cNvPr id="3" name="Content Placeholder 2">
            <a:extLst>
              <a:ext uri="{FF2B5EF4-FFF2-40B4-BE49-F238E27FC236}">
                <a16:creationId xmlns:a16="http://schemas.microsoft.com/office/drawing/2014/main" id="{3C3D6CCE-BBD6-714A-80AF-383E8779DCA8}"/>
              </a:ext>
            </a:extLst>
          </p:cNvPr>
          <p:cNvSpPr>
            <a:spLocks noGrp="1"/>
          </p:cNvSpPr>
          <p:nvPr>
            <p:ph idx="1"/>
          </p:nvPr>
        </p:nvSpPr>
        <p:spPr>
          <a:xfrm>
            <a:off x="698863" y="1359949"/>
            <a:ext cx="5327469" cy="4295599"/>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r>
              <a:rPr lang="en-US"/>
              <a:t>Should I design my course as synchronous or asynchronous, or some mix thereof?</a:t>
            </a:r>
          </a:p>
          <a:p>
            <a:r>
              <a:rPr lang="en-US"/>
              <a:t>If synchronous, do I use Zoom? </a:t>
            </a:r>
            <a:r>
              <a:rPr lang="en-US" err="1"/>
              <a:t>BigBlueButton</a:t>
            </a:r>
            <a:r>
              <a:rPr lang="en-US"/>
              <a:t>? Teams? Other?</a:t>
            </a:r>
          </a:p>
          <a:p>
            <a:r>
              <a:rPr lang="en-US"/>
              <a:t>What suggestions do you have for ways to make sure students are engaging with weekly lessons?</a:t>
            </a:r>
          </a:p>
          <a:p>
            <a:r>
              <a:rPr lang="en-US"/>
              <a:t>I want to have my students do XXX… do we have any ed tech tools to help me to do that?</a:t>
            </a:r>
          </a:p>
        </p:txBody>
      </p:sp>
      <p:sp>
        <p:nvSpPr>
          <p:cNvPr id="4" name="Content Placeholder 2">
            <a:extLst>
              <a:ext uri="{FF2B5EF4-FFF2-40B4-BE49-F238E27FC236}">
                <a16:creationId xmlns:a16="http://schemas.microsoft.com/office/drawing/2014/main" id="{71C03EB4-397B-694A-80C7-8014643DA666}"/>
              </a:ext>
            </a:extLst>
          </p:cNvPr>
          <p:cNvSpPr txBox="1">
            <a:spLocks/>
          </p:cNvSpPr>
          <p:nvPr/>
        </p:nvSpPr>
        <p:spPr>
          <a:xfrm>
            <a:off x="6165670" y="1359949"/>
            <a:ext cx="5447212" cy="4295599"/>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Clr>
                <a:srgbClr val="C2001C"/>
              </a:buClr>
              <a:buFont typeface="Arial"/>
              <a:buChar char="•"/>
              <a:defRPr sz="36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Clr>
                <a:srgbClr val="C2001C"/>
              </a:buClr>
              <a:buFont typeface="Arial"/>
              <a:buChar char="•"/>
              <a:defRPr sz="32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Clr>
                <a:srgbClr val="C2001C"/>
              </a:buClr>
              <a:buFont typeface="Arial"/>
              <a:buChar char="•"/>
              <a:defRPr sz="28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Clr>
                <a:srgbClr val="C2001C"/>
              </a:buClr>
              <a:buFont typeface="Arial"/>
              <a:buChar char="•"/>
              <a:defRPr sz="24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Clr>
                <a:srgbClr val="C2001C"/>
              </a:buClr>
              <a:buFont typeface="Arial"/>
              <a:buChar char="•"/>
              <a:defRPr sz="20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US"/>
              <a:t>What ed tech tools do you think are mostly likely to help me in the current moment/situation?</a:t>
            </a:r>
          </a:p>
          <a:p>
            <a:r>
              <a:rPr lang="en-US"/>
              <a:t>What does a good communications strategy for an online course look like?</a:t>
            </a:r>
          </a:p>
          <a:p>
            <a:r>
              <a:rPr lang="en-US"/>
              <a:t>What are your top tips for first time instructors &amp; instructors teaching online for the first time?</a:t>
            </a:r>
          </a:p>
          <a:p>
            <a:r>
              <a:rPr lang="en-US"/>
              <a:t>I’m overwhelmed and don’t know where to begin… help!</a:t>
            </a:r>
          </a:p>
        </p:txBody>
      </p:sp>
    </p:spTree>
    <p:extLst>
      <p:ext uri="{BB962C8B-B14F-4D97-AF65-F5344CB8AC3E}">
        <p14:creationId xmlns:p14="http://schemas.microsoft.com/office/powerpoint/2010/main" val="2057915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DDD857-C3E3-3048-8966-C586B398704F}"/>
              </a:ext>
            </a:extLst>
          </p:cNvPr>
          <p:cNvSpPr txBox="1"/>
          <p:nvPr/>
        </p:nvSpPr>
        <p:spPr>
          <a:xfrm>
            <a:off x="2347784" y="2409567"/>
            <a:ext cx="789837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Carleton University acknowledges the location of its campus on the traditional, </a:t>
            </a:r>
            <a:r>
              <a:rPr kumimoji="0" lang="en-US" sz="3200" b="0" i="0" u="none" strike="noStrike" kern="1200" cap="none" spc="0" normalizeH="0" baseline="0" noProof="0" err="1">
                <a:ln>
                  <a:noFill/>
                </a:ln>
                <a:solidFill>
                  <a:prstClr val="black"/>
                </a:solidFill>
                <a:effectLst/>
                <a:uLnTx/>
                <a:uFillTx/>
                <a:latin typeface="Calibri" panose="020F0502020204030204"/>
                <a:ea typeface="+mn-ea"/>
                <a:cs typeface="+mn-cs"/>
              </a:rPr>
              <a:t>unceded</a:t>
            </a: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 territories of the Algonquin nation. </a:t>
            </a:r>
          </a:p>
        </p:txBody>
      </p:sp>
    </p:spTree>
    <p:extLst>
      <p:ext uri="{BB962C8B-B14F-4D97-AF65-F5344CB8AC3E}">
        <p14:creationId xmlns:p14="http://schemas.microsoft.com/office/powerpoint/2010/main" val="2356064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976533"/>
          </a:xfrm>
          <a:prstGeom prst="rect">
            <a:avLst/>
          </a:prstGeom>
          <a:solidFill>
            <a:srgbClr val="3591B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591B4"/>
              </a:solidFill>
              <a:effectLst/>
              <a:uLnTx/>
              <a:uFillTx/>
              <a:latin typeface="Corbel"/>
              <a:ea typeface="+mn-ea"/>
              <a:cs typeface="+mn-cs"/>
            </a:endParaRPr>
          </a:p>
        </p:txBody>
      </p:sp>
      <p:sp>
        <p:nvSpPr>
          <p:cNvPr id="7" name="Footer Placeholder 4"/>
          <p:cNvSpPr txBox="1">
            <a:spLocks/>
          </p:cNvSpPr>
          <p:nvPr/>
        </p:nvSpPr>
        <p:spPr>
          <a:xfrm>
            <a:off x="1130659" y="33644"/>
            <a:ext cx="3016912" cy="448437"/>
          </a:xfrm>
          <a:prstGeom prst="rect">
            <a:avLst/>
          </a:prstGeom>
        </p:spPr>
        <p:txBody>
          <a:bodyPr vert="horz" lIns="121920" tIns="60960" rIns="121920" bIns="60960" rtlCol="0" anchor="b"/>
          <a:lstStyle>
            <a:lvl1pPr algn="r">
              <a:defRPr sz="800">
                <a:solidFill>
                  <a:schemeClr val="tx1"/>
                </a:solidFill>
                <a:latin typeface="Arial"/>
                <a:cs typeface="Arial"/>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a:ln>
                <a:noFill/>
              </a:ln>
              <a:solidFill>
                <a:srgbClr val="FFFFFF"/>
              </a:solidFill>
              <a:effectLst/>
              <a:uLnTx/>
              <a:uFillTx/>
              <a:latin typeface="Arial"/>
              <a:ea typeface="+mn-ea"/>
              <a:cs typeface="Arial"/>
            </a:endParaRPr>
          </a:p>
        </p:txBody>
      </p:sp>
      <p:pic>
        <p:nvPicPr>
          <p:cNvPr id="8" name="Picture 7" descr="edc_logo_swoop_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12557" y="161552"/>
            <a:ext cx="754963" cy="320528"/>
          </a:xfrm>
          <a:prstGeom prst="rect">
            <a:avLst/>
          </a:prstGeom>
        </p:spPr>
      </p:pic>
      <p:sp>
        <p:nvSpPr>
          <p:cNvPr id="4" name="Title 3"/>
          <p:cNvSpPr>
            <a:spLocks noGrp="1"/>
          </p:cNvSpPr>
          <p:nvPr>
            <p:ph type="ctrTitle"/>
          </p:nvPr>
        </p:nvSpPr>
        <p:spPr/>
        <p:txBody>
          <a:bodyPr/>
          <a:lstStyle/>
          <a:p>
            <a:r>
              <a:rPr lang="en-US">
                <a:solidFill>
                  <a:schemeClr val="bg1"/>
                </a:solidFill>
              </a:rPr>
              <a:t>Extra Resources</a:t>
            </a:r>
          </a:p>
        </p:txBody>
      </p:sp>
      <p:sp>
        <p:nvSpPr>
          <p:cNvPr id="5" name="Subtitle 4"/>
          <p:cNvSpPr>
            <a:spLocks noGrp="1"/>
          </p:cNvSpPr>
          <p:nvPr>
            <p:ph type="subTitle" idx="1"/>
          </p:nvPr>
        </p:nvSpPr>
        <p:spPr>
          <a:xfrm>
            <a:off x="336408" y="1274635"/>
            <a:ext cx="8534400" cy="1620611"/>
          </a:xfrm>
        </p:spPr>
        <p:txBody>
          <a:bodyPr/>
          <a:lstStyle/>
          <a:p>
            <a:endParaRPr lang="en-US">
              <a:solidFill>
                <a:schemeClr val="bg1">
                  <a:lumMod val="85000"/>
                </a:schemeClr>
              </a:solidFill>
            </a:endParaRPr>
          </a:p>
        </p:txBody>
      </p:sp>
    </p:spTree>
    <p:extLst>
      <p:ext uri="{BB962C8B-B14F-4D97-AF65-F5344CB8AC3E}">
        <p14:creationId xmlns:p14="http://schemas.microsoft.com/office/powerpoint/2010/main" val="2055640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408" y="2743000"/>
            <a:ext cx="11550021" cy="2978617"/>
          </a:xfrm>
        </p:spPr>
        <p:txBody>
          <a:bodyPr anchor="t"/>
          <a:lstStyle/>
          <a:p>
            <a:r>
              <a:rPr lang="en-US" sz="7200">
                <a:latin typeface="Calibri" panose="020F0502020204030204" pitchFamily="34" charset="0"/>
                <a:cs typeface="Calibri" panose="020F0502020204030204" pitchFamily="34" charset="0"/>
              </a:rPr>
              <a:t>Building a Teaching Team</a:t>
            </a:r>
            <a:br>
              <a:rPr lang="en-US" sz="7200">
                <a:latin typeface="Calibri" panose="020F0502020204030204" pitchFamily="34" charset="0"/>
                <a:cs typeface="Calibri" panose="020F0502020204030204" pitchFamily="34" charset="0"/>
              </a:rPr>
            </a:br>
            <a:endParaRPr lang="en-US" sz="720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1599151" y="871864"/>
            <a:ext cx="8534400" cy="2128770"/>
          </a:xfrm>
        </p:spPr>
        <p:txBody>
          <a:bodyPr>
            <a:normAutofit/>
          </a:bodyPr>
          <a:lstStyle/>
          <a:p>
            <a:r>
              <a:rPr lang="en-US" sz="5400">
                <a:solidFill>
                  <a:schemeClr val="tx1"/>
                </a:solidFill>
              </a:rPr>
              <a:t>Working with Your TA(s)</a:t>
            </a:r>
          </a:p>
        </p:txBody>
      </p:sp>
      <p:pic>
        <p:nvPicPr>
          <p:cNvPr id="4" name="Picture 3"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979" y="4829696"/>
            <a:ext cx="2784764" cy="1837111"/>
          </a:xfrm>
          <a:prstGeom prst="rect">
            <a:avLst/>
          </a:prstGeom>
        </p:spPr>
      </p:pic>
    </p:spTree>
    <p:extLst>
      <p:ext uri="{BB962C8B-B14F-4D97-AF65-F5344CB8AC3E}">
        <p14:creationId xmlns:p14="http://schemas.microsoft.com/office/powerpoint/2010/main" val="3480331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068" y="217714"/>
            <a:ext cx="10548731" cy="1052286"/>
          </a:xfrm>
        </p:spPr>
        <p:txBody>
          <a:bodyPr/>
          <a:lstStyle/>
          <a:p>
            <a:r>
              <a:rPr lang="en-US"/>
              <a:t>Defining the Role of the TA</a:t>
            </a:r>
          </a:p>
        </p:txBody>
      </p:sp>
      <p:sp>
        <p:nvSpPr>
          <p:cNvPr id="3" name="Content Placeholder 2"/>
          <p:cNvSpPr>
            <a:spLocks noGrp="1"/>
          </p:cNvSpPr>
          <p:nvPr>
            <p:ph idx="1"/>
          </p:nvPr>
        </p:nvSpPr>
        <p:spPr>
          <a:xfrm>
            <a:off x="805069" y="1411357"/>
            <a:ext cx="10548731" cy="4789146"/>
          </a:xfrm>
        </p:spPr>
        <p:txBody>
          <a:bodyPr vert="horz" lIns="91440" tIns="45720" rIns="91440" bIns="45720" rtlCol="0" anchor="t">
            <a:normAutofit fontScale="55000" lnSpcReduction="20000"/>
          </a:bodyPr>
          <a:lstStyle/>
          <a:p>
            <a:pPr>
              <a:buFont typeface="Wingdings" panose="05000000000000000000" pitchFamily="2" charset="2"/>
              <a:buChar char="§"/>
            </a:pPr>
            <a:r>
              <a:rPr lang="en-CA"/>
              <a:t>Meet before start date to set expectations and organize your roles</a:t>
            </a:r>
          </a:p>
          <a:p>
            <a:pPr>
              <a:buFont typeface="Wingdings" panose="05000000000000000000" pitchFamily="2" charset="2"/>
              <a:buChar char="§"/>
            </a:pPr>
            <a:r>
              <a:rPr lang="en-CA"/>
              <a:t>What is the scope of their responsibilities (tutorials, grading, labs, discussion groups)?</a:t>
            </a:r>
          </a:p>
          <a:p>
            <a:pPr>
              <a:buFont typeface="Wingdings" panose="05000000000000000000" pitchFamily="2" charset="2"/>
              <a:buChar char="§"/>
            </a:pPr>
            <a:r>
              <a:rPr lang="en-CA"/>
              <a:t>What are the learning outcomes of the course?</a:t>
            </a:r>
          </a:p>
          <a:p>
            <a:pPr>
              <a:buFont typeface="Wingdings" panose="05000000000000000000" pitchFamily="2" charset="2"/>
              <a:buChar char="§"/>
            </a:pPr>
            <a:r>
              <a:rPr lang="en-CA"/>
              <a:t>How often would you like to meet with your TA(s), and via what medium? Is your TA(s) able to work on campus this Fall, or online only? Contact your department for questions on TA Assignments to your course</a:t>
            </a:r>
          </a:p>
          <a:p>
            <a:pPr>
              <a:buFont typeface="Wingdings" panose="05000000000000000000" pitchFamily="2" charset="2"/>
              <a:buChar char="§"/>
            </a:pPr>
            <a:r>
              <a:rPr lang="en-CA"/>
              <a:t>Share syllabus and grading rubrics</a:t>
            </a:r>
          </a:p>
          <a:p>
            <a:pPr>
              <a:buFont typeface="Wingdings" panose="05000000000000000000" pitchFamily="2" charset="2"/>
              <a:buChar char="§"/>
            </a:pPr>
            <a:r>
              <a:rPr lang="en-CA"/>
              <a:t>Do they attend the synchronous component of course?</a:t>
            </a:r>
          </a:p>
          <a:p>
            <a:pPr>
              <a:buFont typeface="Wingdings" panose="05000000000000000000" pitchFamily="2" charset="2"/>
              <a:buChar char="§"/>
            </a:pPr>
            <a:r>
              <a:rPr lang="en-CA"/>
              <a:t>Should they hold office hours?</a:t>
            </a:r>
          </a:p>
          <a:p>
            <a:pPr>
              <a:buFont typeface="Wingdings" panose="05000000000000000000" pitchFamily="2" charset="2"/>
              <a:buChar char="§"/>
            </a:pPr>
            <a:r>
              <a:rPr lang="en-CA"/>
              <a:t>Will you provide feedback on their performance?</a:t>
            </a:r>
          </a:p>
          <a:p>
            <a:pPr>
              <a:buFont typeface="Wingdings" panose="05000000000000000000" pitchFamily="2" charset="2"/>
              <a:buChar char="§"/>
            </a:pPr>
            <a:r>
              <a:rPr lang="en-CA"/>
              <a:t>Have either of you ever delivered a course online before?</a:t>
            </a:r>
          </a:p>
          <a:p>
            <a:pPr marL="0" indent="0">
              <a:buNone/>
            </a:pPr>
            <a:endParaRPr lang="en-CA"/>
          </a:p>
          <a:p>
            <a:pPr marL="0" indent="0" algn="ctr">
              <a:buNone/>
            </a:pPr>
            <a:r>
              <a:rPr lang="en-CA" sz="5100"/>
              <a:t>Be explicit in your expectations!</a:t>
            </a:r>
          </a:p>
          <a:p>
            <a:pPr>
              <a:buFont typeface="Wingdings" panose="05000000000000000000" pitchFamily="2" charset="2"/>
              <a:buChar char="§"/>
            </a:pPr>
            <a:endParaRPr lang="en-US" sz="5100"/>
          </a:p>
        </p:txBody>
      </p:sp>
    </p:spTree>
    <p:extLst>
      <p:ext uri="{BB962C8B-B14F-4D97-AF65-F5344CB8AC3E}">
        <p14:creationId xmlns:p14="http://schemas.microsoft.com/office/powerpoint/2010/main" val="4284619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860" y="18209"/>
            <a:ext cx="10677940" cy="1052286"/>
          </a:xfrm>
        </p:spPr>
        <p:txBody>
          <a:bodyPr/>
          <a:lstStyle/>
          <a:p>
            <a:r>
              <a:rPr lang="en-US"/>
              <a:t>Building a Team in an Online Environment</a:t>
            </a:r>
          </a:p>
        </p:txBody>
      </p:sp>
      <p:sp>
        <p:nvSpPr>
          <p:cNvPr id="3" name="Content Placeholder 2"/>
          <p:cNvSpPr>
            <a:spLocks noGrp="1"/>
          </p:cNvSpPr>
          <p:nvPr>
            <p:ph idx="1"/>
          </p:nvPr>
        </p:nvSpPr>
        <p:spPr>
          <a:xfrm>
            <a:off x="675860" y="1099702"/>
            <a:ext cx="10485783" cy="5307564"/>
          </a:xfrm>
        </p:spPr>
        <p:txBody>
          <a:bodyPr vert="horz" lIns="91440" tIns="45720" rIns="91440" bIns="45720" rtlCol="0" anchor="t">
            <a:normAutofit fontScale="92500" lnSpcReduction="10000"/>
          </a:bodyPr>
          <a:lstStyle/>
          <a:p>
            <a:pPr marL="0" indent="0">
              <a:buNone/>
            </a:pPr>
            <a:r>
              <a:rPr lang="en-CA" sz="2800"/>
              <a:t>1.</a:t>
            </a:r>
            <a:r>
              <a:rPr lang="en-CA"/>
              <a:t> </a:t>
            </a:r>
            <a:r>
              <a:rPr lang="en-CA" sz="2800" u="sng"/>
              <a:t>TA as professional</a:t>
            </a:r>
            <a:r>
              <a:rPr lang="en-CA" sz="2800"/>
              <a:t>: </a:t>
            </a:r>
          </a:p>
          <a:p>
            <a:r>
              <a:rPr lang="en-CA" sz="2800"/>
              <a:t>previous teaching experience</a:t>
            </a:r>
            <a:endParaRPr lang="en-CA" sz="2800">
              <a:sym typeface="Wingdings" panose="05000000000000000000" pitchFamily="2" charset="2"/>
            </a:endParaRPr>
          </a:p>
          <a:p>
            <a:r>
              <a:rPr lang="en-CA" sz="2800">
                <a:sym typeface="Wingdings" panose="05000000000000000000" pitchFamily="2" charset="2"/>
              </a:rPr>
              <a:t>previous TA assignments</a:t>
            </a:r>
            <a:endParaRPr lang="en-CA" sz="2800"/>
          </a:p>
          <a:p>
            <a:r>
              <a:rPr lang="en-CA" sz="2800"/>
              <a:t>previous experience with online learning technology &amp; recommendations </a:t>
            </a:r>
          </a:p>
          <a:p>
            <a:pPr marL="0" indent="0">
              <a:buNone/>
            </a:pPr>
            <a:r>
              <a:rPr lang="en-CA" sz="2800"/>
              <a:t>2. </a:t>
            </a:r>
            <a:r>
              <a:rPr lang="en-CA" sz="2800" u="sng"/>
              <a:t>TA as invaluable conduit </a:t>
            </a:r>
          </a:p>
          <a:p>
            <a:pPr>
              <a:buFont typeface="Arial" panose="020B0604020202020204" pitchFamily="34" charset="0"/>
              <a:buChar char="•"/>
            </a:pPr>
            <a:r>
              <a:rPr lang="en-CA" sz="2800"/>
              <a:t>reports to you on how course is being received and students’ access to internet and technology, can suggest alternatives</a:t>
            </a:r>
          </a:p>
          <a:p>
            <a:pPr>
              <a:buFont typeface="Arial" panose="020B0604020202020204" pitchFamily="34" charset="0"/>
              <a:buChar char="•"/>
            </a:pPr>
            <a:r>
              <a:rPr lang="en-CA" sz="2800"/>
              <a:t>reaches out to students uncomfortable/isolated by online format</a:t>
            </a:r>
          </a:p>
          <a:p>
            <a:pPr marL="0" indent="0">
              <a:buNone/>
            </a:pPr>
            <a:r>
              <a:rPr lang="en-CA" sz="2800"/>
              <a:t>3. </a:t>
            </a:r>
            <a:r>
              <a:rPr lang="en-CA" sz="2800" u="sng"/>
              <a:t>TA as creator of learning activities</a:t>
            </a:r>
          </a:p>
          <a:p>
            <a:pPr>
              <a:buFont typeface="Arial" panose="020B0604020202020204" pitchFamily="34" charset="0"/>
              <a:buChar char="•"/>
            </a:pPr>
            <a:r>
              <a:rPr lang="en-CA" sz="2800"/>
              <a:t>utilizes online tools to create discussion forums, virtual office hours, break-out groups, virtual labs; moderating synchronous presentations; answering emails; monitoring Brightspace discussion threads</a:t>
            </a:r>
          </a:p>
          <a:p>
            <a:pPr>
              <a:buFont typeface="Arial" panose="020B0604020202020204" pitchFamily="34" charset="0"/>
              <a:buChar char="•"/>
            </a:pPr>
            <a:endParaRPr lang="en-CA"/>
          </a:p>
          <a:p>
            <a:pPr>
              <a:buFont typeface="Wingdings" panose="05000000000000000000" pitchFamily="2" charset="2"/>
              <a:buChar char="§"/>
            </a:pPr>
            <a:endParaRPr lang="en-CA"/>
          </a:p>
          <a:p>
            <a:pPr marL="0" indent="0">
              <a:buNone/>
            </a:pPr>
            <a:endParaRPr lang="en-CA"/>
          </a:p>
          <a:p>
            <a:endParaRPr lang="en-CA"/>
          </a:p>
          <a:p>
            <a:pPr marL="0" indent="0" algn="ctr">
              <a:buNone/>
            </a:pPr>
            <a:endParaRPr lang="en-CA"/>
          </a:p>
          <a:p>
            <a:pPr marL="0" indent="0">
              <a:buNone/>
            </a:pPr>
            <a:endParaRPr lang="en-US"/>
          </a:p>
        </p:txBody>
      </p:sp>
    </p:spTree>
    <p:extLst>
      <p:ext uri="{BB962C8B-B14F-4D97-AF65-F5344CB8AC3E}">
        <p14:creationId xmlns:p14="http://schemas.microsoft.com/office/powerpoint/2010/main" val="3229735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764" y="217714"/>
            <a:ext cx="10499035" cy="1052286"/>
          </a:xfrm>
        </p:spPr>
        <p:txBody>
          <a:bodyPr/>
          <a:lstStyle/>
          <a:p>
            <a:r>
              <a:rPr lang="en-US"/>
              <a:t>Getting Started: Assigning Duties</a:t>
            </a:r>
          </a:p>
        </p:txBody>
      </p:sp>
      <p:sp>
        <p:nvSpPr>
          <p:cNvPr id="3" name="Content Placeholder 2"/>
          <p:cNvSpPr>
            <a:spLocks noGrp="1"/>
          </p:cNvSpPr>
          <p:nvPr>
            <p:ph idx="1"/>
          </p:nvPr>
        </p:nvSpPr>
        <p:spPr>
          <a:xfrm>
            <a:off x="725557" y="1359243"/>
            <a:ext cx="10416208" cy="5307564"/>
          </a:xfrm>
        </p:spPr>
        <p:txBody>
          <a:bodyPr/>
          <a:lstStyle/>
          <a:p>
            <a:r>
              <a:rPr lang="en-CA"/>
              <a:t>Every TA must have their duties assigned to them &amp; recorded centrally via the TA Management System</a:t>
            </a:r>
          </a:p>
          <a:p>
            <a:pPr lvl="1"/>
            <a:r>
              <a:rPr lang="en-CA" sz="2400"/>
              <a:t>CUPE 4600 Unit 1 Collective Agreement (14.03)</a:t>
            </a:r>
          </a:p>
          <a:p>
            <a:pPr lvl="1"/>
            <a:r>
              <a:rPr lang="en-CA" sz="2400"/>
              <a:t>Full </a:t>
            </a:r>
            <a:r>
              <a:rPr lang="en-CA" sz="2400" err="1"/>
              <a:t>TAship</a:t>
            </a:r>
            <a:r>
              <a:rPr lang="en-CA" sz="2400"/>
              <a:t> = 130 hrs (per term)</a:t>
            </a:r>
          </a:p>
          <a:p>
            <a:r>
              <a:rPr lang="en-CA"/>
              <a:t>… But ideally, that “assignment of duties” form is something that is produced </a:t>
            </a:r>
            <a:r>
              <a:rPr lang="en-CA" u="sng"/>
              <a:t>after</a:t>
            </a:r>
            <a:r>
              <a:rPr lang="en-CA"/>
              <a:t> meeting to discuss. 		</a:t>
            </a:r>
          </a:p>
          <a:p>
            <a:pPr marL="0" indent="0">
              <a:buNone/>
            </a:pPr>
            <a:endParaRPr lang="en-US"/>
          </a:p>
        </p:txBody>
      </p:sp>
      <p:pic>
        <p:nvPicPr>
          <p:cNvPr id="4" name="Picture 3" descr="Screen Shot 2016-02-22 at 12.22.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1881" y="4578007"/>
            <a:ext cx="4330700" cy="1841500"/>
          </a:xfrm>
          <a:prstGeom prst="rect">
            <a:avLst/>
          </a:prstGeom>
        </p:spPr>
      </p:pic>
    </p:spTree>
    <p:extLst>
      <p:ext uri="{BB962C8B-B14F-4D97-AF65-F5344CB8AC3E}">
        <p14:creationId xmlns:p14="http://schemas.microsoft.com/office/powerpoint/2010/main" val="283695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1431235"/>
            <a:ext cx="10515600" cy="4223607"/>
          </a:xfrm>
        </p:spPr>
        <p:txBody>
          <a:bodyPr vert="horz" lIns="91440" tIns="45720" rIns="91440" bIns="45720" rtlCol="0" anchor="t">
            <a:normAutofit/>
          </a:bodyPr>
          <a:lstStyle/>
          <a:p>
            <a:pPr>
              <a:buFont typeface="Wingdings" panose="05000000000000000000" pitchFamily="2" charset="2"/>
              <a:buChar char="§"/>
            </a:pPr>
            <a:r>
              <a:rPr lang="en-US" sz="3200"/>
              <a:t>TA Support website: </a:t>
            </a:r>
            <a:r>
              <a:rPr lang="en-US" sz="3200">
                <a:hlinkClick r:id="rId3"/>
              </a:rPr>
              <a:t>https://carleton.ca/tasupport/</a:t>
            </a:r>
            <a:endParaRPr lang="en-US" sz="3200"/>
          </a:p>
          <a:p>
            <a:pPr>
              <a:buFont typeface="Wingdings" panose="05000000000000000000" pitchFamily="2" charset="2"/>
              <a:buChar char="§"/>
            </a:pPr>
            <a:r>
              <a:rPr lang="en-US" sz="3200" b="1"/>
              <a:t>T</a:t>
            </a:r>
            <a:r>
              <a:rPr lang="en-US" sz="3200" b="1" i="1"/>
              <a:t>A Central Hub: training &amp; resources </a:t>
            </a:r>
            <a:r>
              <a:rPr lang="en-US" sz="3200" i="1"/>
              <a:t>(in Brightspace) TAs can be enrolled by contacting:</a:t>
            </a:r>
            <a:r>
              <a:rPr lang="en-US" sz="3200"/>
              <a:t> </a:t>
            </a:r>
            <a:r>
              <a:rPr lang="en-US" sz="3200">
                <a:hlinkClick r:id="rId4"/>
              </a:rPr>
              <a:t>samantha.shortt@carleton.ca</a:t>
            </a:r>
            <a:r>
              <a:rPr lang="en-US" sz="3200"/>
              <a:t> </a:t>
            </a:r>
          </a:p>
          <a:p>
            <a:pPr>
              <a:buFont typeface="Wingdings" panose="05000000000000000000" pitchFamily="2" charset="2"/>
              <a:buChar char="§"/>
            </a:pPr>
            <a:r>
              <a:rPr lang="en-US" sz="3200"/>
              <a:t>TA Pedagogical training workshops: TAs register through Carleton Central as of Sept. 2021</a:t>
            </a:r>
          </a:p>
          <a:p>
            <a:pPr marL="0" indent="0">
              <a:buNone/>
            </a:pPr>
            <a:r>
              <a:rPr lang="en-US" sz="3200"/>
              <a:t>      </a:t>
            </a:r>
            <a:r>
              <a:rPr lang="en-US" sz="2400" b="1"/>
              <a:t>Workshop topics include</a:t>
            </a:r>
            <a:r>
              <a:rPr lang="en-US" sz="2400"/>
              <a:t>: Navigating learning technologies such as Brightspace and Zoom, TA Basics 101, Grading and Feedback, EDI (equity, diversity and inclusion), Running tutorials (for online and in-person classes), Difficult situations</a:t>
            </a:r>
          </a:p>
        </p:txBody>
      </p:sp>
      <p:sp>
        <p:nvSpPr>
          <p:cNvPr id="3" name="Title 2">
            <a:extLst>
              <a:ext uri="{FF2B5EF4-FFF2-40B4-BE49-F238E27FC236}">
                <a16:creationId xmlns:a16="http://schemas.microsoft.com/office/drawing/2014/main" id="{157B1486-649A-8743-AD24-D37BF7188E6F}"/>
              </a:ext>
            </a:extLst>
          </p:cNvPr>
          <p:cNvSpPr>
            <a:spLocks noGrp="1"/>
          </p:cNvSpPr>
          <p:nvPr>
            <p:ph type="title"/>
          </p:nvPr>
        </p:nvSpPr>
        <p:spPr/>
        <p:txBody>
          <a:bodyPr/>
          <a:lstStyle/>
          <a:p>
            <a:r>
              <a:rPr lang="en-US"/>
              <a:t>Resources for Your TA(s)</a:t>
            </a:r>
          </a:p>
        </p:txBody>
      </p:sp>
      <p:sp>
        <p:nvSpPr>
          <p:cNvPr id="4" name="Arrow: Right 3">
            <a:extLst>
              <a:ext uri="{FF2B5EF4-FFF2-40B4-BE49-F238E27FC236}">
                <a16:creationId xmlns:a16="http://schemas.microsoft.com/office/drawing/2014/main" id="{58717EE7-E7BC-4B2B-B2AE-E42250B57265}"/>
              </a:ext>
            </a:extLst>
          </p:cNvPr>
          <p:cNvSpPr/>
          <p:nvPr/>
        </p:nvSpPr>
        <p:spPr>
          <a:xfrm>
            <a:off x="813987" y="4273399"/>
            <a:ext cx="519546" cy="1645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25004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976533"/>
          </a:xfrm>
          <a:prstGeom prst="rect">
            <a:avLst/>
          </a:prstGeom>
          <a:solidFill>
            <a:srgbClr val="3591B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591B4"/>
              </a:solidFill>
              <a:effectLst/>
              <a:uLnTx/>
              <a:uFillTx/>
              <a:latin typeface="Corbel"/>
              <a:ea typeface="+mn-ea"/>
              <a:cs typeface="+mn-cs"/>
            </a:endParaRPr>
          </a:p>
        </p:txBody>
      </p:sp>
      <p:sp>
        <p:nvSpPr>
          <p:cNvPr id="7" name="Footer Placeholder 4"/>
          <p:cNvSpPr txBox="1">
            <a:spLocks/>
          </p:cNvSpPr>
          <p:nvPr/>
        </p:nvSpPr>
        <p:spPr>
          <a:xfrm>
            <a:off x="1130659" y="33644"/>
            <a:ext cx="3016912" cy="448437"/>
          </a:xfrm>
          <a:prstGeom prst="rect">
            <a:avLst/>
          </a:prstGeom>
        </p:spPr>
        <p:txBody>
          <a:bodyPr vert="horz" lIns="121920" tIns="60960" rIns="121920" bIns="60960" rtlCol="0" anchor="b"/>
          <a:lstStyle>
            <a:lvl1pPr algn="r">
              <a:defRPr sz="800">
                <a:solidFill>
                  <a:schemeClr val="tx1"/>
                </a:solidFill>
                <a:latin typeface="Arial"/>
                <a:cs typeface="Arial"/>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a:ln>
                <a:noFill/>
              </a:ln>
              <a:solidFill>
                <a:srgbClr val="FFFFFF"/>
              </a:solidFill>
              <a:effectLst/>
              <a:uLnTx/>
              <a:uFillTx/>
              <a:latin typeface="Arial"/>
              <a:ea typeface="+mn-ea"/>
              <a:cs typeface="Arial"/>
            </a:endParaRPr>
          </a:p>
        </p:txBody>
      </p:sp>
      <p:pic>
        <p:nvPicPr>
          <p:cNvPr id="8" name="Picture 7" descr="edc_logo_swoop_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12557" y="161552"/>
            <a:ext cx="754963" cy="320528"/>
          </a:xfrm>
          <a:prstGeom prst="rect">
            <a:avLst/>
          </a:prstGeom>
        </p:spPr>
      </p:pic>
      <p:sp>
        <p:nvSpPr>
          <p:cNvPr id="4" name="Title 3"/>
          <p:cNvSpPr>
            <a:spLocks noGrp="1"/>
          </p:cNvSpPr>
          <p:nvPr>
            <p:ph type="ctrTitle"/>
          </p:nvPr>
        </p:nvSpPr>
        <p:spPr/>
        <p:txBody>
          <a:bodyPr/>
          <a:lstStyle/>
          <a:p>
            <a:r>
              <a:rPr lang="en-US">
                <a:solidFill>
                  <a:schemeClr val="bg1"/>
                </a:solidFill>
              </a:rPr>
              <a:t>Wrap Up</a:t>
            </a:r>
          </a:p>
        </p:txBody>
      </p:sp>
      <p:sp>
        <p:nvSpPr>
          <p:cNvPr id="5" name="Subtitle 4"/>
          <p:cNvSpPr>
            <a:spLocks noGrp="1"/>
          </p:cNvSpPr>
          <p:nvPr>
            <p:ph type="subTitle" idx="1"/>
          </p:nvPr>
        </p:nvSpPr>
        <p:spPr>
          <a:xfrm>
            <a:off x="336408" y="1274635"/>
            <a:ext cx="8534400" cy="1620611"/>
          </a:xfrm>
        </p:spPr>
        <p:txBody>
          <a:bodyPr/>
          <a:lstStyle/>
          <a:p>
            <a:endParaRPr lang="en-US">
              <a:solidFill>
                <a:schemeClr val="bg1">
                  <a:lumMod val="85000"/>
                </a:schemeClr>
              </a:solidFill>
            </a:endParaRPr>
          </a:p>
        </p:txBody>
      </p:sp>
    </p:spTree>
    <p:extLst>
      <p:ext uri="{BB962C8B-B14F-4D97-AF65-F5344CB8AC3E}">
        <p14:creationId xmlns:p14="http://schemas.microsoft.com/office/powerpoint/2010/main" val="1748818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976533"/>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2400">
              <a:solidFill>
                <a:srgbClr val="4F3E65"/>
              </a:solidFill>
              <a:highlight>
                <a:srgbClr val="C0C0C0"/>
              </a:highlight>
            </a:endParaRPr>
          </a:p>
        </p:txBody>
      </p:sp>
      <p:pic>
        <p:nvPicPr>
          <p:cNvPr id="6" name="Picture 5" descr="edc_logo_swoop_whit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2557" y="161552"/>
            <a:ext cx="754963" cy="320528"/>
          </a:xfrm>
          <a:prstGeom prst="rect">
            <a:avLst/>
          </a:prstGeom>
        </p:spPr>
      </p:pic>
      <p:sp>
        <p:nvSpPr>
          <p:cNvPr id="7" name="Title 6"/>
          <p:cNvSpPr>
            <a:spLocks noGrp="1"/>
          </p:cNvSpPr>
          <p:nvPr>
            <p:ph type="ctrTitle"/>
          </p:nvPr>
        </p:nvSpPr>
        <p:spPr>
          <a:xfrm>
            <a:off x="967778" y="3692906"/>
            <a:ext cx="6880821" cy="2387600"/>
          </a:xfrm>
        </p:spPr>
        <p:txBody>
          <a:bodyPr>
            <a:normAutofit/>
          </a:bodyPr>
          <a:lstStyle/>
          <a:p>
            <a:pPr algn="l"/>
            <a:r>
              <a:rPr lang="en-US" sz="7000">
                <a:solidFill>
                  <a:srgbClr val="FFFFFF"/>
                </a:solidFill>
              </a:rPr>
              <a:t>Key Take-Away</a:t>
            </a:r>
          </a:p>
        </p:txBody>
      </p:sp>
      <p:sp>
        <p:nvSpPr>
          <p:cNvPr id="8" name="Subtitle 7"/>
          <p:cNvSpPr>
            <a:spLocks noGrp="1"/>
          </p:cNvSpPr>
          <p:nvPr>
            <p:ph type="subTitle" idx="1"/>
          </p:nvPr>
        </p:nvSpPr>
        <p:spPr>
          <a:xfrm>
            <a:off x="967779" y="929635"/>
            <a:ext cx="8568106" cy="4121336"/>
          </a:xfrm>
        </p:spPr>
        <p:txBody>
          <a:bodyPr>
            <a:normAutofit fontScale="92500" lnSpcReduction="20000"/>
          </a:bodyPr>
          <a:lstStyle/>
          <a:p>
            <a:pPr algn="l"/>
            <a:r>
              <a:rPr lang="en-US" sz="4800" b="1">
                <a:solidFill>
                  <a:srgbClr val="FFFFFF"/>
                </a:solidFill>
              </a:rPr>
              <a:t>Use the Resources Available:</a:t>
            </a:r>
          </a:p>
          <a:p>
            <a:pPr marL="609585" indent="-609585" algn="l">
              <a:buClr>
                <a:schemeClr val="bg1">
                  <a:lumMod val="85000"/>
                </a:schemeClr>
              </a:buClr>
              <a:buFont typeface="Arial"/>
              <a:buChar char="•"/>
            </a:pPr>
            <a:r>
              <a:rPr lang="en-US" sz="4800">
                <a:solidFill>
                  <a:srgbClr val="FFFFFF"/>
                </a:solidFill>
                <a:hlinkClick r:id="rId3"/>
              </a:rPr>
              <a:t>Teaching Mentors</a:t>
            </a:r>
            <a:endParaRPr lang="en-US" sz="4800">
              <a:solidFill>
                <a:srgbClr val="FFFFFF"/>
              </a:solidFill>
            </a:endParaRPr>
          </a:p>
          <a:p>
            <a:pPr marL="609585" indent="-609585" algn="l">
              <a:buClr>
                <a:schemeClr val="bg1">
                  <a:lumMod val="85000"/>
                </a:schemeClr>
              </a:buClr>
              <a:buFont typeface="Arial"/>
              <a:buChar char="•"/>
            </a:pPr>
            <a:r>
              <a:rPr lang="en-US" sz="4800">
                <a:solidFill>
                  <a:srgbClr val="FFFFFF"/>
                </a:solidFill>
              </a:rPr>
              <a:t>TLS website -- </a:t>
            </a:r>
            <a:r>
              <a:rPr lang="en-US" sz="4800">
                <a:solidFill>
                  <a:srgbClr val="0070C0"/>
                </a:solidFill>
                <a:hlinkClick r:id="rId4">
                  <a:extLst>
                    <a:ext uri="{A12FA001-AC4F-418D-AE19-62706E023703}">
                      <ahyp:hlinkClr xmlns:ahyp="http://schemas.microsoft.com/office/drawing/2018/hyperlinkcolor" val="tx"/>
                    </a:ext>
                  </a:extLst>
                </a:hlinkClick>
              </a:rPr>
              <a:t>blogs</a:t>
            </a:r>
            <a:r>
              <a:rPr lang="en-US" sz="4800">
                <a:solidFill>
                  <a:srgbClr val="0070C0"/>
                </a:solidFill>
              </a:rPr>
              <a:t>, </a:t>
            </a:r>
            <a:r>
              <a:rPr lang="en-US" sz="4800">
                <a:solidFill>
                  <a:srgbClr val="0070C0"/>
                </a:solidFill>
                <a:hlinkClick r:id="rId5">
                  <a:extLst>
                    <a:ext uri="{A12FA001-AC4F-418D-AE19-62706E023703}">
                      <ahyp:hlinkClr xmlns:ahyp="http://schemas.microsoft.com/office/drawing/2018/hyperlinkcolor" val="tx"/>
                    </a:ext>
                  </a:extLst>
                </a:hlinkClick>
              </a:rPr>
              <a:t>WTMOC</a:t>
            </a:r>
            <a:r>
              <a:rPr lang="en-US" sz="4800">
                <a:solidFill>
                  <a:srgbClr val="0070C0"/>
                </a:solidFill>
              </a:rPr>
              <a:t>, </a:t>
            </a:r>
            <a:r>
              <a:rPr lang="en-US" sz="4800">
                <a:solidFill>
                  <a:srgbClr val="0070C0"/>
                </a:solidFill>
                <a:hlinkClick r:id="rId6">
                  <a:extLst>
                    <a:ext uri="{A12FA001-AC4F-418D-AE19-62706E023703}">
                      <ahyp:hlinkClr xmlns:ahyp="http://schemas.microsoft.com/office/drawing/2018/hyperlinkcolor" val="tx"/>
                    </a:ext>
                  </a:extLst>
                </a:hlinkClick>
              </a:rPr>
              <a:t>CIO online resources</a:t>
            </a:r>
            <a:endParaRPr lang="en-US" sz="4800">
              <a:solidFill>
                <a:srgbClr val="0070C0"/>
              </a:solidFill>
            </a:endParaRPr>
          </a:p>
          <a:p>
            <a:pPr marL="609585" indent="-609585" algn="l">
              <a:buClr>
                <a:schemeClr val="bg1">
                  <a:lumMod val="85000"/>
                </a:schemeClr>
              </a:buClr>
              <a:buFont typeface="Arial"/>
              <a:buChar char="•"/>
            </a:pPr>
            <a:r>
              <a:rPr lang="en-US" sz="4800">
                <a:solidFill>
                  <a:srgbClr val="0070C0"/>
                </a:solidFill>
                <a:hlinkClick r:id="rId7"/>
              </a:rPr>
              <a:t>Teaching Online &amp; </a:t>
            </a:r>
            <a:r>
              <a:rPr lang="en-US" sz="4800" err="1">
                <a:solidFill>
                  <a:srgbClr val="0070C0"/>
                </a:solidFill>
                <a:hlinkClick r:id="rId7"/>
              </a:rPr>
              <a:t>Hyflex</a:t>
            </a:r>
            <a:endParaRPr lang="en-US" sz="4800">
              <a:solidFill>
                <a:srgbClr val="0070C0"/>
              </a:solidFill>
            </a:endParaRPr>
          </a:p>
          <a:p>
            <a:pPr marL="609585" indent="-609585" algn="l">
              <a:buClr>
                <a:schemeClr val="bg1">
                  <a:lumMod val="85000"/>
                </a:schemeClr>
              </a:buClr>
              <a:buFont typeface="Arial"/>
              <a:buChar char="•"/>
            </a:pPr>
            <a:r>
              <a:rPr lang="en-US" sz="4800">
                <a:solidFill>
                  <a:srgbClr val="0070C0"/>
                </a:solidFill>
                <a:hlinkClick r:id="rId8"/>
              </a:rPr>
              <a:t>Quick Guide to TLS Resources for Teaching Online</a:t>
            </a:r>
            <a:endParaRPr lang="en-US" sz="4800">
              <a:solidFill>
                <a:srgbClr val="0070C0"/>
              </a:solidFill>
            </a:endParaRPr>
          </a:p>
          <a:p>
            <a:endParaRPr lang="en-US">
              <a:solidFill>
                <a:srgbClr val="8064A2"/>
              </a:solidFill>
            </a:endParaRPr>
          </a:p>
        </p:txBody>
      </p:sp>
      <p:pic>
        <p:nvPicPr>
          <p:cNvPr id="2" name="Picture 1" descr="881493-200.png"/>
          <p:cNvPicPr>
            <a:picLocks noChangeAspect="1"/>
          </p:cNvPicPr>
          <p:nvPr/>
        </p:nvPicPr>
        <p:blipFill>
          <a:blip r:embed="rId9">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647774" y="2648051"/>
            <a:ext cx="2238655" cy="2238655"/>
          </a:xfrm>
          <a:prstGeom prst="rect">
            <a:avLst/>
          </a:prstGeom>
        </p:spPr>
      </p:pic>
      <p:sp>
        <p:nvSpPr>
          <p:cNvPr id="9" name="Footer Placeholder 4"/>
          <p:cNvSpPr txBox="1">
            <a:spLocks/>
          </p:cNvSpPr>
          <p:nvPr/>
        </p:nvSpPr>
        <p:spPr>
          <a:xfrm>
            <a:off x="1130659" y="33644"/>
            <a:ext cx="3016912" cy="448437"/>
          </a:xfrm>
          <a:prstGeom prst="rect">
            <a:avLst/>
          </a:prstGeom>
        </p:spPr>
        <p:txBody>
          <a:bodyPr vert="horz" lIns="121920" tIns="60960" rIns="121920" bIns="60960" rtlCol="0" anchor="b"/>
          <a:lstStyle>
            <a:lvl1pPr algn="r">
              <a:defRPr sz="800">
                <a:solidFill>
                  <a:schemeClr val="tx1"/>
                </a:solidFill>
                <a:latin typeface="Arial"/>
                <a:cs typeface="Arial"/>
              </a:defRPr>
            </a:lvl1pPr>
          </a:lstStyle>
          <a:p>
            <a:pPr algn="l" defTabSz="609585">
              <a:defRPr/>
            </a:pPr>
            <a:endParaRPr lang="en-US" sz="1067">
              <a:solidFill>
                <a:srgbClr val="FFFFFF"/>
              </a:solidFill>
            </a:endParaRPr>
          </a:p>
        </p:txBody>
      </p:sp>
    </p:spTree>
    <p:extLst>
      <p:ext uri="{BB962C8B-B14F-4D97-AF65-F5344CB8AC3E}">
        <p14:creationId xmlns:p14="http://schemas.microsoft.com/office/powerpoint/2010/main" val="663044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976533"/>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400">
              <a:solidFill>
                <a:srgbClr val="4F3E65"/>
              </a:solidFill>
            </a:endParaRPr>
          </a:p>
        </p:txBody>
      </p:sp>
      <p:pic>
        <p:nvPicPr>
          <p:cNvPr id="6" name="Picture 5" descr="edc_logo_swoop_whit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2557" y="161552"/>
            <a:ext cx="754963" cy="320528"/>
          </a:xfrm>
          <a:prstGeom prst="rect">
            <a:avLst/>
          </a:prstGeom>
        </p:spPr>
      </p:pic>
      <p:sp>
        <p:nvSpPr>
          <p:cNvPr id="7" name="Title 6"/>
          <p:cNvSpPr>
            <a:spLocks noGrp="1"/>
          </p:cNvSpPr>
          <p:nvPr>
            <p:ph type="ctrTitle"/>
          </p:nvPr>
        </p:nvSpPr>
        <p:spPr>
          <a:xfrm>
            <a:off x="751114" y="4070940"/>
            <a:ext cx="9384320" cy="2387600"/>
          </a:xfrm>
        </p:spPr>
        <p:txBody>
          <a:bodyPr>
            <a:normAutofit/>
          </a:bodyPr>
          <a:lstStyle/>
          <a:p>
            <a:pPr algn="l"/>
            <a:r>
              <a:rPr lang="en-US" sz="7000">
                <a:solidFill>
                  <a:srgbClr val="FFFFFF"/>
                </a:solidFill>
              </a:rPr>
              <a:t>Key Take-Away</a:t>
            </a:r>
          </a:p>
        </p:txBody>
      </p:sp>
      <p:sp>
        <p:nvSpPr>
          <p:cNvPr id="8" name="Subtitle 7"/>
          <p:cNvSpPr>
            <a:spLocks noGrp="1"/>
          </p:cNvSpPr>
          <p:nvPr>
            <p:ph type="subTitle" idx="1"/>
          </p:nvPr>
        </p:nvSpPr>
        <p:spPr>
          <a:xfrm>
            <a:off x="751114" y="1076217"/>
            <a:ext cx="9551687" cy="3810489"/>
          </a:xfrm>
        </p:spPr>
        <p:txBody>
          <a:bodyPr>
            <a:normAutofit fontScale="92500" lnSpcReduction="10000"/>
          </a:bodyPr>
          <a:lstStyle/>
          <a:p>
            <a:pPr algn="l"/>
            <a:r>
              <a:rPr lang="en-US" sz="4800" b="1">
                <a:solidFill>
                  <a:srgbClr val="FFFFFF"/>
                </a:solidFill>
              </a:rPr>
              <a:t>Key Contacts:</a:t>
            </a:r>
          </a:p>
          <a:p>
            <a:pPr marL="609585" indent="-609585" algn="l">
              <a:buClr>
                <a:schemeClr val="bg1">
                  <a:lumMod val="85000"/>
                </a:schemeClr>
              </a:buClr>
              <a:buFont typeface="Arial"/>
              <a:buChar char="•"/>
            </a:pPr>
            <a:r>
              <a:rPr lang="en-US" sz="4800">
                <a:solidFill>
                  <a:srgbClr val="FFFFFF"/>
                </a:solidFill>
              </a:rPr>
              <a:t>TLS (</a:t>
            </a:r>
            <a:r>
              <a:rPr lang="en-US" sz="4800">
                <a:solidFill>
                  <a:srgbClr val="FFFFFF"/>
                </a:solidFill>
                <a:hlinkClick r:id="rId3"/>
              </a:rPr>
              <a:t>tls@carleton.ca</a:t>
            </a:r>
            <a:r>
              <a:rPr lang="en-US" sz="4800">
                <a:solidFill>
                  <a:srgbClr val="FFFFFF"/>
                </a:solidFill>
              </a:rPr>
              <a:t>) </a:t>
            </a:r>
          </a:p>
          <a:p>
            <a:pPr marL="609585" indent="-609585" algn="l">
              <a:buClr>
                <a:schemeClr val="bg1">
                  <a:lumMod val="85000"/>
                </a:schemeClr>
              </a:buClr>
              <a:buFont typeface="Arial"/>
              <a:buChar char="•"/>
            </a:pPr>
            <a:r>
              <a:rPr lang="en-US" sz="4800">
                <a:solidFill>
                  <a:srgbClr val="FFFFFF"/>
                </a:solidFill>
              </a:rPr>
              <a:t>CUPE 4600 (</a:t>
            </a:r>
            <a:r>
              <a:rPr lang="en-US" sz="4800">
                <a:solidFill>
                  <a:srgbClr val="FFFFFF"/>
                </a:solidFill>
                <a:hlinkClick r:id="rId4"/>
              </a:rPr>
              <a:t>info@cupe4600.ca</a:t>
            </a:r>
            <a:r>
              <a:rPr lang="en-US" sz="4800">
                <a:solidFill>
                  <a:srgbClr val="FFFFFF"/>
                </a:solidFill>
              </a:rPr>
              <a:t>)</a:t>
            </a:r>
          </a:p>
          <a:p>
            <a:pPr marL="609585" indent="-609585" algn="l">
              <a:buClr>
                <a:schemeClr val="bg1">
                  <a:lumMod val="85000"/>
                </a:schemeClr>
              </a:buClr>
              <a:buFont typeface="Arial"/>
              <a:buChar char="•"/>
            </a:pPr>
            <a:r>
              <a:rPr lang="en-US" sz="4800">
                <a:solidFill>
                  <a:srgbClr val="FFFFFF"/>
                </a:solidFill>
              </a:rPr>
              <a:t>Resources for You/Students (</a:t>
            </a:r>
            <a:r>
              <a:rPr lang="en-US" sz="4800">
                <a:solidFill>
                  <a:srgbClr val="FFFFFF"/>
                </a:solidFill>
                <a:hlinkClick r:id="rId5"/>
              </a:rPr>
              <a:t>carleton.ca/</a:t>
            </a:r>
            <a:r>
              <a:rPr lang="en-US" sz="4800" err="1">
                <a:solidFill>
                  <a:srgbClr val="FFFFFF"/>
                </a:solidFill>
                <a:hlinkClick r:id="rId5"/>
              </a:rPr>
              <a:t>tls</a:t>
            </a:r>
            <a:r>
              <a:rPr lang="en-US" sz="4800">
                <a:solidFill>
                  <a:srgbClr val="FFFFFF"/>
                </a:solidFill>
                <a:hlinkClick r:id="rId5"/>
              </a:rPr>
              <a:t>/events-and-programs/orientations</a:t>
            </a:r>
            <a:r>
              <a:rPr lang="en-US" sz="4800">
                <a:solidFill>
                  <a:srgbClr val="FFFFFF"/>
                </a:solidFill>
              </a:rPr>
              <a:t>)</a:t>
            </a:r>
          </a:p>
          <a:p>
            <a:pPr algn="l"/>
            <a:endParaRPr lang="en-US">
              <a:solidFill>
                <a:srgbClr val="8064A2"/>
              </a:solidFill>
            </a:endParaRPr>
          </a:p>
        </p:txBody>
      </p:sp>
      <p:pic>
        <p:nvPicPr>
          <p:cNvPr id="2" name="Picture 1" descr="881493-200.png"/>
          <p:cNvPicPr>
            <a:picLocks noChangeAspect="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647774" y="2648051"/>
            <a:ext cx="2238655" cy="2238655"/>
          </a:xfrm>
          <a:prstGeom prst="rect">
            <a:avLst/>
          </a:prstGeom>
        </p:spPr>
      </p:pic>
      <p:sp>
        <p:nvSpPr>
          <p:cNvPr id="9" name="Footer Placeholder 4"/>
          <p:cNvSpPr txBox="1">
            <a:spLocks/>
          </p:cNvSpPr>
          <p:nvPr/>
        </p:nvSpPr>
        <p:spPr>
          <a:xfrm>
            <a:off x="1130659" y="33644"/>
            <a:ext cx="3016912" cy="448437"/>
          </a:xfrm>
          <a:prstGeom prst="rect">
            <a:avLst/>
          </a:prstGeom>
        </p:spPr>
        <p:txBody>
          <a:bodyPr vert="horz" lIns="121920" tIns="60960" rIns="121920" bIns="60960" rtlCol="0" anchor="b"/>
          <a:lstStyle>
            <a:lvl1pPr algn="r">
              <a:defRPr sz="800">
                <a:solidFill>
                  <a:schemeClr val="tx1"/>
                </a:solidFill>
                <a:latin typeface="Arial"/>
                <a:cs typeface="Arial"/>
              </a:defRPr>
            </a:lvl1pPr>
          </a:lstStyle>
          <a:p>
            <a:pPr algn="l" defTabSz="609585">
              <a:defRPr/>
            </a:pPr>
            <a:endParaRPr lang="en-US" sz="1067">
              <a:solidFill>
                <a:srgbClr val="FFFFFF"/>
              </a:solidFill>
            </a:endParaRPr>
          </a:p>
        </p:txBody>
      </p:sp>
    </p:spTree>
    <p:extLst>
      <p:ext uri="{BB962C8B-B14F-4D97-AF65-F5344CB8AC3E}">
        <p14:creationId xmlns:p14="http://schemas.microsoft.com/office/powerpoint/2010/main" val="2615611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976533"/>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400">
              <a:solidFill>
                <a:srgbClr val="4F3E65"/>
              </a:solidFill>
            </a:endParaRPr>
          </a:p>
        </p:txBody>
      </p:sp>
      <p:pic>
        <p:nvPicPr>
          <p:cNvPr id="6" name="Picture 5" descr="edc_logo_swoop_whit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2557" y="161552"/>
            <a:ext cx="754963" cy="320528"/>
          </a:xfrm>
          <a:prstGeom prst="rect">
            <a:avLst/>
          </a:prstGeom>
        </p:spPr>
      </p:pic>
      <p:sp>
        <p:nvSpPr>
          <p:cNvPr id="7" name="Title 6"/>
          <p:cNvSpPr>
            <a:spLocks noGrp="1"/>
          </p:cNvSpPr>
          <p:nvPr>
            <p:ph type="ctrTitle"/>
          </p:nvPr>
        </p:nvSpPr>
        <p:spPr>
          <a:xfrm>
            <a:off x="690038" y="4116056"/>
            <a:ext cx="9144000" cy="2387600"/>
          </a:xfrm>
        </p:spPr>
        <p:txBody>
          <a:bodyPr>
            <a:normAutofit/>
          </a:bodyPr>
          <a:lstStyle/>
          <a:p>
            <a:pPr algn="l"/>
            <a:r>
              <a:rPr lang="en-US" sz="7000">
                <a:solidFill>
                  <a:srgbClr val="FFFFFF"/>
                </a:solidFill>
              </a:rPr>
              <a:t>Key Take-Away</a:t>
            </a:r>
          </a:p>
        </p:txBody>
      </p:sp>
      <p:sp>
        <p:nvSpPr>
          <p:cNvPr id="8" name="Subtitle 7"/>
          <p:cNvSpPr>
            <a:spLocks noGrp="1"/>
          </p:cNvSpPr>
          <p:nvPr>
            <p:ph type="subTitle" idx="1"/>
          </p:nvPr>
        </p:nvSpPr>
        <p:spPr>
          <a:xfrm>
            <a:off x="690038" y="1366281"/>
            <a:ext cx="9523210" cy="3810489"/>
          </a:xfrm>
        </p:spPr>
        <p:txBody>
          <a:bodyPr>
            <a:normAutofit/>
          </a:bodyPr>
          <a:lstStyle/>
          <a:p>
            <a:pPr algn="l"/>
            <a:r>
              <a:rPr lang="en-US" sz="4800" b="1">
                <a:solidFill>
                  <a:srgbClr val="FFFFFF"/>
                </a:solidFill>
              </a:rPr>
              <a:t>For Online Teaching:</a:t>
            </a:r>
          </a:p>
          <a:p>
            <a:pPr marL="609585" indent="-609585" algn="l">
              <a:buClr>
                <a:schemeClr val="bg1">
                  <a:lumMod val="85000"/>
                </a:schemeClr>
              </a:buClr>
              <a:buFont typeface="Arial"/>
              <a:buChar char="•"/>
            </a:pPr>
            <a:r>
              <a:rPr lang="en-US" sz="4800">
                <a:solidFill>
                  <a:srgbClr val="FFFFFF"/>
                </a:solidFill>
              </a:rPr>
              <a:t>Consider asynchronous options</a:t>
            </a:r>
          </a:p>
          <a:p>
            <a:pPr marL="609585" indent="-609585" algn="l">
              <a:buClr>
                <a:schemeClr val="bg1">
                  <a:lumMod val="85000"/>
                </a:schemeClr>
              </a:buClr>
              <a:buFont typeface="Arial"/>
              <a:buChar char="•"/>
            </a:pPr>
            <a:r>
              <a:rPr lang="en-US" sz="4800">
                <a:solidFill>
                  <a:srgbClr val="FFFFFF"/>
                </a:solidFill>
              </a:rPr>
              <a:t>Develop a communications plan</a:t>
            </a:r>
          </a:p>
          <a:p>
            <a:pPr marL="609585" indent="-609585" algn="l">
              <a:buClr>
                <a:schemeClr val="bg1">
                  <a:lumMod val="85000"/>
                </a:schemeClr>
              </a:buClr>
              <a:buFont typeface="Arial"/>
              <a:buChar char="•"/>
            </a:pPr>
            <a:r>
              <a:rPr lang="en-US" sz="4800">
                <a:solidFill>
                  <a:srgbClr val="FFFFFF"/>
                </a:solidFill>
              </a:rPr>
              <a:t>Involve/engage students</a:t>
            </a:r>
          </a:p>
          <a:p>
            <a:pPr algn="l"/>
            <a:endParaRPr lang="en-US">
              <a:solidFill>
                <a:srgbClr val="8064A2"/>
              </a:solidFill>
            </a:endParaRPr>
          </a:p>
        </p:txBody>
      </p:sp>
      <p:pic>
        <p:nvPicPr>
          <p:cNvPr id="2" name="Picture 1" descr="881493-200.png"/>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647774" y="2648051"/>
            <a:ext cx="2238655" cy="2238655"/>
          </a:xfrm>
          <a:prstGeom prst="rect">
            <a:avLst/>
          </a:prstGeom>
        </p:spPr>
      </p:pic>
      <p:sp>
        <p:nvSpPr>
          <p:cNvPr id="9" name="Footer Placeholder 4"/>
          <p:cNvSpPr txBox="1">
            <a:spLocks/>
          </p:cNvSpPr>
          <p:nvPr/>
        </p:nvSpPr>
        <p:spPr>
          <a:xfrm>
            <a:off x="1130659" y="33644"/>
            <a:ext cx="3016912" cy="448437"/>
          </a:xfrm>
          <a:prstGeom prst="rect">
            <a:avLst/>
          </a:prstGeom>
        </p:spPr>
        <p:txBody>
          <a:bodyPr vert="horz" lIns="121920" tIns="60960" rIns="121920" bIns="60960" rtlCol="0" anchor="b"/>
          <a:lstStyle>
            <a:lvl1pPr algn="r">
              <a:defRPr sz="800">
                <a:solidFill>
                  <a:schemeClr val="tx1"/>
                </a:solidFill>
                <a:latin typeface="Arial"/>
                <a:cs typeface="Arial"/>
              </a:defRPr>
            </a:lvl1pPr>
          </a:lstStyle>
          <a:p>
            <a:pPr algn="l" defTabSz="609585">
              <a:defRPr/>
            </a:pPr>
            <a:endParaRPr lang="en-US" sz="1067">
              <a:solidFill>
                <a:srgbClr val="FFFFFF"/>
              </a:solidFill>
            </a:endParaRPr>
          </a:p>
        </p:txBody>
      </p:sp>
    </p:spTree>
    <p:extLst>
      <p:ext uri="{BB962C8B-B14F-4D97-AF65-F5344CB8AC3E}">
        <p14:creationId xmlns:p14="http://schemas.microsoft.com/office/powerpoint/2010/main" val="3583497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Introductions</a:t>
            </a:r>
          </a:p>
        </p:txBody>
      </p:sp>
      <p:sp>
        <p:nvSpPr>
          <p:cNvPr id="3" name="Content Placeholder 2"/>
          <p:cNvSpPr>
            <a:spLocks noGrp="1"/>
          </p:cNvSpPr>
          <p:nvPr>
            <p:ph idx="1"/>
          </p:nvPr>
        </p:nvSpPr>
        <p:spPr>
          <a:xfrm>
            <a:off x="838200" y="1567543"/>
            <a:ext cx="10515600" cy="4674080"/>
          </a:xfrm>
        </p:spPr>
        <p:txBody>
          <a:bodyPr vert="horz" lIns="91440" tIns="45720" rIns="91440" bIns="45720" rtlCol="0" anchor="t">
            <a:normAutofit fontScale="62500" lnSpcReduction="20000"/>
          </a:bodyPr>
          <a:lstStyle/>
          <a:p>
            <a:r>
              <a:rPr lang="en-US"/>
              <a:t>Jaymie </a:t>
            </a:r>
            <a:r>
              <a:rPr lang="en-US" err="1"/>
              <a:t>Koroluk</a:t>
            </a:r>
            <a:r>
              <a:rPr lang="en-US"/>
              <a:t> </a:t>
            </a:r>
            <a:r>
              <a:rPr lang="en-US" sz="3200"/>
              <a:t>(</a:t>
            </a:r>
            <a:r>
              <a:rPr lang="en-US" sz="2800">
                <a:hlinkClick r:id="rId3"/>
              </a:rPr>
              <a:t>jaymie.koroluk@carleton.ca</a:t>
            </a:r>
            <a:r>
              <a:rPr lang="en-US" sz="3200"/>
              <a:t>)</a:t>
            </a:r>
          </a:p>
          <a:p>
            <a:pPr lvl="1"/>
            <a:r>
              <a:rPr lang="en-US"/>
              <a:t>Assistant Director, Teaching Excellence and Innovation</a:t>
            </a:r>
          </a:p>
          <a:p>
            <a:r>
              <a:rPr lang="en-US"/>
              <a:t>Elspeth McCulloch </a:t>
            </a:r>
            <a:r>
              <a:rPr lang="en-US" sz="3000"/>
              <a:t>(</a:t>
            </a:r>
            <a:r>
              <a:rPr lang="en-US" sz="3000">
                <a:hlinkClick r:id="rId4">
                  <a:extLst>
                    <a:ext uri="{A12FA001-AC4F-418D-AE19-62706E023703}">
                      <ahyp:hlinkClr xmlns:ahyp="http://schemas.microsoft.com/office/drawing/2018/hyperlinkcolor" val="tx"/>
                    </a:ext>
                  </a:extLst>
                </a:hlinkClick>
              </a:rPr>
              <a:t>elspeth.mcculloch@carleton.ca</a:t>
            </a:r>
            <a:r>
              <a:rPr lang="en-US" sz="3000"/>
              <a:t>)</a:t>
            </a:r>
          </a:p>
          <a:p>
            <a:pPr lvl="1"/>
            <a:r>
              <a:rPr lang="en-US"/>
              <a:t>Assistant Director, Digital Learning</a:t>
            </a:r>
          </a:p>
          <a:p>
            <a:r>
              <a:rPr lang="en-US"/>
              <a:t>Frank Heney (</a:t>
            </a:r>
            <a:r>
              <a:rPr lang="en-US" sz="3000">
                <a:hlinkClick r:id="rId5"/>
              </a:rPr>
              <a:t>frank.heney@carleton.ca</a:t>
            </a:r>
            <a:r>
              <a:rPr lang="en-US"/>
              <a:t>)</a:t>
            </a:r>
          </a:p>
          <a:p>
            <a:pPr lvl="1"/>
            <a:r>
              <a:rPr lang="en-US"/>
              <a:t>Supervisor (Acting), Educational Technology</a:t>
            </a:r>
          </a:p>
          <a:p>
            <a:r>
              <a:rPr lang="en-US"/>
              <a:t>Ryan Kuhne (</a:t>
            </a:r>
            <a:r>
              <a:rPr lang="en-US">
                <a:hlinkClick r:id="rId3"/>
              </a:rPr>
              <a:t>ryan.kuhne@carleton.ca</a:t>
            </a:r>
            <a:r>
              <a:rPr lang="en-US"/>
              <a:t>)</a:t>
            </a:r>
          </a:p>
          <a:p>
            <a:pPr lvl="1"/>
            <a:r>
              <a:rPr lang="en-US"/>
              <a:t>Special Projects, Educational Technology</a:t>
            </a:r>
          </a:p>
          <a:p>
            <a:r>
              <a:rPr lang="en-US"/>
              <a:t>Kim </a:t>
            </a:r>
            <a:r>
              <a:rPr lang="en-US" err="1"/>
              <a:t>Loenhart</a:t>
            </a:r>
            <a:r>
              <a:rPr lang="en-US"/>
              <a:t> (</a:t>
            </a:r>
            <a:r>
              <a:rPr lang="en-US" sz="3000">
                <a:hlinkClick r:id="rId3"/>
              </a:rPr>
              <a:t>kim.loenhart@carleton.ca</a:t>
            </a:r>
            <a:r>
              <a:rPr lang="en-US"/>
              <a:t>)</a:t>
            </a:r>
          </a:p>
          <a:p>
            <a:pPr lvl="1"/>
            <a:r>
              <a:rPr lang="en-US" sz="3000"/>
              <a:t>Supervisor (Acting), LMS Transition Project</a:t>
            </a:r>
          </a:p>
          <a:p>
            <a:r>
              <a:rPr lang="en-US"/>
              <a:t>Maristela Petrovic-</a:t>
            </a:r>
            <a:r>
              <a:rPr lang="en-US" err="1"/>
              <a:t>Dzerdz</a:t>
            </a:r>
            <a:r>
              <a:rPr lang="en-US"/>
              <a:t> (</a:t>
            </a:r>
            <a:r>
              <a:rPr lang="en-US" sz="2800">
                <a:hlinkClick r:id="rId6"/>
              </a:rPr>
              <a:t>maristela.petrovicdzerdz@carleton.ca</a:t>
            </a:r>
            <a:r>
              <a:rPr lang="en-US"/>
              <a:t>)</a:t>
            </a:r>
          </a:p>
          <a:p>
            <a:pPr lvl="1"/>
            <a:r>
              <a:rPr lang="en-US"/>
              <a:t>Supervisor, Instructional Design</a:t>
            </a:r>
          </a:p>
          <a:p>
            <a:r>
              <a:rPr lang="en-US"/>
              <a:t>Morgan Rooney </a:t>
            </a:r>
            <a:r>
              <a:rPr lang="en-US" sz="3200"/>
              <a:t>(</a:t>
            </a:r>
            <a:r>
              <a:rPr lang="en-US" sz="2800">
                <a:hlinkClick r:id="rId7"/>
              </a:rPr>
              <a:t>morgan.rooney@carleton.ca</a:t>
            </a:r>
            <a:r>
              <a:rPr lang="en-US" sz="3200"/>
              <a:t>)</a:t>
            </a:r>
          </a:p>
          <a:p>
            <a:pPr lvl="1"/>
            <a:r>
              <a:rPr lang="en-US"/>
              <a:t>Educational Development Coordinator</a:t>
            </a:r>
          </a:p>
        </p:txBody>
      </p:sp>
    </p:spTree>
    <p:extLst>
      <p:ext uri="{BB962C8B-B14F-4D97-AF65-F5344CB8AC3E}">
        <p14:creationId xmlns:p14="http://schemas.microsoft.com/office/powerpoint/2010/main" val="4166971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976533"/>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400">
              <a:solidFill>
                <a:srgbClr val="4F3E65"/>
              </a:solidFill>
            </a:endParaRPr>
          </a:p>
        </p:txBody>
      </p:sp>
      <p:pic>
        <p:nvPicPr>
          <p:cNvPr id="6" name="Picture 5" descr="edc_logo_swoop_whit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2557" y="161552"/>
            <a:ext cx="754963" cy="320528"/>
          </a:xfrm>
          <a:prstGeom prst="rect">
            <a:avLst/>
          </a:prstGeom>
        </p:spPr>
      </p:pic>
      <p:sp>
        <p:nvSpPr>
          <p:cNvPr id="7" name="Title 6"/>
          <p:cNvSpPr>
            <a:spLocks noGrp="1"/>
          </p:cNvSpPr>
          <p:nvPr>
            <p:ph type="ctrTitle"/>
          </p:nvPr>
        </p:nvSpPr>
        <p:spPr>
          <a:xfrm>
            <a:off x="590805" y="4105171"/>
            <a:ext cx="9144000" cy="2387600"/>
          </a:xfrm>
        </p:spPr>
        <p:txBody>
          <a:bodyPr>
            <a:normAutofit/>
          </a:bodyPr>
          <a:lstStyle/>
          <a:p>
            <a:pPr algn="l"/>
            <a:r>
              <a:rPr lang="en-US" sz="7000">
                <a:solidFill>
                  <a:srgbClr val="FFFFFF"/>
                </a:solidFill>
              </a:rPr>
              <a:t>Key Take-Away</a:t>
            </a:r>
          </a:p>
        </p:txBody>
      </p:sp>
      <p:sp>
        <p:nvSpPr>
          <p:cNvPr id="8" name="Subtitle 7"/>
          <p:cNvSpPr>
            <a:spLocks noGrp="1"/>
          </p:cNvSpPr>
          <p:nvPr>
            <p:ph type="subTitle" idx="1"/>
          </p:nvPr>
        </p:nvSpPr>
        <p:spPr>
          <a:xfrm>
            <a:off x="590805" y="1076217"/>
            <a:ext cx="9523210" cy="3810489"/>
          </a:xfrm>
        </p:spPr>
        <p:txBody>
          <a:bodyPr vert="horz" lIns="91440" tIns="45720" rIns="91440" bIns="45720" rtlCol="0" anchor="t">
            <a:normAutofit fontScale="92500" lnSpcReduction="10000"/>
          </a:bodyPr>
          <a:lstStyle/>
          <a:p>
            <a:pPr algn="l"/>
            <a:r>
              <a:rPr lang="en-US" sz="4800" b="1">
                <a:solidFill>
                  <a:srgbClr val="FFFFFF"/>
                </a:solidFill>
              </a:rPr>
              <a:t>For Ed Tech:</a:t>
            </a:r>
          </a:p>
          <a:p>
            <a:pPr marL="608965" indent="-608965" algn="l">
              <a:buClr>
                <a:schemeClr val="bg1">
                  <a:lumMod val="85000"/>
                </a:schemeClr>
              </a:buClr>
              <a:buFont typeface="Arial"/>
              <a:buChar char="•"/>
            </a:pPr>
            <a:r>
              <a:rPr lang="en-US" sz="4800">
                <a:solidFill>
                  <a:srgbClr val="FFFFFF"/>
                </a:solidFill>
              </a:rPr>
              <a:t>Use Carleton-supported Ed Tech (Brightspace, Kaltura Capture, </a:t>
            </a:r>
            <a:r>
              <a:rPr lang="en-US" sz="4800" err="1">
                <a:solidFill>
                  <a:srgbClr val="FFFFFF"/>
                </a:solidFill>
              </a:rPr>
              <a:t>BigBlueButton</a:t>
            </a:r>
            <a:r>
              <a:rPr lang="en-US" sz="4800">
                <a:solidFill>
                  <a:srgbClr val="FFFFFF"/>
                </a:solidFill>
              </a:rPr>
              <a:t>, Zoom)</a:t>
            </a:r>
          </a:p>
          <a:p>
            <a:pPr marL="608965" indent="-608965" algn="l">
              <a:buClr>
                <a:schemeClr val="bg1">
                  <a:lumMod val="85000"/>
                </a:schemeClr>
              </a:buClr>
              <a:buFont typeface="Arial"/>
              <a:buChar char="•"/>
            </a:pPr>
            <a:r>
              <a:rPr lang="en-US" sz="4800">
                <a:solidFill>
                  <a:srgbClr val="FFFFFF"/>
                </a:solidFill>
              </a:rPr>
              <a:t>Let your Learning Outcomes drive which tech you do/don’t adopt</a:t>
            </a:r>
          </a:p>
          <a:p>
            <a:pPr algn="l"/>
            <a:endParaRPr lang="en-US">
              <a:solidFill>
                <a:srgbClr val="8064A2"/>
              </a:solidFill>
            </a:endParaRPr>
          </a:p>
        </p:txBody>
      </p:sp>
      <p:pic>
        <p:nvPicPr>
          <p:cNvPr id="2" name="Picture 1" descr="881493-200.png"/>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647774" y="2648051"/>
            <a:ext cx="2238655" cy="2238655"/>
          </a:xfrm>
          <a:prstGeom prst="rect">
            <a:avLst/>
          </a:prstGeom>
        </p:spPr>
      </p:pic>
      <p:sp>
        <p:nvSpPr>
          <p:cNvPr id="9" name="Footer Placeholder 4"/>
          <p:cNvSpPr txBox="1">
            <a:spLocks/>
          </p:cNvSpPr>
          <p:nvPr/>
        </p:nvSpPr>
        <p:spPr>
          <a:xfrm>
            <a:off x="1130659" y="33644"/>
            <a:ext cx="3016912" cy="448437"/>
          </a:xfrm>
          <a:prstGeom prst="rect">
            <a:avLst/>
          </a:prstGeom>
        </p:spPr>
        <p:txBody>
          <a:bodyPr vert="horz" lIns="121920" tIns="60960" rIns="121920" bIns="60960" rtlCol="0" anchor="b"/>
          <a:lstStyle>
            <a:lvl1pPr algn="r">
              <a:defRPr sz="800">
                <a:solidFill>
                  <a:schemeClr val="tx1"/>
                </a:solidFill>
                <a:latin typeface="Arial"/>
                <a:cs typeface="Arial"/>
              </a:defRPr>
            </a:lvl1pPr>
          </a:lstStyle>
          <a:p>
            <a:pPr algn="l" defTabSz="609585">
              <a:defRPr/>
            </a:pPr>
            <a:endParaRPr lang="en-US" sz="1067">
              <a:solidFill>
                <a:srgbClr val="FFFFFF"/>
              </a:solidFill>
            </a:endParaRPr>
          </a:p>
        </p:txBody>
      </p:sp>
    </p:spTree>
    <p:extLst>
      <p:ext uri="{BB962C8B-B14F-4D97-AF65-F5344CB8AC3E}">
        <p14:creationId xmlns:p14="http://schemas.microsoft.com/office/powerpoint/2010/main" val="38974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30148"/>
            <a:ext cx="12192000" cy="5440363"/>
          </a:xfrm>
          <a:prstGeom prst="rect">
            <a:avLst/>
          </a:prstGeom>
          <a:solidFill>
            <a:srgbClr val="FFFFFF"/>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itle 7"/>
          <p:cNvSpPr>
            <a:spLocks noGrp="1"/>
          </p:cNvSpPr>
          <p:nvPr>
            <p:ph type="title"/>
          </p:nvPr>
        </p:nvSpPr>
        <p:spPr>
          <a:xfrm>
            <a:off x="328512" y="217714"/>
            <a:ext cx="11641815" cy="1052286"/>
          </a:xfrm>
        </p:spPr>
        <p:txBody>
          <a:bodyPr>
            <a:normAutofit/>
          </a:bodyPr>
          <a:lstStyle/>
          <a:p>
            <a:pPr algn="ctr"/>
            <a:r>
              <a:rPr lang="en-US" sz="4400"/>
              <a:t>Upcoming Workshops</a:t>
            </a:r>
          </a:p>
        </p:txBody>
      </p:sp>
      <p:sp>
        <p:nvSpPr>
          <p:cNvPr id="9" name="TextBox 8">
            <a:extLst>
              <a:ext uri="{FF2B5EF4-FFF2-40B4-BE49-F238E27FC236}">
                <a16:creationId xmlns:a16="http://schemas.microsoft.com/office/drawing/2014/main" id="{1C5C8928-C4E6-2543-B954-9DA085A97981}"/>
              </a:ext>
            </a:extLst>
          </p:cNvPr>
          <p:cNvSpPr txBox="1"/>
          <p:nvPr/>
        </p:nvSpPr>
        <p:spPr>
          <a:xfrm>
            <a:off x="9211449" y="1522629"/>
            <a:ext cx="2807482" cy="15696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rtlCol="0" anchor="t">
            <a:spAutoFit/>
          </a:bodyPr>
          <a:lstStyle/>
          <a:p>
            <a:pPr algn="ctr"/>
            <a:r>
              <a:rPr lang="en-US" sz="2400" b="1"/>
              <a:t>Contact Info:</a:t>
            </a:r>
            <a:br>
              <a:rPr lang="en-US" sz="2400" b="1"/>
            </a:br>
            <a:endParaRPr lang="en-US" sz="2400"/>
          </a:p>
          <a:p>
            <a:pPr algn="ctr"/>
            <a:endParaRPr lang="en-US" sz="2400"/>
          </a:p>
          <a:p>
            <a:pPr algn="ctr"/>
            <a:r>
              <a:rPr lang="en-US" sz="2400">
                <a:hlinkClick r:id="rId3"/>
              </a:rPr>
              <a:t>tls@carleton.ca</a:t>
            </a:r>
            <a:endParaRPr lang="en-US" sz="2400"/>
          </a:p>
        </p:txBody>
      </p:sp>
      <p:sp>
        <p:nvSpPr>
          <p:cNvPr id="13" name="TextBox 12">
            <a:extLst>
              <a:ext uri="{FF2B5EF4-FFF2-40B4-BE49-F238E27FC236}">
                <a16:creationId xmlns:a16="http://schemas.microsoft.com/office/drawing/2014/main" id="{98870E1F-D0CB-3049-AAAC-6BE25863338F}"/>
              </a:ext>
            </a:extLst>
          </p:cNvPr>
          <p:cNvSpPr txBox="1"/>
          <p:nvPr/>
        </p:nvSpPr>
        <p:spPr>
          <a:xfrm>
            <a:off x="9214391" y="3497274"/>
            <a:ext cx="2804540" cy="19389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400" b="1"/>
              <a:t>Welcome to My Online </a:t>
            </a:r>
          </a:p>
          <a:p>
            <a:pPr algn="ctr"/>
            <a:r>
              <a:rPr lang="en-US" sz="2400" b="1"/>
              <a:t>Classroom </a:t>
            </a:r>
            <a:r>
              <a:rPr lang="en-US" sz="2400"/>
              <a:t>series</a:t>
            </a:r>
            <a:br>
              <a:rPr lang="en-US" sz="2400"/>
            </a:br>
            <a:br>
              <a:rPr lang="en-US" sz="2400"/>
            </a:br>
            <a:r>
              <a:rPr lang="en-US" sz="2400">
                <a:hlinkClick r:id="rId4"/>
              </a:rPr>
              <a:t>carleton.ca/</a:t>
            </a:r>
            <a:r>
              <a:rPr lang="en-US" sz="2400" err="1">
                <a:hlinkClick r:id="rId4"/>
              </a:rPr>
              <a:t>tls</a:t>
            </a:r>
            <a:endParaRPr lang="en-US" sz="2400"/>
          </a:p>
        </p:txBody>
      </p:sp>
      <p:sp>
        <p:nvSpPr>
          <p:cNvPr id="14" name="TextBox 13">
            <a:extLst>
              <a:ext uri="{FF2B5EF4-FFF2-40B4-BE49-F238E27FC236}">
                <a16:creationId xmlns:a16="http://schemas.microsoft.com/office/drawing/2014/main" id="{411B1112-0599-E24C-AF66-6265BEF54EF1}"/>
              </a:ext>
            </a:extLst>
          </p:cNvPr>
          <p:cNvSpPr txBox="1"/>
          <p:nvPr/>
        </p:nvSpPr>
        <p:spPr>
          <a:xfrm>
            <a:off x="6273123" y="1524895"/>
            <a:ext cx="2787575" cy="15696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400" b="1"/>
              <a:t>Online Resources </a:t>
            </a:r>
            <a:r>
              <a:rPr lang="en-US" sz="2400"/>
              <a:t>page</a:t>
            </a:r>
            <a:br>
              <a:rPr lang="en-US" sz="2400"/>
            </a:br>
            <a:r>
              <a:rPr lang="en-US" sz="2400"/>
              <a:t>for New CIs</a:t>
            </a:r>
            <a:br>
              <a:rPr lang="en-US" sz="2400"/>
            </a:br>
            <a:r>
              <a:rPr lang="en-US" sz="2400">
                <a:hlinkClick r:id="rId5"/>
              </a:rPr>
              <a:t>carleton.ca/</a:t>
            </a:r>
            <a:r>
              <a:rPr lang="en-US" sz="2400" err="1">
                <a:hlinkClick r:id="rId5"/>
              </a:rPr>
              <a:t>tls</a:t>
            </a:r>
            <a:endParaRPr lang="en-US" sz="2400"/>
          </a:p>
        </p:txBody>
      </p:sp>
      <p:sp>
        <p:nvSpPr>
          <p:cNvPr id="15" name="TextBox 14">
            <a:extLst>
              <a:ext uri="{FF2B5EF4-FFF2-40B4-BE49-F238E27FC236}">
                <a16:creationId xmlns:a16="http://schemas.microsoft.com/office/drawing/2014/main" id="{67464332-AE27-2A40-A1C5-1F955C2441CB}"/>
              </a:ext>
            </a:extLst>
          </p:cNvPr>
          <p:cNvSpPr txBox="1"/>
          <p:nvPr/>
        </p:nvSpPr>
        <p:spPr>
          <a:xfrm>
            <a:off x="6309987" y="3497274"/>
            <a:ext cx="2787943" cy="19389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400" b="1"/>
              <a:t>Teaching Online &amp; </a:t>
            </a:r>
            <a:r>
              <a:rPr lang="en-US" sz="2400" b="1" err="1"/>
              <a:t>Hyflex</a:t>
            </a:r>
            <a:endParaRPr lang="en-US" sz="2400" b="1"/>
          </a:p>
          <a:p>
            <a:pPr algn="ctr"/>
            <a:br>
              <a:rPr lang="en-US" sz="2400"/>
            </a:br>
            <a:r>
              <a:rPr lang="en-US" sz="2400">
                <a:hlinkClick r:id="rId6"/>
              </a:rPr>
              <a:t>carleton.ca/</a:t>
            </a:r>
            <a:r>
              <a:rPr lang="en-US" sz="2400" err="1">
                <a:hlinkClick r:id="rId6"/>
              </a:rPr>
              <a:t>tls</a:t>
            </a:r>
            <a:r>
              <a:rPr lang="en-US" sz="2400">
                <a:hlinkClick r:id="rId6"/>
              </a:rPr>
              <a:t>/teaching-online</a:t>
            </a:r>
            <a:endParaRPr lang="en-US" sz="2400"/>
          </a:p>
        </p:txBody>
      </p:sp>
      <p:pic>
        <p:nvPicPr>
          <p:cNvPr id="2" name="Picture 3">
            <a:extLst>
              <a:ext uri="{FF2B5EF4-FFF2-40B4-BE49-F238E27FC236}">
                <a16:creationId xmlns:a16="http://schemas.microsoft.com/office/drawing/2014/main" id="{7B2D2EEE-ECCC-4F2A-8124-7C1033D40382}"/>
              </a:ext>
            </a:extLst>
          </p:cNvPr>
          <p:cNvPicPr>
            <a:picLocks noChangeAspect="1"/>
          </p:cNvPicPr>
          <p:nvPr/>
        </p:nvPicPr>
        <p:blipFill>
          <a:blip r:embed="rId7"/>
          <a:stretch>
            <a:fillRect/>
          </a:stretch>
        </p:blipFill>
        <p:spPr>
          <a:xfrm>
            <a:off x="589280" y="1428553"/>
            <a:ext cx="5334000" cy="465113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0479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idx="1"/>
          </p:nvPr>
        </p:nvSpPr>
        <p:spPr>
          <a:xfrm>
            <a:off x="838200" y="1687235"/>
            <a:ext cx="8385313" cy="4295599"/>
          </a:xfrm>
        </p:spPr>
        <p:txBody>
          <a:bodyPr vert="horz" lIns="91440" tIns="45720" rIns="91440" bIns="45720" rtlCol="0" anchor="t">
            <a:normAutofit/>
          </a:bodyPr>
          <a:lstStyle/>
          <a:p>
            <a:pPr marL="0" indent="0">
              <a:buNone/>
            </a:pPr>
            <a:r>
              <a:rPr lang="en-US">
                <a:solidFill>
                  <a:srgbClr val="3591B4"/>
                </a:solidFill>
              </a:rPr>
              <a:t> </a:t>
            </a:r>
            <a:r>
              <a:rPr lang="en-US"/>
              <a:t>5:30-5:45 - Introductions </a:t>
            </a:r>
          </a:p>
          <a:p>
            <a:pPr marL="0" indent="0">
              <a:buNone/>
            </a:pPr>
            <a:r>
              <a:rPr lang="en-US"/>
              <a:t> 5:45-6:00 - TLS Overview &amp; Resources</a:t>
            </a:r>
          </a:p>
          <a:p>
            <a:pPr marL="0" indent="0">
              <a:buNone/>
            </a:pPr>
            <a:r>
              <a:rPr lang="en-US"/>
              <a:t> 6:00-7:00 - Questions</a:t>
            </a:r>
            <a:endParaRPr lang="en-US" sz="3300"/>
          </a:p>
          <a:p>
            <a:pPr marL="0" indent="0">
              <a:buNone/>
            </a:pPr>
            <a:r>
              <a:rPr lang="en-US">
                <a:solidFill>
                  <a:srgbClr val="3591B4"/>
                </a:solidFill>
              </a:rPr>
              <a:t> 7:00-7:20 - Break</a:t>
            </a:r>
            <a:endParaRPr lang="en-US"/>
          </a:p>
          <a:p>
            <a:pPr marL="0" indent="0">
              <a:buNone/>
            </a:pPr>
            <a:r>
              <a:rPr lang="en-US"/>
              <a:t> 7:20-8:20 - Questions, </a:t>
            </a:r>
            <a:r>
              <a:rPr lang="en-US" err="1"/>
              <a:t>con’t</a:t>
            </a:r>
            <a:endParaRPr lang="en-US" sz="3300"/>
          </a:p>
          <a:p>
            <a:pPr marL="0" indent="0">
              <a:buNone/>
            </a:pPr>
            <a:r>
              <a:rPr lang="en-US">
                <a:solidFill>
                  <a:srgbClr val="3591B4"/>
                </a:solidFill>
              </a:rPr>
              <a:t> </a:t>
            </a:r>
            <a:r>
              <a:rPr lang="en-US"/>
              <a:t>8:20-8:30 - Wrap Up</a:t>
            </a:r>
          </a:p>
          <a:p>
            <a:endParaRPr lang="en-US"/>
          </a:p>
        </p:txBody>
      </p:sp>
      <p:pic>
        <p:nvPicPr>
          <p:cNvPr id="4" name="Picture 3" descr="853962-200.png"/>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952135" y="2048822"/>
            <a:ext cx="2401665" cy="2401665"/>
          </a:xfrm>
          <a:prstGeom prst="rect">
            <a:avLst/>
          </a:prstGeom>
        </p:spPr>
      </p:pic>
    </p:spTree>
    <p:extLst>
      <p:ext uri="{BB962C8B-B14F-4D97-AF65-F5344CB8AC3E}">
        <p14:creationId xmlns:p14="http://schemas.microsoft.com/office/powerpoint/2010/main" val="886955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095" y="851517"/>
            <a:ext cx="5238466" cy="2991416"/>
          </a:xfrm>
        </p:spPr>
        <p:txBody>
          <a:bodyPr vert="horz" lIns="91440" tIns="45720" rIns="91440" bIns="45720" rtlCol="0" anchor="b">
            <a:normAutofit/>
          </a:bodyPr>
          <a:lstStyle/>
          <a:p>
            <a:r>
              <a:rPr lang="en-US" kern="1200">
                <a:solidFill>
                  <a:schemeClr val="tx1"/>
                </a:solidFill>
                <a:latin typeface="+mj-lt"/>
                <a:ea typeface="+mj-ea"/>
                <a:cs typeface="+mj-cs"/>
              </a:rPr>
              <a:t>Teaching and Learning Services</a:t>
            </a:r>
          </a:p>
        </p:txBody>
      </p:sp>
      <p:sp>
        <p:nvSpPr>
          <p:cNvPr id="4" name="Text Placeholder 3">
            <a:extLst>
              <a:ext uri="{FF2B5EF4-FFF2-40B4-BE49-F238E27FC236}">
                <a16:creationId xmlns:a16="http://schemas.microsoft.com/office/drawing/2014/main" id="{8B689019-66BF-BB4E-B408-40A03C37052E}"/>
              </a:ext>
            </a:extLst>
          </p:cNvPr>
          <p:cNvSpPr>
            <a:spLocks noGrp="1"/>
          </p:cNvSpPr>
          <p:nvPr>
            <p:ph type="body" idx="1"/>
          </p:nvPr>
        </p:nvSpPr>
        <p:spPr>
          <a:xfrm>
            <a:off x="1094096" y="3842932"/>
            <a:ext cx="4167115" cy="2163551"/>
          </a:xfrm>
        </p:spPr>
        <p:txBody>
          <a:bodyPr vert="horz" lIns="91440" tIns="45720" rIns="91440" bIns="45720" rtlCol="0" anchor="t">
            <a:normAutofit/>
          </a:bodyPr>
          <a:lstStyle/>
          <a:p>
            <a:r>
              <a:rPr lang="en-US" sz="2400" kern="1200">
                <a:solidFill>
                  <a:schemeClr val="tx1"/>
                </a:solidFill>
                <a:latin typeface="+mn-lt"/>
                <a:ea typeface="+mn-ea"/>
                <a:cs typeface="+mn-cs"/>
              </a:rPr>
              <a:t>The same</a:t>
            </a:r>
            <a:r>
              <a:rPr lang="en-US">
                <a:solidFill>
                  <a:schemeClr val="tx1"/>
                </a:solidFill>
              </a:rPr>
              <a:t>,</a:t>
            </a:r>
            <a:r>
              <a:rPr lang="en-US" sz="2400" kern="1200">
                <a:solidFill>
                  <a:schemeClr val="tx1"/>
                </a:solidFill>
                <a:latin typeface="+mn-lt"/>
                <a:ea typeface="+mn-ea"/>
                <a:cs typeface="+mn-cs"/>
              </a:rPr>
              <a:t> but different!</a:t>
            </a:r>
            <a:r>
              <a:rPr lang="en-US">
                <a:solidFill>
                  <a:schemeClr val="tx1"/>
                </a:solidFill>
              </a:rPr>
              <a:t> </a:t>
            </a:r>
            <a:endParaRPr lang="en-US" sz="2400" kern="1200">
              <a:solidFill>
                <a:schemeClr val="tx1"/>
              </a:solidFill>
              <a:latin typeface="+mn-lt"/>
              <a:ea typeface="+mn-ea"/>
              <a:cs typeface="+mn-cs"/>
            </a:endParaRPr>
          </a:p>
        </p:txBody>
      </p:sp>
      <p:pic>
        <p:nvPicPr>
          <p:cNvPr id="6" name="Picture 5" descr="A picture containing drawing&#10;&#10;Description automatically generated">
            <a:extLst>
              <a:ext uri="{FF2B5EF4-FFF2-40B4-BE49-F238E27FC236}">
                <a16:creationId xmlns:a16="http://schemas.microsoft.com/office/drawing/2014/main" id="{F8236A11-6C9E-5948-8482-64B46A67BAE3}"/>
              </a:ext>
            </a:extLst>
          </p:cNvPr>
          <p:cNvPicPr>
            <a:picLocks noChangeAspect="1"/>
          </p:cNvPicPr>
          <p:nvPr/>
        </p:nvPicPr>
        <p:blipFill>
          <a:blip r:embed="rId2"/>
          <a:stretch>
            <a:fillRect/>
          </a:stretch>
        </p:blipFill>
        <p:spPr>
          <a:xfrm>
            <a:off x="6096000" y="2434280"/>
            <a:ext cx="3618346" cy="1555883"/>
          </a:xfrm>
          <a:prstGeom prst="rect">
            <a:avLst/>
          </a:prstGeom>
        </p:spPr>
      </p:pic>
    </p:spTree>
    <p:extLst>
      <p:ext uri="{BB962C8B-B14F-4D97-AF65-F5344CB8AC3E}">
        <p14:creationId xmlns:p14="http://schemas.microsoft.com/office/powerpoint/2010/main" val="1135929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98219B-562C-BC49-9799-AEDE7EAC978E}"/>
              </a:ext>
            </a:extLst>
          </p:cNvPr>
          <p:cNvSpPr>
            <a:spLocks noGrp="1"/>
          </p:cNvSpPr>
          <p:nvPr>
            <p:ph type="title"/>
          </p:nvPr>
        </p:nvSpPr>
        <p:spPr>
          <a:xfrm>
            <a:off x="572996" y="3769827"/>
            <a:ext cx="3416158" cy="1496506"/>
          </a:xfrm>
        </p:spPr>
        <p:txBody>
          <a:bodyPr>
            <a:normAutofit fontScale="90000"/>
          </a:bodyPr>
          <a:lstStyle/>
          <a:p>
            <a:r>
              <a:rPr lang="en-US"/>
              <a:t>What we can offer you:</a:t>
            </a:r>
            <a:br>
              <a:rPr lang="en-US"/>
            </a:br>
            <a:br>
              <a:rPr lang="en-US"/>
            </a:br>
            <a:br>
              <a:rPr lang="en-US">
                <a:solidFill>
                  <a:srgbClr val="FFFFFF"/>
                </a:solidFill>
              </a:rPr>
            </a:br>
            <a:br>
              <a:rPr lang="en-US">
                <a:solidFill>
                  <a:srgbClr val="FFFFFF"/>
                </a:solidFill>
              </a:rPr>
            </a:br>
            <a:br>
              <a:rPr lang="en-US">
                <a:solidFill>
                  <a:srgbClr val="FFFFFF"/>
                </a:solidFill>
              </a:rPr>
            </a:br>
            <a:endParaRPr lang="en-US">
              <a:solidFill>
                <a:srgbClr val="FFFFFF"/>
              </a:solidFill>
            </a:endParaRPr>
          </a:p>
        </p:txBody>
      </p:sp>
      <p:graphicFrame>
        <p:nvGraphicFramePr>
          <p:cNvPr id="7" name="Content Placeholder 4">
            <a:extLst>
              <a:ext uri="{FF2B5EF4-FFF2-40B4-BE49-F238E27FC236}">
                <a16:creationId xmlns:a16="http://schemas.microsoft.com/office/drawing/2014/main" id="{FC2F1C3F-1BAD-43BA-946C-418C27D68B44}"/>
              </a:ext>
            </a:extLst>
          </p:cNvPr>
          <p:cNvGraphicFramePr>
            <a:graphicFrameLocks noGrp="1"/>
          </p:cNvGraphicFramePr>
          <p:nvPr>
            <p:ph idx="1"/>
          </p:nvPr>
        </p:nvGraphicFramePr>
        <p:xfrm>
          <a:off x="4140216" y="961585"/>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ound Diagonal Corner Rectangle 7">
            <a:extLst>
              <a:ext uri="{FF2B5EF4-FFF2-40B4-BE49-F238E27FC236}">
                <a16:creationId xmlns:a16="http://schemas.microsoft.com/office/drawing/2014/main" id="{B3EAA3A3-0FD2-CA40-9B91-62DD10509DD4}"/>
              </a:ext>
            </a:extLst>
          </p:cNvPr>
          <p:cNvSpPr/>
          <p:nvPr/>
        </p:nvSpPr>
        <p:spPr>
          <a:xfrm>
            <a:off x="7981757" y="3713678"/>
            <a:ext cx="1441125" cy="1441125"/>
          </a:xfrm>
          <a:prstGeom prst="round2DiagRect">
            <a:avLst>
              <a:gd name="adj1" fmla="val 29727"/>
              <a:gd name="adj2" fmla="val 0"/>
            </a:avLst>
          </a:prstGeom>
          <a:solidFill>
            <a:schemeClr val="tx1">
              <a:lumMod val="75000"/>
              <a:lumOff val="25000"/>
            </a:schemeClr>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10" name="Rectangle 9" descr="Questions">
            <a:extLst>
              <a:ext uri="{FF2B5EF4-FFF2-40B4-BE49-F238E27FC236}">
                <a16:creationId xmlns:a16="http://schemas.microsoft.com/office/drawing/2014/main" id="{DDA6E098-4CB8-7E45-8BEB-CF0279EA9F12}"/>
              </a:ext>
            </a:extLst>
          </p:cNvPr>
          <p:cNvSpPr/>
          <p:nvPr/>
        </p:nvSpPr>
        <p:spPr>
          <a:xfrm>
            <a:off x="8288881" y="4020802"/>
            <a:ext cx="826875" cy="826875"/>
          </a:xfrm>
          <a:prstGeom prst="rect">
            <a:avLst/>
          </a:prstGeom>
          <a:blipFill>
            <a:blip r:embed="rId7">
              <a:extLs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5" name="Graphic 13" descr="Connections">
            <a:extLst>
              <a:ext uri="{FF2B5EF4-FFF2-40B4-BE49-F238E27FC236}">
                <a16:creationId xmlns:a16="http://schemas.microsoft.com/office/drawing/2014/main" id="{2E63518F-7169-A141-84E0-4D4E3A9999DE}"/>
              </a:ext>
            </a:extLst>
          </p:cNvPr>
          <p:cNvSpPr/>
          <p:nvPr/>
        </p:nvSpPr>
        <p:spPr>
          <a:xfrm>
            <a:off x="5582070" y="1336626"/>
            <a:ext cx="814050" cy="738553"/>
          </a:xfrm>
          <a:custGeom>
            <a:avLst/>
            <a:gdLst>
              <a:gd name="connsiteX0" fmla="*/ 733425 w 814050"/>
              <a:gd name="connsiteY0" fmla="*/ 289163 h 738553"/>
              <a:gd name="connsiteX1" fmla="*/ 724853 w 814050"/>
              <a:gd name="connsiteY1" fmla="*/ 289163 h 738553"/>
              <a:gd name="connsiteX2" fmla="*/ 700088 w 814050"/>
              <a:gd name="connsiteY2" fmla="*/ 222488 h 738553"/>
              <a:gd name="connsiteX3" fmla="*/ 745808 w 814050"/>
              <a:gd name="connsiteY3" fmla="*/ 60563 h 738553"/>
              <a:gd name="connsiteX4" fmla="*/ 583883 w 814050"/>
              <a:gd name="connsiteY4" fmla="*/ 14843 h 738553"/>
              <a:gd name="connsiteX5" fmla="*/ 527685 w 814050"/>
              <a:gd name="connsiteY5" fmla="*/ 87233 h 738553"/>
              <a:gd name="connsiteX6" fmla="*/ 439103 w 814050"/>
              <a:gd name="connsiteY6" fmla="*/ 77708 h 738553"/>
              <a:gd name="connsiteX7" fmla="*/ 351473 w 814050"/>
              <a:gd name="connsiteY7" fmla="*/ 12938 h 738553"/>
              <a:gd name="connsiteX8" fmla="*/ 285750 w 814050"/>
              <a:gd name="connsiteY8" fmla="*/ 89138 h 738553"/>
              <a:gd name="connsiteX9" fmla="*/ 296228 w 814050"/>
              <a:gd name="connsiteY9" fmla="*/ 128190 h 738553"/>
              <a:gd name="connsiteX10" fmla="*/ 189547 w 814050"/>
              <a:gd name="connsiteY10" fmla="*/ 232965 h 738553"/>
              <a:gd name="connsiteX11" fmla="*/ 119062 w 814050"/>
              <a:gd name="connsiteY11" fmla="*/ 209153 h 738553"/>
              <a:gd name="connsiteX12" fmla="*/ 0 w 814050"/>
              <a:gd name="connsiteY12" fmla="*/ 328215 h 738553"/>
              <a:gd name="connsiteX13" fmla="*/ 119062 w 814050"/>
              <a:gd name="connsiteY13" fmla="*/ 447278 h 738553"/>
              <a:gd name="connsiteX14" fmla="*/ 142875 w 814050"/>
              <a:gd name="connsiteY14" fmla="*/ 590153 h 738553"/>
              <a:gd name="connsiteX15" fmla="*/ 102870 w 814050"/>
              <a:gd name="connsiteY15" fmla="*/ 692070 h 738553"/>
              <a:gd name="connsiteX16" fmla="*/ 204788 w 814050"/>
              <a:gd name="connsiteY16" fmla="*/ 732075 h 738553"/>
              <a:gd name="connsiteX17" fmla="*/ 248603 w 814050"/>
              <a:gd name="connsiteY17" fmla="*/ 638730 h 738553"/>
              <a:gd name="connsiteX18" fmla="*/ 332423 w 814050"/>
              <a:gd name="connsiteY18" fmla="*/ 594915 h 738553"/>
              <a:gd name="connsiteX19" fmla="*/ 541020 w 814050"/>
              <a:gd name="connsiteY19" fmla="*/ 605393 h 738553"/>
              <a:gd name="connsiteX20" fmla="*/ 589598 w 814050"/>
              <a:gd name="connsiteY20" fmla="*/ 496808 h 738553"/>
              <a:gd name="connsiteX21" fmla="*/ 585788 w 814050"/>
              <a:gd name="connsiteY21" fmla="*/ 464423 h 738553"/>
              <a:gd name="connsiteX22" fmla="*/ 678180 w 814050"/>
              <a:gd name="connsiteY22" fmla="*/ 416798 h 738553"/>
              <a:gd name="connsiteX23" fmla="*/ 787718 w 814050"/>
              <a:gd name="connsiteY23" fmla="*/ 423465 h 738553"/>
              <a:gd name="connsiteX24" fmla="*/ 794385 w 814050"/>
              <a:gd name="connsiteY24" fmla="*/ 313928 h 738553"/>
              <a:gd name="connsiteX25" fmla="*/ 733425 w 814050"/>
              <a:gd name="connsiteY25" fmla="*/ 289163 h 738553"/>
              <a:gd name="connsiteX26" fmla="*/ 733425 w 814050"/>
              <a:gd name="connsiteY26" fmla="*/ 289163 h 738553"/>
              <a:gd name="connsiteX27" fmla="*/ 733425 w 814050"/>
              <a:gd name="connsiteY27" fmla="*/ 317738 h 738553"/>
              <a:gd name="connsiteX28" fmla="*/ 755333 w 814050"/>
              <a:gd name="connsiteY28" fmla="*/ 339645 h 738553"/>
              <a:gd name="connsiteX29" fmla="*/ 733425 w 814050"/>
              <a:gd name="connsiteY29" fmla="*/ 361553 h 738553"/>
              <a:gd name="connsiteX30" fmla="*/ 711518 w 814050"/>
              <a:gd name="connsiteY30" fmla="*/ 339645 h 738553"/>
              <a:gd name="connsiteX31" fmla="*/ 711518 w 814050"/>
              <a:gd name="connsiteY31" fmla="*/ 339645 h 738553"/>
              <a:gd name="connsiteX32" fmla="*/ 733425 w 814050"/>
              <a:gd name="connsiteY32" fmla="*/ 317738 h 738553"/>
              <a:gd name="connsiteX33" fmla="*/ 733425 w 814050"/>
              <a:gd name="connsiteY33" fmla="*/ 317738 h 738553"/>
              <a:gd name="connsiteX34" fmla="*/ 641985 w 814050"/>
              <a:gd name="connsiteY34" fmla="*/ 46275 h 738553"/>
              <a:gd name="connsiteX35" fmla="*/ 675323 w 814050"/>
              <a:gd name="connsiteY35" fmla="*/ 79613 h 738553"/>
              <a:gd name="connsiteX36" fmla="*/ 641985 w 814050"/>
              <a:gd name="connsiteY36" fmla="*/ 112950 h 738553"/>
              <a:gd name="connsiteX37" fmla="*/ 608648 w 814050"/>
              <a:gd name="connsiteY37" fmla="*/ 79613 h 738553"/>
              <a:gd name="connsiteX38" fmla="*/ 608648 w 814050"/>
              <a:gd name="connsiteY38" fmla="*/ 79613 h 738553"/>
              <a:gd name="connsiteX39" fmla="*/ 641985 w 814050"/>
              <a:gd name="connsiteY39" fmla="*/ 46275 h 738553"/>
              <a:gd name="connsiteX40" fmla="*/ 574358 w 814050"/>
              <a:gd name="connsiteY40" fmla="*/ 154860 h 738553"/>
              <a:gd name="connsiteX41" fmla="*/ 581025 w 814050"/>
              <a:gd name="connsiteY41" fmla="*/ 141525 h 738553"/>
              <a:gd name="connsiteX42" fmla="*/ 613410 w 814050"/>
              <a:gd name="connsiteY42" fmla="*/ 126285 h 738553"/>
              <a:gd name="connsiteX43" fmla="*/ 641033 w 814050"/>
              <a:gd name="connsiteY43" fmla="*/ 122475 h 738553"/>
              <a:gd name="connsiteX44" fmla="*/ 668655 w 814050"/>
              <a:gd name="connsiteY44" fmla="*/ 126285 h 738553"/>
              <a:gd name="connsiteX45" fmla="*/ 701040 w 814050"/>
              <a:gd name="connsiteY45" fmla="*/ 142478 h 738553"/>
              <a:gd name="connsiteX46" fmla="*/ 707708 w 814050"/>
              <a:gd name="connsiteY46" fmla="*/ 155813 h 738553"/>
              <a:gd name="connsiteX47" fmla="*/ 707708 w 814050"/>
              <a:gd name="connsiteY47" fmla="*/ 181530 h 738553"/>
              <a:gd name="connsiteX48" fmla="*/ 574358 w 814050"/>
              <a:gd name="connsiteY48" fmla="*/ 181530 h 738553"/>
              <a:gd name="connsiteX49" fmla="*/ 574358 w 814050"/>
              <a:gd name="connsiteY49" fmla="*/ 154860 h 738553"/>
              <a:gd name="connsiteX50" fmla="*/ 361950 w 814050"/>
              <a:gd name="connsiteY50" fmla="*/ 40560 h 738553"/>
              <a:gd name="connsiteX51" fmla="*/ 383858 w 814050"/>
              <a:gd name="connsiteY51" fmla="*/ 62468 h 738553"/>
              <a:gd name="connsiteX52" fmla="*/ 361950 w 814050"/>
              <a:gd name="connsiteY52" fmla="*/ 84375 h 738553"/>
              <a:gd name="connsiteX53" fmla="*/ 340043 w 814050"/>
              <a:gd name="connsiteY53" fmla="*/ 62468 h 738553"/>
              <a:gd name="connsiteX54" fmla="*/ 340043 w 814050"/>
              <a:gd name="connsiteY54" fmla="*/ 62468 h 738553"/>
              <a:gd name="connsiteX55" fmla="*/ 361950 w 814050"/>
              <a:gd name="connsiteY55" fmla="*/ 40560 h 738553"/>
              <a:gd name="connsiteX56" fmla="*/ 361950 w 814050"/>
              <a:gd name="connsiteY56" fmla="*/ 40560 h 738553"/>
              <a:gd name="connsiteX57" fmla="*/ 317183 w 814050"/>
              <a:gd name="connsiteY57" fmla="*/ 111998 h 738553"/>
              <a:gd name="connsiteX58" fmla="*/ 321945 w 814050"/>
              <a:gd name="connsiteY58" fmla="*/ 103425 h 738553"/>
              <a:gd name="connsiteX59" fmla="*/ 343853 w 814050"/>
              <a:gd name="connsiteY59" fmla="*/ 93900 h 738553"/>
              <a:gd name="connsiteX60" fmla="*/ 361950 w 814050"/>
              <a:gd name="connsiteY60" fmla="*/ 91043 h 738553"/>
              <a:gd name="connsiteX61" fmla="*/ 380048 w 814050"/>
              <a:gd name="connsiteY61" fmla="*/ 93900 h 738553"/>
              <a:gd name="connsiteX62" fmla="*/ 401003 w 814050"/>
              <a:gd name="connsiteY62" fmla="*/ 104378 h 738553"/>
              <a:gd name="connsiteX63" fmla="*/ 405765 w 814050"/>
              <a:gd name="connsiteY63" fmla="*/ 112950 h 738553"/>
              <a:gd name="connsiteX64" fmla="*/ 405765 w 814050"/>
              <a:gd name="connsiteY64" fmla="*/ 130095 h 738553"/>
              <a:gd name="connsiteX65" fmla="*/ 318135 w 814050"/>
              <a:gd name="connsiteY65" fmla="*/ 130095 h 738553"/>
              <a:gd name="connsiteX66" fmla="*/ 318135 w 814050"/>
              <a:gd name="connsiteY66" fmla="*/ 111998 h 738553"/>
              <a:gd name="connsiteX67" fmla="*/ 117158 w 814050"/>
              <a:gd name="connsiteY67" fmla="*/ 255825 h 738553"/>
              <a:gd name="connsiteX68" fmla="*/ 150495 w 814050"/>
              <a:gd name="connsiteY68" fmla="*/ 289163 h 738553"/>
              <a:gd name="connsiteX69" fmla="*/ 117158 w 814050"/>
              <a:gd name="connsiteY69" fmla="*/ 322500 h 738553"/>
              <a:gd name="connsiteX70" fmla="*/ 83820 w 814050"/>
              <a:gd name="connsiteY70" fmla="*/ 289163 h 738553"/>
              <a:gd name="connsiteX71" fmla="*/ 83820 w 814050"/>
              <a:gd name="connsiteY71" fmla="*/ 289163 h 738553"/>
              <a:gd name="connsiteX72" fmla="*/ 117158 w 814050"/>
              <a:gd name="connsiteY72" fmla="*/ 255825 h 738553"/>
              <a:gd name="connsiteX73" fmla="*/ 117158 w 814050"/>
              <a:gd name="connsiteY73" fmla="*/ 255825 h 738553"/>
              <a:gd name="connsiteX74" fmla="*/ 50482 w 814050"/>
              <a:gd name="connsiteY74" fmla="*/ 390128 h 738553"/>
              <a:gd name="connsiteX75" fmla="*/ 50482 w 814050"/>
              <a:gd name="connsiteY75" fmla="*/ 364410 h 738553"/>
              <a:gd name="connsiteX76" fmla="*/ 57150 w 814050"/>
              <a:gd name="connsiteY76" fmla="*/ 351075 h 738553"/>
              <a:gd name="connsiteX77" fmla="*/ 89535 w 814050"/>
              <a:gd name="connsiteY77" fmla="*/ 335835 h 738553"/>
              <a:gd name="connsiteX78" fmla="*/ 117158 w 814050"/>
              <a:gd name="connsiteY78" fmla="*/ 332025 h 738553"/>
              <a:gd name="connsiteX79" fmla="*/ 144780 w 814050"/>
              <a:gd name="connsiteY79" fmla="*/ 335835 h 738553"/>
              <a:gd name="connsiteX80" fmla="*/ 177165 w 814050"/>
              <a:gd name="connsiteY80" fmla="*/ 352028 h 738553"/>
              <a:gd name="connsiteX81" fmla="*/ 183833 w 814050"/>
              <a:gd name="connsiteY81" fmla="*/ 365363 h 738553"/>
              <a:gd name="connsiteX82" fmla="*/ 183833 w 814050"/>
              <a:gd name="connsiteY82" fmla="*/ 391080 h 738553"/>
              <a:gd name="connsiteX83" fmla="*/ 50482 w 814050"/>
              <a:gd name="connsiteY83" fmla="*/ 390128 h 738553"/>
              <a:gd name="connsiteX84" fmla="*/ 215265 w 814050"/>
              <a:gd name="connsiteY84" fmla="*/ 700643 h 738553"/>
              <a:gd name="connsiteX85" fmla="*/ 126683 w 814050"/>
              <a:gd name="connsiteY85" fmla="*/ 700643 h 738553"/>
              <a:gd name="connsiteX86" fmla="*/ 126683 w 814050"/>
              <a:gd name="connsiteY86" fmla="*/ 683498 h 738553"/>
              <a:gd name="connsiteX87" fmla="*/ 131445 w 814050"/>
              <a:gd name="connsiteY87" fmla="*/ 674925 h 738553"/>
              <a:gd name="connsiteX88" fmla="*/ 153353 w 814050"/>
              <a:gd name="connsiteY88" fmla="*/ 664448 h 738553"/>
              <a:gd name="connsiteX89" fmla="*/ 171450 w 814050"/>
              <a:gd name="connsiteY89" fmla="*/ 661590 h 738553"/>
              <a:gd name="connsiteX90" fmla="*/ 189547 w 814050"/>
              <a:gd name="connsiteY90" fmla="*/ 664448 h 738553"/>
              <a:gd name="connsiteX91" fmla="*/ 210503 w 814050"/>
              <a:gd name="connsiteY91" fmla="*/ 674925 h 738553"/>
              <a:gd name="connsiteX92" fmla="*/ 215265 w 814050"/>
              <a:gd name="connsiteY92" fmla="*/ 683498 h 738553"/>
              <a:gd name="connsiteX93" fmla="*/ 215265 w 814050"/>
              <a:gd name="connsiteY93" fmla="*/ 700643 h 738553"/>
              <a:gd name="connsiteX94" fmla="*/ 148590 w 814050"/>
              <a:gd name="connsiteY94" fmla="*/ 633968 h 738553"/>
              <a:gd name="connsiteX95" fmla="*/ 170497 w 814050"/>
              <a:gd name="connsiteY95" fmla="*/ 612060 h 738553"/>
              <a:gd name="connsiteX96" fmla="*/ 192405 w 814050"/>
              <a:gd name="connsiteY96" fmla="*/ 633968 h 738553"/>
              <a:gd name="connsiteX97" fmla="*/ 170497 w 814050"/>
              <a:gd name="connsiteY97" fmla="*/ 655875 h 738553"/>
              <a:gd name="connsiteX98" fmla="*/ 148590 w 814050"/>
              <a:gd name="connsiteY98" fmla="*/ 633968 h 738553"/>
              <a:gd name="connsiteX99" fmla="*/ 148590 w 814050"/>
              <a:gd name="connsiteY99" fmla="*/ 633968 h 738553"/>
              <a:gd name="connsiteX100" fmla="*/ 224790 w 814050"/>
              <a:gd name="connsiteY100" fmla="*/ 607298 h 738553"/>
              <a:gd name="connsiteX101" fmla="*/ 178118 w 814050"/>
              <a:gd name="connsiteY101" fmla="*/ 585390 h 738553"/>
              <a:gd name="connsiteX102" fmla="*/ 154305 w 814050"/>
              <a:gd name="connsiteY102" fmla="*/ 442515 h 738553"/>
              <a:gd name="connsiteX103" fmla="*/ 211455 w 814050"/>
              <a:gd name="connsiteY103" fmla="*/ 401558 h 738553"/>
              <a:gd name="connsiteX104" fmla="*/ 300038 w 814050"/>
              <a:gd name="connsiteY104" fmla="*/ 448230 h 738553"/>
              <a:gd name="connsiteX105" fmla="*/ 307658 w 814050"/>
              <a:gd name="connsiteY105" fmla="*/ 565388 h 738553"/>
              <a:gd name="connsiteX106" fmla="*/ 224790 w 814050"/>
              <a:gd name="connsiteY106" fmla="*/ 607298 h 738553"/>
              <a:gd name="connsiteX107" fmla="*/ 318135 w 814050"/>
              <a:gd name="connsiteY107" fmla="*/ 412988 h 738553"/>
              <a:gd name="connsiteX108" fmla="*/ 230505 w 814050"/>
              <a:gd name="connsiteY108" fmla="*/ 367268 h 738553"/>
              <a:gd name="connsiteX109" fmla="*/ 236220 w 814050"/>
              <a:gd name="connsiteY109" fmla="*/ 329168 h 738553"/>
              <a:gd name="connsiteX110" fmla="*/ 214313 w 814050"/>
              <a:gd name="connsiteY110" fmla="*/ 260588 h 738553"/>
              <a:gd name="connsiteX111" fmla="*/ 320993 w 814050"/>
              <a:gd name="connsiteY111" fmla="*/ 156765 h 738553"/>
              <a:gd name="connsiteX112" fmla="*/ 426720 w 814050"/>
              <a:gd name="connsiteY112" fmla="*/ 132000 h 738553"/>
              <a:gd name="connsiteX113" fmla="*/ 433388 w 814050"/>
              <a:gd name="connsiteY113" fmla="*/ 117713 h 738553"/>
              <a:gd name="connsiteX114" fmla="*/ 521970 w 814050"/>
              <a:gd name="connsiteY114" fmla="*/ 127238 h 738553"/>
              <a:gd name="connsiteX115" fmla="*/ 568643 w 814050"/>
              <a:gd name="connsiteY115" fmla="*/ 214868 h 738553"/>
              <a:gd name="connsiteX116" fmla="*/ 490538 w 814050"/>
              <a:gd name="connsiteY116" fmla="*/ 360600 h 738553"/>
              <a:gd name="connsiteX117" fmla="*/ 318135 w 814050"/>
              <a:gd name="connsiteY117" fmla="*/ 412988 h 738553"/>
              <a:gd name="connsiteX118" fmla="*/ 318135 w 814050"/>
              <a:gd name="connsiteY118" fmla="*/ 412988 h 738553"/>
              <a:gd name="connsiteX119" fmla="*/ 480060 w 814050"/>
              <a:gd name="connsiteY119" fmla="*/ 448230 h 738553"/>
              <a:gd name="connsiteX120" fmla="*/ 438150 w 814050"/>
              <a:gd name="connsiteY120" fmla="*/ 489188 h 738553"/>
              <a:gd name="connsiteX121" fmla="*/ 397193 w 814050"/>
              <a:gd name="connsiteY121" fmla="*/ 448230 h 738553"/>
              <a:gd name="connsiteX122" fmla="*/ 438150 w 814050"/>
              <a:gd name="connsiteY122" fmla="*/ 407273 h 738553"/>
              <a:gd name="connsiteX123" fmla="*/ 439103 w 814050"/>
              <a:gd name="connsiteY123" fmla="*/ 407273 h 738553"/>
              <a:gd name="connsiteX124" fmla="*/ 480060 w 814050"/>
              <a:gd name="connsiteY124" fmla="*/ 448230 h 738553"/>
              <a:gd name="connsiteX125" fmla="*/ 480060 w 814050"/>
              <a:gd name="connsiteY125" fmla="*/ 448230 h 738553"/>
              <a:gd name="connsiteX126" fmla="*/ 521018 w 814050"/>
              <a:gd name="connsiteY126" fmla="*/ 573008 h 738553"/>
              <a:gd name="connsiteX127" fmla="*/ 356235 w 814050"/>
              <a:gd name="connsiteY127" fmla="*/ 573008 h 738553"/>
              <a:gd name="connsiteX128" fmla="*/ 356235 w 814050"/>
              <a:gd name="connsiteY128" fmla="*/ 541575 h 738553"/>
              <a:gd name="connsiteX129" fmla="*/ 364808 w 814050"/>
              <a:gd name="connsiteY129" fmla="*/ 525383 h 738553"/>
              <a:gd name="connsiteX130" fmla="*/ 404813 w 814050"/>
              <a:gd name="connsiteY130" fmla="*/ 505380 h 738553"/>
              <a:gd name="connsiteX131" fmla="*/ 439103 w 814050"/>
              <a:gd name="connsiteY131" fmla="*/ 500618 h 738553"/>
              <a:gd name="connsiteX132" fmla="*/ 473393 w 814050"/>
              <a:gd name="connsiteY132" fmla="*/ 505380 h 738553"/>
              <a:gd name="connsiteX133" fmla="*/ 513398 w 814050"/>
              <a:gd name="connsiteY133" fmla="*/ 525383 h 738553"/>
              <a:gd name="connsiteX134" fmla="*/ 521970 w 814050"/>
              <a:gd name="connsiteY134" fmla="*/ 541575 h 738553"/>
              <a:gd name="connsiteX135" fmla="*/ 521018 w 814050"/>
              <a:gd name="connsiteY135" fmla="*/ 573008 h 738553"/>
              <a:gd name="connsiteX136" fmla="*/ 656273 w 814050"/>
              <a:gd name="connsiteY136" fmla="*/ 367268 h 738553"/>
              <a:gd name="connsiteX137" fmla="*/ 659130 w 814050"/>
              <a:gd name="connsiteY137" fmla="*/ 384413 h 738553"/>
              <a:gd name="connsiteX138" fmla="*/ 571500 w 814050"/>
              <a:gd name="connsiteY138" fmla="*/ 430133 h 738553"/>
              <a:gd name="connsiteX139" fmla="*/ 525780 w 814050"/>
              <a:gd name="connsiteY139" fmla="*/ 378698 h 738553"/>
              <a:gd name="connsiteX140" fmla="*/ 603885 w 814050"/>
              <a:gd name="connsiteY140" fmla="*/ 232965 h 738553"/>
              <a:gd name="connsiteX141" fmla="*/ 642938 w 814050"/>
              <a:gd name="connsiteY141" fmla="*/ 239633 h 738553"/>
              <a:gd name="connsiteX142" fmla="*/ 665798 w 814050"/>
              <a:gd name="connsiteY142" fmla="*/ 237728 h 738553"/>
              <a:gd name="connsiteX143" fmla="*/ 690563 w 814050"/>
              <a:gd name="connsiteY143" fmla="*/ 304403 h 738553"/>
              <a:gd name="connsiteX144" fmla="*/ 656273 w 814050"/>
              <a:gd name="connsiteY144" fmla="*/ 367268 h 738553"/>
              <a:gd name="connsiteX145" fmla="*/ 777240 w 814050"/>
              <a:gd name="connsiteY145" fmla="*/ 405368 h 738553"/>
              <a:gd name="connsiteX146" fmla="*/ 688658 w 814050"/>
              <a:gd name="connsiteY146" fmla="*/ 405368 h 738553"/>
              <a:gd name="connsiteX147" fmla="*/ 688658 w 814050"/>
              <a:gd name="connsiteY147" fmla="*/ 388223 h 738553"/>
              <a:gd name="connsiteX148" fmla="*/ 693420 w 814050"/>
              <a:gd name="connsiteY148" fmla="*/ 379650 h 738553"/>
              <a:gd name="connsiteX149" fmla="*/ 715328 w 814050"/>
              <a:gd name="connsiteY149" fmla="*/ 369173 h 738553"/>
              <a:gd name="connsiteX150" fmla="*/ 733425 w 814050"/>
              <a:gd name="connsiteY150" fmla="*/ 366315 h 738553"/>
              <a:gd name="connsiteX151" fmla="*/ 751523 w 814050"/>
              <a:gd name="connsiteY151" fmla="*/ 369173 h 738553"/>
              <a:gd name="connsiteX152" fmla="*/ 772478 w 814050"/>
              <a:gd name="connsiteY152" fmla="*/ 379650 h 738553"/>
              <a:gd name="connsiteX153" fmla="*/ 777240 w 814050"/>
              <a:gd name="connsiteY153" fmla="*/ 388223 h 738553"/>
              <a:gd name="connsiteX154" fmla="*/ 777240 w 814050"/>
              <a:gd name="connsiteY154" fmla="*/ 405368 h 738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14050" h="738553">
                <a:moveTo>
                  <a:pt x="733425" y="289163"/>
                </a:moveTo>
                <a:cubicBezTo>
                  <a:pt x="730568" y="289163"/>
                  <a:pt x="727710" y="289163"/>
                  <a:pt x="724853" y="289163"/>
                </a:cubicBezTo>
                <a:lnTo>
                  <a:pt x="700088" y="222488"/>
                </a:lnTo>
                <a:cubicBezTo>
                  <a:pt x="757238" y="190103"/>
                  <a:pt x="777240" y="117713"/>
                  <a:pt x="745808" y="60563"/>
                </a:cubicBezTo>
                <a:cubicBezTo>
                  <a:pt x="713423" y="3413"/>
                  <a:pt x="641033" y="-16590"/>
                  <a:pt x="583883" y="14843"/>
                </a:cubicBezTo>
                <a:cubicBezTo>
                  <a:pt x="556260" y="30083"/>
                  <a:pt x="535305" y="56753"/>
                  <a:pt x="527685" y="87233"/>
                </a:cubicBezTo>
                <a:lnTo>
                  <a:pt x="439103" y="77708"/>
                </a:lnTo>
                <a:cubicBezTo>
                  <a:pt x="432435" y="35798"/>
                  <a:pt x="393383" y="6270"/>
                  <a:pt x="351473" y="12938"/>
                </a:cubicBezTo>
                <a:cubicBezTo>
                  <a:pt x="313373" y="18653"/>
                  <a:pt x="285750" y="51038"/>
                  <a:pt x="285750" y="89138"/>
                </a:cubicBezTo>
                <a:cubicBezTo>
                  <a:pt x="285750" y="102473"/>
                  <a:pt x="289560" y="115808"/>
                  <a:pt x="296228" y="128190"/>
                </a:cubicBezTo>
                <a:lnTo>
                  <a:pt x="189547" y="232965"/>
                </a:lnTo>
                <a:cubicBezTo>
                  <a:pt x="169545" y="217725"/>
                  <a:pt x="144780" y="209153"/>
                  <a:pt x="119062" y="209153"/>
                </a:cubicBezTo>
                <a:cubicBezTo>
                  <a:pt x="53340" y="209153"/>
                  <a:pt x="0" y="262493"/>
                  <a:pt x="0" y="328215"/>
                </a:cubicBezTo>
                <a:cubicBezTo>
                  <a:pt x="0" y="393938"/>
                  <a:pt x="53340" y="447278"/>
                  <a:pt x="119062" y="447278"/>
                </a:cubicBezTo>
                <a:lnTo>
                  <a:pt x="142875" y="590153"/>
                </a:lnTo>
                <a:cubicBezTo>
                  <a:pt x="103822" y="607298"/>
                  <a:pt x="85725" y="653018"/>
                  <a:pt x="102870" y="692070"/>
                </a:cubicBezTo>
                <a:cubicBezTo>
                  <a:pt x="120015" y="731123"/>
                  <a:pt x="165735" y="749220"/>
                  <a:pt x="204788" y="732075"/>
                </a:cubicBezTo>
                <a:cubicBezTo>
                  <a:pt x="240983" y="716835"/>
                  <a:pt x="259080" y="676830"/>
                  <a:pt x="248603" y="638730"/>
                </a:cubicBezTo>
                <a:lnTo>
                  <a:pt x="332423" y="594915"/>
                </a:lnTo>
                <a:cubicBezTo>
                  <a:pt x="386715" y="654923"/>
                  <a:pt x="480060" y="659685"/>
                  <a:pt x="541020" y="605393"/>
                </a:cubicBezTo>
                <a:cubicBezTo>
                  <a:pt x="571500" y="577770"/>
                  <a:pt x="589598" y="537765"/>
                  <a:pt x="589598" y="496808"/>
                </a:cubicBezTo>
                <a:cubicBezTo>
                  <a:pt x="589598" y="486330"/>
                  <a:pt x="588645" y="474900"/>
                  <a:pt x="585788" y="464423"/>
                </a:cubicBezTo>
                <a:lnTo>
                  <a:pt x="678180" y="416798"/>
                </a:lnTo>
                <a:cubicBezTo>
                  <a:pt x="706755" y="449183"/>
                  <a:pt x="755333" y="452040"/>
                  <a:pt x="787718" y="423465"/>
                </a:cubicBezTo>
                <a:cubicBezTo>
                  <a:pt x="820103" y="394890"/>
                  <a:pt x="822960" y="346313"/>
                  <a:pt x="794385" y="313928"/>
                </a:cubicBezTo>
                <a:cubicBezTo>
                  <a:pt x="776288" y="298688"/>
                  <a:pt x="755333" y="289163"/>
                  <a:pt x="733425" y="289163"/>
                </a:cubicBezTo>
                <a:lnTo>
                  <a:pt x="733425" y="289163"/>
                </a:lnTo>
                <a:close/>
                <a:moveTo>
                  <a:pt x="733425" y="317738"/>
                </a:moveTo>
                <a:cubicBezTo>
                  <a:pt x="745808" y="317738"/>
                  <a:pt x="755333" y="327263"/>
                  <a:pt x="755333" y="339645"/>
                </a:cubicBezTo>
                <a:cubicBezTo>
                  <a:pt x="755333" y="352028"/>
                  <a:pt x="745808" y="361553"/>
                  <a:pt x="733425" y="361553"/>
                </a:cubicBezTo>
                <a:cubicBezTo>
                  <a:pt x="721043" y="361553"/>
                  <a:pt x="711518" y="352028"/>
                  <a:pt x="711518" y="339645"/>
                </a:cubicBezTo>
                <a:cubicBezTo>
                  <a:pt x="711518" y="339645"/>
                  <a:pt x="711518" y="339645"/>
                  <a:pt x="711518" y="339645"/>
                </a:cubicBezTo>
                <a:cubicBezTo>
                  <a:pt x="711518" y="327263"/>
                  <a:pt x="721043" y="317738"/>
                  <a:pt x="733425" y="317738"/>
                </a:cubicBezTo>
                <a:lnTo>
                  <a:pt x="733425" y="317738"/>
                </a:lnTo>
                <a:close/>
                <a:moveTo>
                  <a:pt x="641985" y="46275"/>
                </a:moveTo>
                <a:cubicBezTo>
                  <a:pt x="660083" y="46275"/>
                  <a:pt x="675323" y="61515"/>
                  <a:pt x="675323" y="79613"/>
                </a:cubicBezTo>
                <a:cubicBezTo>
                  <a:pt x="675323" y="97710"/>
                  <a:pt x="660083" y="112950"/>
                  <a:pt x="641985" y="112950"/>
                </a:cubicBezTo>
                <a:cubicBezTo>
                  <a:pt x="623888" y="112950"/>
                  <a:pt x="608648" y="97710"/>
                  <a:pt x="608648" y="79613"/>
                </a:cubicBezTo>
                <a:cubicBezTo>
                  <a:pt x="608648" y="79613"/>
                  <a:pt x="608648" y="79613"/>
                  <a:pt x="608648" y="79613"/>
                </a:cubicBezTo>
                <a:cubicBezTo>
                  <a:pt x="608648" y="61515"/>
                  <a:pt x="622935" y="46275"/>
                  <a:pt x="641985" y="46275"/>
                </a:cubicBezTo>
                <a:close/>
                <a:moveTo>
                  <a:pt x="574358" y="154860"/>
                </a:moveTo>
                <a:cubicBezTo>
                  <a:pt x="574358" y="150098"/>
                  <a:pt x="577215" y="144383"/>
                  <a:pt x="581025" y="141525"/>
                </a:cubicBezTo>
                <a:cubicBezTo>
                  <a:pt x="590550" y="134858"/>
                  <a:pt x="601980" y="129143"/>
                  <a:pt x="613410" y="126285"/>
                </a:cubicBezTo>
                <a:cubicBezTo>
                  <a:pt x="621983" y="123428"/>
                  <a:pt x="631508" y="122475"/>
                  <a:pt x="641033" y="122475"/>
                </a:cubicBezTo>
                <a:cubicBezTo>
                  <a:pt x="650558" y="122475"/>
                  <a:pt x="660083" y="124380"/>
                  <a:pt x="668655" y="126285"/>
                </a:cubicBezTo>
                <a:cubicBezTo>
                  <a:pt x="680085" y="129143"/>
                  <a:pt x="691515" y="134858"/>
                  <a:pt x="701040" y="142478"/>
                </a:cubicBezTo>
                <a:cubicBezTo>
                  <a:pt x="704850" y="145335"/>
                  <a:pt x="707708" y="151050"/>
                  <a:pt x="707708" y="155813"/>
                </a:cubicBezTo>
                <a:lnTo>
                  <a:pt x="707708" y="181530"/>
                </a:lnTo>
                <a:lnTo>
                  <a:pt x="574358" y="181530"/>
                </a:lnTo>
                <a:lnTo>
                  <a:pt x="574358" y="154860"/>
                </a:lnTo>
                <a:close/>
                <a:moveTo>
                  <a:pt x="361950" y="40560"/>
                </a:moveTo>
                <a:cubicBezTo>
                  <a:pt x="374333" y="40560"/>
                  <a:pt x="383858" y="50085"/>
                  <a:pt x="383858" y="62468"/>
                </a:cubicBezTo>
                <a:cubicBezTo>
                  <a:pt x="383858" y="74850"/>
                  <a:pt x="374333" y="84375"/>
                  <a:pt x="361950" y="84375"/>
                </a:cubicBezTo>
                <a:cubicBezTo>
                  <a:pt x="349568" y="84375"/>
                  <a:pt x="340043" y="74850"/>
                  <a:pt x="340043" y="62468"/>
                </a:cubicBezTo>
                <a:cubicBezTo>
                  <a:pt x="340043" y="62468"/>
                  <a:pt x="340043" y="62468"/>
                  <a:pt x="340043" y="62468"/>
                </a:cubicBezTo>
                <a:cubicBezTo>
                  <a:pt x="340043" y="51038"/>
                  <a:pt x="349568" y="40560"/>
                  <a:pt x="361950" y="40560"/>
                </a:cubicBezTo>
                <a:lnTo>
                  <a:pt x="361950" y="40560"/>
                </a:lnTo>
                <a:close/>
                <a:moveTo>
                  <a:pt x="317183" y="111998"/>
                </a:moveTo>
                <a:cubicBezTo>
                  <a:pt x="317183" y="108188"/>
                  <a:pt x="319088" y="105330"/>
                  <a:pt x="321945" y="103425"/>
                </a:cubicBezTo>
                <a:cubicBezTo>
                  <a:pt x="328613" y="98663"/>
                  <a:pt x="336233" y="95805"/>
                  <a:pt x="343853" y="93900"/>
                </a:cubicBezTo>
                <a:cubicBezTo>
                  <a:pt x="349568" y="91995"/>
                  <a:pt x="356235" y="91043"/>
                  <a:pt x="361950" y="91043"/>
                </a:cubicBezTo>
                <a:cubicBezTo>
                  <a:pt x="367665" y="91043"/>
                  <a:pt x="374333" y="91995"/>
                  <a:pt x="380048" y="93900"/>
                </a:cubicBezTo>
                <a:cubicBezTo>
                  <a:pt x="387668" y="95805"/>
                  <a:pt x="394335" y="99615"/>
                  <a:pt x="401003" y="104378"/>
                </a:cubicBezTo>
                <a:cubicBezTo>
                  <a:pt x="403860" y="106283"/>
                  <a:pt x="405765" y="110093"/>
                  <a:pt x="405765" y="112950"/>
                </a:cubicBezTo>
                <a:lnTo>
                  <a:pt x="405765" y="130095"/>
                </a:lnTo>
                <a:lnTo>
                  <a:pt x="318135" y="130095"/>
                </a:lnTo>
                <a:lnTo>
                  <a:pt x="318135" y="111998"/>
                </a:lnTo>
                <a:close/>
                <a:moveTo>
                  <a:pt x="117158" y="255825"/>
                </a:moveTo>
                <a:cubicBezTo>
                  <a:pt x="135255" y="255825"/>
                  <a:pt x="150495" y="271065"/>
                  <a:pt x="150495" y="289163"/>
                </a:cubicBezTo>
                <a:cubicBezTo>
                  <a:pt x="150495" y="307260"/>
                  <a:pt x="135255" y="322500"/>
                  <a:pt x="117158" y="322500"/>
                </a:cubicBezTo>
                <a:cubicBezTo>
                  <a:pt x="99060" y="322500"/>
                  <a:pt x="83820" y="307260"/>
                  <a:pt x="83820" y="289163"/>
                </a:cubicBezTo>
                <a:cubicBezTo>
                  <a:pt x="83820" y="289163"/>
                  <a:pt x="83820" y="289163"/>
                  <a:pt x="83820" y="289163"/>
                </a:cubicBezTo>
                <a:cubicBezTo>
                  <a:pt x="84773" y="271065"/>
                  <a:pt x="99060" y="255825"/>
                  <a:pt x="117158" y="255825"/>
                </a:cubicBezTo>
                <a:lnTo>
                  <a:pt x="117158" y="255825"/>
                </a:lnTo>
                <a:close/>
                <a:moveTo>
                  <a:pt x="50482" y="390128"/>
                </a:moveTo>
                <a:lnTo>
                  <a:pt x="50482" y="364410"/>
                </a:lnTo>
                <a:cubicBezTo>
                  <a:pt x="50482" y="359648"/>
                  <a:pt x="53340" y="353933"/>
                  <a:pt x="57150" y="351075"/>
                </a:cubicBezTo>
                <a:cubicBezTo>
                  <a:pt x="66675" y="344408"/>
                  <a:pt x="78105" y="338693"/>
                  <a:pt x="89535" y="335835"/>
                </a:cubicBezTo>
                <a:cubicBezTo>
                  <a:pt x="98108" y="332978"/>
                  <a:pt x="107633" y="332025"/>
                  <a:pt x="117158" y="332025"/>
                </a:cubicBezTo>
                <a:cubicBezTo>
                  <a:pt x="126683" y="332025"/>
                  <a:pt x="136208" y="333930"/>
                  <a:pt x="144780" y="335835"/>
                </a:cubicBezTo>
                <a:cubicBezTo>
                  <a:pt x="156210" y="338693"/>
                  <a:pt x="167640" y="344408"/>
                  <a:pt x="177165" y="352028"/>
                </a:cubicBezTo>
                <a:cubicBezTo>
                  <a:pt x="180975" y="354885"/>
                  <a:pt x="183833" y="360600"/>
                  <a:pt x="183833" y="365363"/>
                </a:cubicBezTo>
                <a:lnTo>
                  <a:pt x="183833" y="391080"/>
                </a:lnTo>
                <a:lnTo>
                  <a:pt x="50482" y="390128"/>
                </a:lnTo>
                <a:close/>
                <a:moveTo>
                  <a:pt x="215265" y="700643"/>
                </a:moveTo>
                <a:lnTo>
                  <a:pt x="126683" y="700643"/>
                </a:lnTo>
                <a:lnTo>
                  <a:pt x="126683" y="683498"/>
                </a:lnTo>
                <a:cubicBezTo>
                  <a:pt x="126683" y="679688"/>
                  <a:pt x="128587" y="676830"/>
                  <a:pt x="131445" y="674925"/>
                </a:cubicBezTo>
                <a:cubicBezTo>
                  <a:pt x="138113" y="670163"/>
                  <a:pt x="145733" y="666353"/>
                  <a:pt x="153353" y="664448"/>
                </a:cubicBezTo>
                <a:cubicBezTo>
                  <a:pt x="159068" y="662543"/>
                  <a:pt x="165735" y="661590"/>
                  <a:pt x="171450" y="661590"/>
                </a:cubicBezTo>
                <a:cubicBezTo>
                  <a:pt x="177165" y="661590"/>
                  <a:pt x="183833" y="662543"/>
                  <a:pt x="189547" y="664448"/>
                </a:cubicBezTo>
                <a:cubicBezTo>
                  <a:pt x="197168" y="666353"/>
                  <a:pt x="203835" y="670163"/>
                  <a:pt x="210503" y="674925"/>
                </a:cubicBezTo>
                <a:cubicBezTo>
                  <a:pt x="213360" y="676830"/>
                  <a:pt x="215265" y="680640"/>
                  <a:pt x="215265" y="683498"/>
                </a:cubicBezTo>
                <a:lnTo>
                  <a:pt x="215265" y="700643"/>
                </a:lnTo>
                <a:close/>
                <a:moveTo>
                  <a:pt x="148590" y="633968"/>
                </a:moveTo>
                <a:cubicBezTo>
                  <a:pt x="148590" y="621585"/>
                  <a:pt x="158115" y="612060"/>
                  <a:pt x="170497" y="612060"/>
                </a:cubicBezTo>
                <a:cubicBezTo>
                  <a:pt x="182880" y="612060"/>
                  <a:pt x="192405" y="621585"/>
                  <a:pt x="192405" y="633968"/>
                </a:cubicBezTo>
                <a:cubicBezTo>
                  <a:pt x="192405" y="646350"/>
                  <a:pt x="182880" y="655875"/>
                  <a:pt x="170497" y="655875"/>
                </a:cubicBezTo>
                <a:cubicBezTo>
                  <a:pt x="159068" y="656828"/>
                  <a:pt x="149543" y="646350"/>
                  <a:pt x="148590" y="633968"/>
                </a:cubicBezTo>
                <a:lnTo>
                  <a:pt x="148590" y="633968"/>
                </a:lnTo>
                <a:close/>
                <a:moveTo>
                  <a:pt x="224790" y="607298"/>
                </a:moveTo>
                <a:cubicBezTo>
                  <a:pt x="212408" y="594915"/>
                  <a:pt x="195263" y="587295"/>
                  <a:pt x="178118" y="585390"/>
                </a:cubicBezTo>
                <a:lnTo>
                  <a:pt x="154305" y="442515"/>
                </a:lnTo>
                <a:cubicBezTo>
                  <a:pt x="177165" y="434895"/>
                  <a:pt x="197168" y="420608"/>
                  <a:pt x="211455" y="401558"/>
                </a:cubicBezTo>
                <a:lnTo>
                  <a:pt x="300038" y="448230"/>
                </a:lnTo>
                <a:cubicBezTo>
                  <a:pt x="285750" y="486330"/>
                  <a:pt x="288608" y="529193"/>
                  <a:pt x="307658" y="565388"/>
                </a:cubicBezTo>
                <a:lnTo>
                  <a:pt x="224790" y="607298"/>
                </a:lnTo>
                <a:close/>
                <a:moveTo>
                  <a:pt x="318135" y="412988"/>
                </a:moveTo>
                <a:lnTo>
                  <a:pt x="230505" y="367268"/>
                </a:lnTo>
                <a:cubicBezTo>
                  <a:pt x="234315" y="354885"/>
                  <a:pt x="236220" y="342503"/>
                  <a:pt x="236220" y="329168"/>
                </a:cubicBezTo>
                <a:cubicBezTo>
                  <a:pt x="236220" y="304403"/>
                  <a:pt x="228600" y="280590"/>
                  <a:pt x="214313" y="260588"/>
                </a:cubicBezTo>
                <a:lnTo>
                  <a:pt x="320993" y="156765"/>
                </a:lnTo>
                <a:cubicBezTo>
                  <a:pt x="357188" y="178673"/>
                  <a:pt x="404813" y="168195"/>
                  <a:pt x="426720" y="132000"/>
                </a:cubicBezTo>
                <a:cubicBezTo>
                  <a:pt x="429578" y="127238"/>
                  <a:pt x="431483" y="122475"/>
                  <a:pt x="433388" y="117713"/>
                </a:cubicBezTo>
                <a:lnTo>
                  <a:pt x="521970" y="127238"/>
                </a:lnTo>
                <a:cubicBezTo>
                  <a:pt x="523875" y="161528"/>
                  <a:pt x="541020" y="193913"/>
                  <a:pt x="568643" y="214868"/>
                </a:cubicBezTo>
                <a:lnTo>
                  <a:pt x="490538" y="360600"/>
                </a:lnTo>
                <a:cubicBezTo>
                  <a:pt x="428625" y="335835"/>
                  <a:pt x="357188" y="357743"/>
                  <a:pt x="318135" y="412988"/>
                </a:cubicBezTo>
                <a:lnTo>
                  <a:pt x="318135" y="412988"/>
                </a:lnTo>
                <a:close/>
                <a:moveTo>
                  <a:pt x="480060" y="448230"/>
                </a:moveTo>
                <a:cubicBezTo>
                  <a:pt x="480060" y="471090"/>
                  <a:pt x="461010" y="489188"/>
                  <a:pt x="438150" y="489188"/>
                </a:cubicBezTo>
                <a:cubicBezTo>
                  <a:pt x="415290" y="489188"/>
                  <a:pt x="397193" y="471090"/>
                  <a:pt x="397193" y="448230"/>
                </a:cubicBezTo>
                <a:cubicBezTo>
                  <a:pt x="397193" y="425370"/>
                  <a:pt x="415290" y="407273"/>
                  <a:pt x="438150" y="407273"/>
                </a:cubicBezTo>
                <a:cubicBezTo>
                  <a:pt x="438150" y="407273"/>
                  <a:pt x="438150" y="407273"/>
                  <a:pt x="439103" y="407273"/>
                </a:cubicBezTo>
                <a:cubicBezTo>
                  <a:pt x="461963" y="407273"/>
                  <a:pt x="480060" y="425370"/>
                  <a:pt x="480060" y="448230"/>
                </a:cubicBezTo>
                <a:lnTo>
                  <a:pt x="480060" y="448230"/>
                </a:lnTo>
                <a:close/>
                <a:moveTo>
                  <a:pt x="521018" y="573008"/>
                </a:moveTo>
                <a:lnTo>
                  <a:pt x="356235" y="573008"/>
                </a:lnTo>
                <a:lnTo>
                  <a:pt x="356235" y="541575"/>
                </a:lnTo>
                <a:cubicBezTo>
                  <a:pt x="356235" y="534908"/>
                  <a:pt x="359093" y="529193"/>
                  <a:pt x="364808" y="525383"/>
                </a:cubicBezTo>
                <a:cubicBezTo>
                  <a:pt x="377190" y="516810"/>
                  <a:pt x="390525" y="510143"/>
                  <a:pt x="404813" y="505380"/>
                </a:cubicBezTo>
                <a:cubicBezTo>
                  <a:pt x="416243" y="502523"/>
                  <a:pt x="427673" y="500618"/>
                  <a:pt x="439103" y="500618"/>
                </a:cubicBezTo>
                <a:cubicBezTo>
                  <a:pt x="450533" y="500618"/>
                  <a:pt x="461963" y="502523"/>
                  <a:pt x="473393" y="505380"/>
                </a:cubicBezTo>
                <a:cubicBezTo>
                  <a:pt x="487680" y="509190"/>
                  <a:pt x="501968" y="515858"/>
                  <a:pt x="513398" y="525383"/>
                </a:cubicBezTo>
                <a:cubicBezTo>
                  <a:pt x="518160" y="529193"/>
                  <a:pt x="521970" y="535860"/>
                  <a:pt x="521970" y="541575"/>
                </a:cubicBezTo>
                <a:lnTo>
                  <a:pt x="521018" y="573008"/>
                </a:lnTo>
                <a:close/>
                <a:moveTo>
                  <a:pt x="656273" y="367268"/>
                </a:moveTo>
                <a:cubicBezTo>
                  <a:pt x="656273" y="372983"/>
                  <a:pt x="657225" y="378698"/>
                  <a:pt x="659130" y="384413"/>
                </a:cubicBezTo>
                <a:lnTo>
                  <a:pt x="571500" y="430133"/>
                </a:lnTo>
                <a:cubicBezTo>
                  <a:pt x="561023" y="409178"/>
                  <a:pt x="544830" y="392033"/>
                  <a:pt x="525780" y="378698"/>
                </a:cubicBezTo>
                <a:lnTo>
                  <a:pt x="603885" y="232965"/>
                </a:lnTo>
                <a:cubicBezTo>
                  <a:pt x="616268" y="237728"/>
                  <a:pt x="629603" y="239633"/>
                  <a:pt x="642938" y="239633"/>
                </a:cubicBezTo>
                <a:cubicBezTo>
                  <a:pt x="650558" y="239633"/>
                  <a:pt x="658178" y="238680"/>
                  <a:pt x="665798" y="237728"/>
                </a:cubicBezTo>
                <a:lnTo>
                  <a:pt x="690563" y="304403"/>
                </a:lnTo>
                <a:cubicBezTo>
                  <a:pt x="667703" y="317738"/>
                  <a:pt x="655320" y="341550"/>
                  <a:pt x="656273" y="367268"/>
                </a:cubicBezTo>
                <a:close/>
                <a:moveTo>
                  <a:pt x="777240" y="405368"/>
                </a:moveTo>
                <a:lnTo>
                  <a:pt x="688658" y="405368"/>
                </a:lnTo>
                <a:lnTo>
                  <a:pt x="688658" y="388223"/>
                </a:lnTo>
                <a:cubicBezTo>
                  <a:pt x="688658" y="384413"/>
                  <a:pt x="690563" y="381555"/>
                  <a:pt x="693420" y="379650"/>
                </a:cubicBezTo>
                <a:cubicBezTo>
                  <a:pt x="700088" y="374888"/>
                  <a:pt x="707708" y="371078"/>
                  <a:pt x="715328" y="369173"/>
                </a:cubicBezTo>
                <a:cubicBezTo>
                  <a:pt x="721043" y="367268"/>
                  <a:pt x="727710" y="366315"/>
                  <a:pt x="733425" y="366315"/>
                </a:cubicBezTo>
                <a:cubicBezTo>
                  <a:pt x="739140" y="366315"/>
                  <a:pt x="745808" y="367268"/>
                  <a:pt x="751523" y="369173"/>
                </a:cubicBezTo>
                <a:cubicBezTo>
                  <a:pt x="759143" y="371078"/>
                  <a:pt x="765810" y="374888"/>
                  <a:pt x="772478" y="379650"/>
                </a:cubicBezTo>
                <a:cubicBezTo>
                  <a:pt x="775335" y="381555"/>
                  <a:pt x="777240" y="385365"/>
                  <a:pt x="777240" y="388223"/>
                </a:cubicBezTo>
                <a:lnTo>
                  <a:pt x="777240" y="405368"/>
                </a:lnTo>
                <a:close/>
              </a:path>
            </a:pathLst>
          </a:custGeom>
          <a:solidFill>
            <a:schemeClr val="bg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517901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5AA6D-0D1A-8A49-B272-6EA4C5F34EF9}"/>
              </a:ext>
            </a:extLst>
          </p:cNvPr>
          <p:cNvSpPr>
            <a:spLocks noGrp="1"/>
          </p:cNvSpPr>
          <p:nvPr>
            <p:ph type="title"/>
          </p:nvPr>
        </p:nvSpPr>
        <p:spPr/>
        <p:txBody>
          <a:bodyPr/>
          <a:lstStyle/>
          <a:p>
            <a:r>
              <a:rPr lang="en-US"/>
              <a:t>Key Resources Available to You:</a:t>
            </a:r>
          </a:p>
        </p:txBody>
      </p:sp>
      <p:sp>
        <p:nvSpPr>
          <p:cNvPr id="3" name="Content Placeholder 2">
            <a:extLst>
              <a:ext uri="{FF2B5EF4-FFF2-40B4-BE49-F238E27FC236}">
                <a16:creationId xmlns:a16="http://schemas.microsoft.com/office/drawing/2014/main" id="{D3876A11-C30E-B042-9F0A-EA8E1220E4AA}"/>
              </a:ext>
            </a:extLst>
          </p:cNvPr>
          <p:cNvSpPr>
            <a:spLocks noGrp="1"/>
          </p:cNvSpPr>
          <p:nvPr>
            <p:ph idx="1"/>
          </p:nvPr>
        </p:nvSpPr>
        <p:spPr>
          <a:xfrm>
            <a:off x="838200" y="1649120"/>
            <a:ext cx="10515600" cy="4424362"/>
          </a:xfrm>
        </p:spPr>
        <p:txBody>
          <a:bodyPr vert="horz" lIns="91440" tIns="45720" rIns="91440" bIns="45720" rtlCol="0" anchor="t">
            <a:normAutofit fontScale="70000" lnSpcReduction="20000"/>
          </a:bodyPr>
          <a:lstStyle/>
          <a:p>
            <a:r>
              <a:rPr lang="en-US"/>
              <a:t>CIO Online Resources page (</a:t>
            </a:r>
            <a:r>
              <a:rPr lang="en-US">
                <a:hlinkClick r:id="rId2"/>
              </a:rPr>
              <a:t>carleton.ca/tls/events-and-programs/orientations</a:t>
            </a:r>
            <a:r>
              <a:rPr lang="en-US"/>
              <a:t>)</a:t>
            </a:r>
          </a:p>
          <a:p>
            <a:r>
              <a:rPr lang="en-US"/>
              <a:t>Teaching Online &amp; </a:t>
            </a:r>
            <a:r>
              <a:rPr lang="en-US" err="1"/>
              <a:t>Hyflex</a:t>
            </a:r>
            <a:r>
              <a:rPr lang="en-US"/>
              <a:t> (</a:t>
            </a:r>
            <a:r>
              <a:rPr lang="en-US">
                <a:hlinkClick r:id="rId3"/>
              </a:rPr>
              <a:t>carleton.ca/tls/teaching-online</a:t>
            </a:r>
            <a:r>
              <a:rPr lang="en-US"/>
              <a:t>)</a:t>
            </a:r>
          </a:p>
          <a:p>
            <a:r>
              <a:rPr lang="en-US"/>
              <a:t>Course Consultation Request Form (</a:t>
            </a:r>
            <a:r>
              <a:rPr lang="en-US">
                <a:hlinkClick r:id="rId4"/>
              </a:rPr>
              <a:t>carleton.ca/tls/course-consultation</a:t>
            </a:r>
            <a:r>
              <a:rPr lang="en-US"/>
              <a:t>)</a:t>
            </a:r>
          </a:p>
          <a:p>
            <a:r>
              <a:rPr lang="en-US"/>
              <a:t>TLS Technical Support (</a:t>
            </a:r>
            <a:r>
              <a:rPr lang="en-US">
                <a:hlinkClick r:id="rId5"/>
              </a:rPr>
              <a:t>tlssupport.carleton.ca</a:t>
            </a:r>
            <a:r>
              <a:rPr lang="en-US"/>
              <a:t>)</a:t>
            </a:r>
          </a:p>
          <a:p>
            <a:r>
              <a:rPr lang="en-US">
                <a:cs typeface="Calibri"/>
              </a:rPr>
              <a:t>Brightspace Instructor Support </a:t>
            </a:r>
            <a:r>
              <a:rPr lang="en-US"/>
              <a:t>(</a:t>
            </a:r>
            <a:r>
              <a:rPr lang="en-US">
                <a:hlinkClick r:id="rId6">
                  <a:extLst>
                    <a:ext uri="{A12FA001-AC4F-418D-AE19-62706E023703}">
                      <ahyp:hlinkClr xmlns:ahyp="http://schemas.microsoft.com/office/drawing/2018/hyperlinkcolor" val="tx"/>
                    </a:ext>
                  </a:extLst>
                </a:hlinkClick>
              </a:rPr>
              <a:t>carleton.ca/brightspace</a:t>
            </a:r>
            <a:r>
              <a:rPr lang="en-US"/>
              <a:t>)</a:t>
            </a:r>
          </a:p>
          <a:p>
            <a:r>
              <a:rPr lang="en-US"/>
              <a:t>TLS Events page (</a:t>
            </a:r>
            <a:r>
              <a:rPr lang="en-US">
                <a:hlinkClick r:id="rId7"/>
              </a:rPr>
              <a:t>carleton.ca/tls/events-and-programs/events</a:t>
            </a:r>
            <a:r>
              <a:rPr lang="en-US"/>
              <a:t>)</a:t>
            </a:r>
          </a:p>
          <a:p>
            <a:r>
              <a:rPr lang="en-US"/>
              <a:t>Teaching Blogs (</a:t>
            </a:r>
            <a:r>
              <a:rPr lang="en-US">
                <a:hlinkClick r:id="rId8"/>
              </a:rPr>
              <a:t>carleton.ca/tls/blog</a:t>
            </a:r>
            <a:r>
              <a:rPr lang="en-US"/>
              <a:t>) </a:t>
            </a:r>
          </a:p>
          <a:p>
            <a:r>
              <a:rPr lang="en-US"/>
              <a:t>Find a Teaching Mentor (</a:t>
            </a:r>
            <a:r>
              <a:rPr lang="en-US">
                <a:hlinkClick r:id="rId9"/>
              </a:rPr>
              <a:t>carleton.ca/tls/events-and-programs/programs</a:t>
            </a:r>
            <a:r>
              <a:rPr lang="en-US"/>
              <a:t>)</a:t>
            </a:r>
          </a:p>
          <a:p>
            <a:r>
              <a:rPr lang="en-US"/>
              <a:t>Email: </a:t>
            </a:r>
            <a:r>
              <a:rPr lang="en-US">
                <a:hlinkClick r:id="rId10"/>
              </a:rPr>
              <a:t>tls@carleton.ca</a:t>
            </a:r>
            <a:r>
              <a:rPr lang="en-US"/>
              <a:t> </a:t>
            </a:r>
          </a:p>
          <a:p>
            <a:r>
              <a:rPr lang="en-US"/>
              <a:t>TLS Training Programs: </a:t>
            </a:r>
            <a:r>
              <a:rPr lang="en-US">
                <a:hlinkClick r:id="rId11"/>
              </a:rPr>
              <a:t>carleton.ca/tls/events-and-programs/programs</a:t>
            </a:r>
            <a:r>
              <a:rPr lang="en-US"/>
              <a:t> </a:t>
            </a:r>
          </a:p>
        </p:txBody>
      </p:sp>
    </p:spTree>
    <p:extLst>
      <p:ext uri="{BB962C8B-B14F-4D97-AF65-F5344CB8AC3E}">
        <p14:creationId xmlns:p14="http://schemas.microsoft.com/office/powerpoint/2010/main" val="1744761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6EAE8-2B73-4F5D-89FC-9EF3F7D55B6C}"/>
              </a:ext>
            </a:extLst>
          </p:cNvPr>
          <p:cNvSpPr>
            <a:spLocks noGrp="1"/>
          </p:cNvSpPr>
          <p:nvPr>
            <p:ph type="title"/>
          </p:nvPr>
        </p:nvSpPr>
        <p:spPr/>
        <p:txBody>
          <a:bodyPr/>
          <a:lstStyle/>
          <a:p>
            <a:r>
              <a:rPr lang="en-US"/>
              <a:t>Course Design Fundamentals Workshops</a:t>
            </a:r>
          </a:p>
        </p:txBody>
      </p:sp>
      <p:sp>
        <p:nvSpPr>
          <p:cNvPr id="3" name="Content Placeholder 2">
            <a:extLst>
              <a:ext uri="{FF2B5EF4-FFF2-40B4-BE49-F238E27FC236}">
                <a16:creationId xmlns:a16="http://schemas.microsoft.com/office/drawing/2014/main" id="{082DB2D6-250F-412E-93F1-E5C3EBFF23E9}"/>
              </a:ext>
            </a:extLst>
          </p:cNvPr>
          <p:cNvSpPr>
            <a:spLocks noGrp="1"/>
          </p:cNvSpPr>
          <p:nvPr>
            <p:ph idx="1"/>
          </p:nvPr>
        </p:nvSpPr>
        <p:spPr>
          <a:xfrm>
            <a:off x="838200" y="1577831"/>
            <a:ext cx="10515600" cy="4077011"/>
          </a:xfrm>
        </p:spPr>
        <p:txBody>
          <a:bodyPr vert="horz" lIns="91440" tIns="45720" rIns="91440" bIns="45720" rtlCol="0" anchor="t">
            <a:normAutofit/>
          </a:bodyPr>
          <a:lstStyle/>
          <a:p>
            <a:r>
              <a:rPr lang="en-US"/>
              <a:t>Revisit the foundational principles of course design</a:t>
            </a:r>
            <a:br>
              <a:rPr lang="en-US"/>
            </a:br>
            <a:r>
              <a:rPr lang="en-US"/>
              <a:t> </a:t>
            </a:r>
          </a:p>
          <a:p>
            <a:r>
              <a:rPr lang="en-US"/>
              <a:t>Workshops usually offered three times a year </a:t>
            </a:r>
          </a:p>
          <a:p>
            <a:pPr lvl="1"/>
            <a:r>
              <a:rPr lang="en-US"/>
              <a:t>next round: </a:t>
            </a:r>
            <a:r>
              <a:rPr lang="en-US" b="1"/>
              <a:t>February 15</a:t>
            </a:r>
            <a:r>
              <a:rPr lang="en-US" b="1" baseline="30000"/>
              <a:t>th</a:t>
            </a:r>
            <a:r>
              <a:rPr lang="en-US" b="1"/>
              <a:t> – March 1</a:t>
            </a:r>
            <a:r>
              <a:rPr lang="en-US" b="1" baseline="30000"/>
              <a:t>st</a:t>
            </a:r>
            <a:endParaRPr lang="en-US"/>
          </a:p>
          <a:p>
            <a:pPr lvl="1"/>
            <a:r>
              <a:rPr lang="en-US"/>
              <a:t>registration: </a:t>
            </a:r>
            <a:r>
              <a:rPr lang="en-US">
                <a:hlinkClick r:id="rId2"/>
              </a:rPr>
              <a:t>carleton.ca/tls/events-and-programs/events</a:t>
            </a:r>
            <a:r>
              <a:rPr lang="en-US"/>
              <a:t> </a:t>
            </a:r>
          </a:p>
          <a:p>
            <a:pPr lvl="1"/>
            <a:endParaRPr lang="en-US"/>
          </a:p>
          <a:p>
            <a:r>
              <a:rPr lang="en-US"/>
              <a:t>Flexible structure (attend workshop when it suits you)</a:t>
            </a:r>
          </a:p>
          <a:p>
            <a:endParaRPr lang="en-US"/>
          </a:p>
        </p:txBody>
      </p:sp>
    </p:spTree>
    <p:extLst>
      <p:ext uri="{BB962C8B-B14F-4D97-AF65-F5344CB8AC3E}">
        <p14:creationId xmlns:p14="http://schemas.microsoft.com/office/powerpoint/2010/main" val="1035558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B48FB05-E531-45DF-BC50-524162A5E881}"/>
              </a:ext>
            </a:extLst>
          </p:cNvPr>
          <p:cNvSpPr>
            <a:spLocks noGrp="1"/>
          </p:cNvSpPr>
          <p:nvPr>
            <p:ph type="body" idx="1"/>
          </p:nvPr>
        </p:nvSpPr>
        <p:spPr>
          <a:xfrm>
            <a:off x="839788" y="714724"/>
            <a:ext cx="5157787" cy="823912"/>
          </a:xfrm>
        </p:spPr>
        <p:txBody>
          <a:bodyPr vert="horz" lIns="91440" tIns="45720" rIns="91440" bIns="45720" rtlCol="0" anchor="b">
            <a:noAutofit/>
          </a:bodyPr>
          <a:lstStyle/>
          <a:p>
            <a:endParaRPr lang="en-US" sz="3700" b="0">
              <a:solidFill>
                <a:srgbClr val="C00000"/>
              </a:solidFill>
              <a:ea typeface="+mn-lt"/>
              <a:cs typeface="+mn-lt"/>
            </a:endParaRPr>
          </a:p>
          <a:p>
            <a:r>
              <a:rPr lang="en-US" sz="3700" b="0">
                <a:solidFill>
                  <a:srgbClr val="C00000"/>
                </a:solidFill>
                <a:ea typeface="+mn-lt"/>
                <a:cs typeface="+mn-lt"/>
              </a:rPr>
              <a:t>Core CDF Workshops</a:t>
            </a:r>
            <a:endParaRPr lang="en-US" sz="3700" b="0">
              <a:solidFill>
                <a:srgbClr val="C00000"/>
              </a:solidFill>
              <a:cs typeface="Calibri"/>
            </a:endParaRPr>
          </a:p>
        </p:txBody>
      </p:sp>
      <p:sp>
        <p:nvSpPr>
          <p:cNvPr id="3" name="Content Placeholder 2">
            <a:extLst>
              <a:ext uri="{FF2B5EF4-FFF2-40B4-BE49-F238E27FC236}">
                <a16:creationId xmlns:a16="http://schemas.microsoft.com/office/drawing/2014/main" id="{B2391E13-5AAF-4FD1-8AD8-B55A50C913EF}"/>
              </a:ext>
            </a:extLst>
          </p:cNvPr>
          <p:cNvSpPr>
            <a:spLocks noGrp="1"/>
          </p:cNvSpPr>
          <p:nvPr>
            <p:ph sz="half" idx="2"/>
          </p:nvPr>
        </p:nvSpPr>
        <p:spPr>
          <a:xfrm>
            <a:off x="839788" y="1928929"/>
            <a:ext cx="5157787" cy="4260734"/>
          </a:xfrm>
        </p:spPr>
        <p:txBody>
          <a:bodyPr vert="horz" lIns="91440" tIns="45720" rIns="91440" bIns="45720" rtlCol="0" anchor="t">
            <a:normAutofit/>
          </a:bodyPr>
          <a:lstStyle/>
          <a:p>
            <a:pPr marL="514350" indent="-514350">
              <a:buAutoNum type="arabicPeriod"/>
            </a:pPr>
            <a:r>
              <a:rPr lang="en-US">
                <a:ea typeface="+mn-lt"/>
                <a:cs typeface="+mn-lt"/>
              </a:rPr>
              <a:t>Designing Learning Experiences from Scratch</a:t>
            </a:r>
            <a:endParaRPr lang="en-US">
              <a:cs typeface="Calibri" panose="020F0502020204030204"/>
            </a:endParaRPr>
          </a:p>
          <a:p>
            <a:pPr marL="514350" indent="-514350">
              <a:buAutoNum type="arabicPeriod"/>
            </a:pPr>
            <a:r>
              <a:rPr lang="en-US">
                <a:ea typeface="+mn-lt"/>
                <a:cs typeface="+mn-lt"/>
              </a:rPr>
              <a:t>Learning Outcomes: Blueprints of Course Design</a:t>
            </a:r>
            <a:endParaRPr lang="en-US">
              <a:cs typeface="Calibri" panose="020F0502020204030204"/>
            </a:endParaRPr>
          </a:p>
          <a:p>
            <a:pPr marL="514350" indent="-514350">
              <a:buAutoNum type="arabicPeriod"/>
            </a:pPr>
            <a:r>
              <a:rPr lang="en-US">
                <a:ea typeface="+mn-lt"/>
                <a:cs typeface="+mn-lt"/>
              </a:rPr>
              <a:t>Assessment Fundamentals</a:t>
            </a:r>
            <a:endParaRPr lang="en-US">
              <a:cs typeface="Calibri" panose="020F0502020204030204"/>
            </a:endParaRPr>
          </a:p>
          <a:p>
            <a:pPr marL="514350" indent="-514350">
              <a:buAutoNum type="arabicPeriod"/>
            </a:pPr>
            <a:r>
              <a:rPr lang="en-US">
                <a:ea typeface="+mn-lt"/>
                <a:cs typeface="+mn-lt"/>
              </a:rPr>
              <a:t>Learning Effectively with Multimedia Instruction</a:t>
            </a:r>
            <a:endParaRPr lang="en-US">
              <a:cs typeface="Calibri"/>
            </a:endParaRPr>
          </a:p>
          <a:p>
            <a:endParaRPr lang="en-US">
              <a:cs typeface="Calibri"/>
            </a:endParaRPr>
          </a:p>
        </p:txBody>
      </p:sp>
      <p:sp>
        <p:nvSpPr>
          <p:cNvPr id="5" name="Text Placeholder 4">
            <a:extLst>
              <a:ext uri="{FF2B5EF4-FFF2-40B4-BE49-F238E27FC236}">
                <a16:creationId xmlns:a16="http://schemas.microsoft.com/office/drawing/2014/main" id="{8933E387-F583-4FA6-A998-EA6EBD3F39D8}"/>
              </a:ext>
            </a:extLst>
          </p:cNvPr>
          <p:cNvSpPr>
            <a:spLocks noGrp="1"/>
          </p:cNvSpPr>
          <p:nvPr>
            <p:ph type="body" sz="quarter" idx="3"/>
          </p:nvPr>
        </p:nvSpPr>
        <p:spPr>
          <a:xfrm>
            <a:off x="6218663" y="714724"/>
            <a:ext cx="5183188" cy="823912"/>
          </a:xfrm>
        </p:spPr>
        <p:txBody>
          <a:bodyPr>
            <a:normAutofit/>
          </a:bodyPr>
          <a:lstStyle/>
          <a:p>
            <a:r>
              <a:rPr lang="en-US" sz="3700" b="0">
                <a:solidFill>
                  <a:srgbClr val="C00000"/>
                </a:solidFill>
                <a:ea typeface="+mn-lt"/>
                <a:cs typeface="+mn-lt"/>
              </a:rPr>
              <a:t>Elective CDF Workshops</a:t>
            </a:r>
            <a:endParaRPr lang="en-US" sz="3700" b="0">
              <a:solidFill>
                <a:srgbClr val="C00000"/>
              </a:solidFill>
              <a:cs typeface="Calibri"/>
            </a:endParaRPr>
          </a:p>
        </p:txBody>
      </p:sp>
      <p:sp>
        <p:nvSpPr>
          <p:cNvPr id="6" name="Content Placeholder 5">
            <a:extLst>
              <a:ext uri="{FF2B5EF4-FFF2-40B4-BE49-F238E27FC236}">
                <a16:creationId xmlns:a16="http://schemas.microsoft.com/office/drawing/2014/main" id="{A308173E-35C5-4321-9739-FDF6D2D60B0B}"/>
              </a:ext>
            </a:extLst>
          </p:cNvPr>
          <p:cNvSpPr>
            <a:spLocks noGrp="1"/>
          </p:cNvSpPr>
          <p:nvPr>
            <p:ph sz="quarter" idx="4"/>
          </p:nvPr>
        </p:nvSpPr>
        <p:spPr>
          <a:xfrm>
            <a:off x="6172200" y="1928929"/>
            <a:ext cx="5183188" cy="4260734"/>
          </a:xfrm>
        </p:spPr>
        <p:txBody>
          <a:bodyPr vert="horz" lIns="91440" tIns="45720" rIns="91440" bIns="45720" rtlCol="0" anchor="t">
            <a:normAutofit/>
          </a:bodyPr>
          <a:lstStyle/>
          <a:p>
            <a:r>
              <a:rPr lang="en-US">
                <a:ea typeface="+mn-lt"/>
                <a:cs typeface="+mn-lt"/>
              </a:rPr>
              <a:t>Incorporating Effective Online Activities and Communication Strategies in your Course</a:t>
            </a:r>
            <a:endParaRPr lang="en-US">
              <a:cs typeface="Calibri" panose="020F0502020204030204"/>
            </a:endParaRPr>
          </a:p>
          <a:p>
            <a:r>
              <a:rPr lang="en-US">
                <a:ea typeface="+mn-lt"/>
                <a:cs typeface="+mn-lt"/>
              </a:rPr>
              <a:t>(Incorporating Activities into Smaller Lecture Classes)</a:t>
            </a:r>
            <a:endParaRPr lang="en-US"/>
          </a:p>
          <a:p>
            <a:r>
              <a:rPr lang="en-US">
                <a:ea typeface="+mn-lt"/>
                <a:cs typeface="+mn-lt"/>
              </a:rPr>
              <a:t>(Incorporating Activities into Large Lecture Classes)</a:t>
            </a:r>
            <a:endParaRPr lang="en-US"/>
          </a:p>
          <a:p>
            <a:pPr marL="0" indent="0">
              <a:buNone/>
            </a:pPr>
            <a:endParaRPr lang="en-US">
              <a:cs typeface="Calibri"/>
            </a:endParaRPr>
          </a:p>
        </p:txBody>
      </p:sp>
    </p:spTree>
    <p:extLst>
      <p:ext uri="{BB962C8B-B14F-4D97-AF65-F5344CB8AC3E}">
        <p14:creationId xmlns:p14="http://schemas.microsoft.com/office/powerpoint/2010/main" val="627793257"/>
      </p:ext>
    </p:extLst>
  </p:cSld>
  <p:clrMapOvr>
    <a:masterClrMapping/>
  </p:clrMapOvr>
</p:sld>
</file>

<file path=ppt/theme/theme1.xml><?xml version="1.0" encoding="utf-8"?>
<a:theme xmlns:a="http://schemas.openxmlformats.org/drawingml/2006/main" name="Office Theme">
  <a:themeElements>
    <a:clrScheme name="TLS Theme">
      <a:dk1>
        <a:srgbClr val="000000"/>
      </a:dk1>
      <a:lt1>
        <a:srgbClr val="FEFFFF"/>
      </a:lt1>
      <a:dk2>
        <a:srgbClr val="44546A"/>
      </a:dk2>
      <a:lt2>
        <a:srgbClr val="F3F3F3"/>
      </a:lt2>
      <a:accent1>
        <a:srgbClr val="CF1126"/>
      </a:accent1>
      <a:accent2>
        <a:srgbClr val="D5D5D5"/>
      </a:accent2>
      <a:accent3>
        <a:srgbClr val="A9A9A9"/>
      </a:accent3>
      <a:accent4>
        <a:srgbClr val="797979"/>
      </a:accent4>
      <a:accent5>
        <a:srgbClr val="424242"/>
      </a:accent5>
      <a:accent6>
        <a:srgbClr val="000000"/>
      </a:accent6>
      <a:hlink>
        <a:srgbClr val="CF1126"/>
      </a:hlink>
      <a:folHlink>
        <a:srgbClr val="954F7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Custom 2">
      <a:dk1>
        <a:srgbClr val="000000"/>
      </a:dk1>
      <a:lt1>
        <a:srgbClr val="FEFFFF"/>
      </a:lt1>
      <a:dk2>
        <a:srgbClr val="44546A"/>
      </a:dk2>
      <a:lt2>
        <a:srgbClr val="F3F3F3"/>
      </a:lt2>
      <a:accent1>
        <a:srgbClr val="CF1126"/>
      </a:accent1>
      <a:accent2>
        <a:srgbClr val="D5D5D5"/>
      </a:accent2>
      <a:accent3>
        <a:srgbClr val="A9A9A9"/>
      </a:accent3>
      <a:accent4>
        <a:srgbClr val="797979"/>
      </a:accent4>
      <a:accent5>
        <a:srgbClr val="424242"/>
      </a:accent5>
      <a:accent6>
        <a:srgbClr val="000000"/>
      </a:accent6>
      <a:hlink>
        <a:srgbClr val="0173D4"/>
      </a:hlink>
      <a:folHlink>
        <a:srgbClr val="954F7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0A5569ACC087438EB84A5C7D34B3DB" ma:contentTypeVersion="13" ma:contentTypeDescription="Create a new document." ma:contentTypeScope="" ma:versionID="ba98633c2162bbd40c06b49afd97e2a6">
  <xsd:schema xmlns:xsd="http://www.w3.org/2001/XMLSchema" xmlns:xs="http://www.w3.org/2001/XMLSchema" xmlns:p="http://schemas.microsoft.com/office/2006/metadata/properties" xmlns:ns2="23a285f8-e6c9-4510-98f2-0b4c4378357f" xmlns:ns3="d0822e75-7f4b-401b-a96f-c4c855fc9d06" targetNamespace="http://schemas.microsoft.com/office/2006/metadata/properties" ma:root="true" ma:fieldsID="519b1f77b569fac142e54267c10a834e" ns2:_="" ns3:_="">
    <xsd:import namespace="23a285f8-e6c9-4510-98f2-0b4c4378357f"/>
    <xsd:import namespace="d0822e75-7f4b-401b-a96f-c4c855fc9d0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a285f8-e6c9-4510-98f2-0b4c437835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822e75-7f4b-401b-a96f-c4c855fc9d0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B36230-5D4E-4F75-BFFD-DF3090D340C7}">
  <ds:schemaRefs>
    <ds:schemaRef ds:uri="23a285f8-e6c9-4510-98f2-0b4c4378357f"/>
    <ds:schemaRef ds:uri="d0822e75-7f4b-401b-a96f-c4c855fc9d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E726F91-A2A3-4AF5-93F1-6699FA65EA83}">
  <ds:schemaRefs>
    <ds:schemaRef ds:uri="http://schemas.microsoft.com/sharepoint/v3/contenttype/forms"/>
  </ds:schemaRefs>
</ds:datastoreItem>
</file>

<file path=customXml/itemProps3.xml><?xml version="1.0" encoding="utf-8"?>
<ds:datastoreItem xmlns:ds="http://schemas.openxmlformats.org/officeDocument/2006/customXml" ds:itemID="{D458DB19-BA3F-4B57-9919-74A6DA3175B2}">
  <ds:schemaRefs>
    <ds:schemaRef ds:uri="23a285f8-e6c9-4510-98f2-0b4c4378357f"/>
    <ds:schemaRef ds:uri="d0822e75-7f4b-401b-a96f-c4c855fc9d0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1978</Words>
  <Application>Microsoft Macintosh PowerPoint</Application>
  <PresentationFormat>Widescreen</PresentationFormat>
  <Paragraphs>219</Paragraphs>
  <Slides>31</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31</vt:i4>
      </vt:variant>
    </vt:vector>
  </HeadingPairs>
  <TitlesOfParts>
    <vt:vector size="39" baseType="lpstr">
      <vt:lpstr>Arial</vt:lpstr>
      <vt:lpstr>Calibri</vt:lpstr>
      <vt:lpstr>Calibri Light</vt:lpstr>
      <vt:lpstr>Corbel</vt:lpstr>
      <vt:lpstr>Wingdings</vt:lpstr>
      <vt:lpstr>Office Theme</vt:lpstr>
      <vt:lpstr>1_Office Theme</vt:lpstr>
      <vt:lpstr>2_Office Theme</vt:lpstr>
      <vt:lpstr>PowerPoint Presentation</vt:lpstr>
      <vt:lpstr>PowerPoint Presentation</vt:lpstr>
      <vt:lpstr>Introductions</vt:lpstr>
      <vt:lpstr>Agenda</vt:lpstr>
      <vt:lpstr>Teaching and Learning Services</vt:lpstr>
      <vt:lpstr>What we can offer you:     </vt:lpstr>
      <vt:lpstr>Key Resources Available to You:</vt:lpstr>
      <vt:lpstr>Course Design Fundamentals Workshops</vt:lpstr>
      <vt:lpstr>PowerPoint Presentation</vt:lpstr>
      <vt:lpstr> Course Design Fundamentals Program  carleton.ca/tls/events-and-programs/programs/  </vt:lpstr>
      <vt:lpstr>Questions</vt:lpstr>
      <vt:lpstr>Questions</vt:lpstr>
      <vt:lpstr>Issues We Could Explore</vt:lpstr>
      <vt:lpstr>Issues We Could Explore</vt:lpstr>
      <vt:lpstr>Break time!</vt:lpstr>
      <vt:lpstr>Questions, con’t</vt:lpstr>
      <vt:lpstr>Questions, con’t</vt:lpstr>
      <vt:lpstr>Issues We Could Explore</vt:lpstr>
      <vt:lpstr>Issues We Could Explore</vt:lpstr>
      <vt:lpstr>Extra Resources</vt:lpstr>
      <vt:lpstr>Building a Teaching Team </vt:lpstr>
      <vt:lpstr>Defining the Role of the TA</vt:lpstr>
      <vt:lpstr>Building a Team in an Online Environment</vt:lpstr>
      <vt:lpstr>Getting Started: Assigning Duties</vt:lpstr>
      <vt:lpstr>Resources for Your TA(s)</vt:lpstr>
      <vt:lpstr>Wrap Up</vt:lpstr>
      <vt:lpstr>Key Take-Away</vt:lpstr>
      <vt:lpstr>Key Take-Away</vt:lpstr>
      <vt:lpstr>Key Take-Away</vt:lpstr>
      <vt:lpstr>Key Take-Away</vt:lpstr>
      <vt:lpstr>Upcoming Workshops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Atallah</dc:creator>
  <cp:lastModifiedBy>Morgan Rooney</cp:lastModifiedBy>
  <cp:revision>8</cp:revision>
  <dcterms:created xsi:type="dcterms:W3CDTF">2018-11-07T19:35:49Z</dcterms:created>
  <dcterms:modified xsi:type="dcterms:W3CDTF">2021-12-16T14:04:36Z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0x0101001A0A5569ACC087438EB84A5C7D34B3DB</vt:lpwstr>
  </property>
</Properties>
</file>