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2" r:id="rId5"/>
    <p:sldMasterId id="2147483705" r:id="rId6"/>
  </p:sldMasterIdLst>
  <p:notesMasterIdLst>
    <p:notesMasterId r:id="rId42"/>
  </p:notesMasterIdLst>
  <p:sldIdLst>
    <p:sldId id="256" r:id="rId7"/>
    <p:sldId id="295" r:id="rId8"/>
    <p:sldId id="401" r:id="rId9"/>
    <p:sldId id="475" r:id="rId10"/>
    <p:sldId id="497" r:id="rId11"/>
    <p:sldId id="259" r:id="rId12"/>
    <p:sldId id="260" r:id="rId13"/>
    <p:sldId id="508" r:id="rId14"/>
    <p:sldId id="261" r:id="rId15"/>
    <p:sldId id="520" r:id="rId16"/>
    <p:sldId id="257" r:id="rId17"/>
    <p:sldId id="521" r:id="rId18"/>
    <p:sldId id="522" r:id="rId19"/>
    <p:sldId id="263" r:id="rId20"/>
    <p:sldId id="258" r:id="rId21"/>
    <p:sldId id="262" r:id="rId22"/>
    <p:sldId id="273" r:id="rId23"/>
    <p:sldId id="281" r:id="rId24"/>
    <p:sldId id="282" r:id="rId25"/>
    <p:sldId id="278" r:id="rId26"/>
    <p:sldId id="280" r:id="rId27"/>
    <p:sldId id="279" r:id="rId28"/>
    <p:sldId id="283" r:id="rId29"/>
    <p:sldId id="275" r:id="rId30"/>
    <p:sldId id="271" r:id="rId31"/>
    <p:sldId id="498" r:id="rId32"/>
    <p:sldId id="402" r:id="rId33"/>
    <p:sldId id="485" r:id="rId34"/>
    <p:sldId id="489" r:id="rId35"/>
    <p:sldId id="501" r:id="rId36"/>
    <p:sldId id="481" r:id="rId37"/>
    <p:sldId id="482" r:id="rId38"/>
    <p:sldId id="483" r:id="rId39"/>
    <p:sldId id="484" r:id="rId40"/>
    <p:sldId id="50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400"/>
    <a:srgbClr val="753C04"/>
    <a:srgbClr val="ADADAD"/>
    <a:srgbClr val="C2001C"/>
    <a:srgbClr val="878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EF9926-9D68-EE06-A55F-AE24FDB28C87}" v="6" dt="2020-11-13T15:52:31.257"/>
    <p1510:client id="{36DAC709-A0F0-8D3A-CA01-5ACFBEB01319}" v="184" dt="2021-03-23T16:38:11.677"/>
    <p1510:client id="{3C157A55-5423-B4AA-1F09-616243C5BAEF}" v="222" dt="2021-04-15T18:55:52.170"/>
    <p1510:client id="{4F9E0C9E-8E27-4927-91D5-9298FF38BB2F}" v="16" dt="2021-07-15T12:18:54.890"/>
    <p1510:client id="{5B693BB8-7D91-5DE6-0B74-A86DC52F4503}" v="128" dt="2021-07-13T14:25:00.392"/>
    <p1510:client id="{5C15B79F-C074-B000-DEB5-F2CC638071A1}" v="1449" dt="2021-03-23T13:55:28.630"/>
    <p1510:client id="{67E9542A-ADD8-8ECB-CA10-4822FDA114EC}" v="25" dt="2020-12-07T15:19:52.819"/>
    <p1510:client id="{7BA3811B-B186-423A-174E-453E9988BC27}" v="127" dt="2021-03-11T15:33:19.481"/>
    <p1510:client id="{83C26E91-72DD-D4D4-BD1F-30CD7256573E}" v="769" dt="2021-07-13T14:58:09.253"/>
    <p1510:client id="{8E6F354B-9BEE-A975-F1A6-4AF65B5D023C}" v="231" dt="2021-07-14T13:21:35.405"/>
    <p1510:client id="{8F88BE9F-403E-C000-1890-1901949A09C2}" v="129" dt="2021-04-15T16:30:42.170"/>
    <p1510:client id="{91D5199F-ABDE-4C02-B441-C4B9A8E17789}" v="350" dt="2021-03-22T20:10:05.179"/>
    <p1510:client id="{9ADAE058-DBEF-D7E0-9007-7AC4AB85AC2D}" v="38" dt="2020-11-13T16:08:16.764"/>
    <p1510:client id="{ABC2C589-684B-D2D5-B87D-17A1A932AA36}" v="330" dt="2021-03-24T18:35:44.685"/>
    <p1510:client id="{DA74F3E9-BFBF-B057-BAAF-B05910352791}" v="321" dt="2021-07-12T15:06:48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1"/>
    <p:restoredTop sz="94609"/>
  </p:normalViewPr>
  <p:slideViewPr>
    <p:cSldViewPr snapToGrid="0">
      <p:cViewPr varScale="1">
        <p:scale>
          <a:sx n="111" d="100"/>
          <a:sy n="111" d="100"/>
        </p:scale>
        <p:origin x="84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Loenhart" userId="S::kimloenhart@cunet.carleton.ca::e4e8e6ca-3ca1-44c6-8f59-9a0d8a51d272" providerId="AD" clId="Web-{83C26E91-72DD-D4D4-BD1F-30CD7256573E}"/>
    <pc:docChg chg="addSld delSld modSld">
      <pc:chgData name="Kim Loenhart" userId="S::kimloenhart@cunet.carleton.ca::e4e8e6ca-3ca1-44c6-8f59-9a0d8a51d272" providerId="AD" clId="Web-{83C26E91-72DD-D4D4-BD1F-30CD7256573E}" dt="2021-07-13T14:58:09.253" v="526"/>
      <pc:docMkLst>
        <pc:docMk/>
      </pc:docMkLst>
      <pc:sldChg chg="modSp">
        <pc:chgData name="Kim Loenhart" userId="S::kimloenhart@cunet.carleton.ca::e4e8e6ca-3ca1-44c6-8f59-9a0d8a51d272" providerId="AD" clId="Web-{83C26E91-72DD-D4D4-BD1F-30CD7256573E}" dt="2021-07-13T14:38:14.379" v="192" actId="20577"/>
        <pc:sldMkLst>
          <pc:docMk/>
          <pc:sldMk cId="1806883660" sldId="257"/>
        </pc:sldMkLst>
        <pc:spChg chg="mod">
          <ac:chgData name="Kim Loenhart" userId="S::kimloenhart@cunet.carleton.ca::e4e8e6ca-3ca1-44c6-8f59-9a0d8a51d272" providerId="AD" clId="Web-{83C26E91-72DD-D4D4-BD1F-30CD7256573E}" dt="2021-07-13T14:38:14.379" v="192" actId="20577"/>
          <ac:spMkLst>
            <pc:docMk/>
            <pc:sldMk cId="1806883660" sldId="257"/>
            <ac:spMk id="2" creationId="{00000000-0000-0000-0000-000000000000}"/>
          </ac:spMkLst>
        </pc:spChg>
      </pc:sldChg>
      <pc:sldChg chg="modSp add del mod modShow">
        <pc:chgData name="Kim Loenhart" userId="S::kimloenhart@cunet.carleton.ca::e4e8e6ca-3ca1-44c6-8f59-9a0d8a51d272" providerId="AD" clId="Web-{83C26E91-72DD-D4D4-BD1F-30CD7256573E}" dt="2021-07-13T14:58:09.253" v="526"/>
        <pc:sldMkLst>
          <pc:docMk/>
          <pc:sldMk cId="1969651921" sldId="258"/>
        </pc:sldMkLst>
        <pc:spChg chg="mod">
          <ac:chgData name="Kim Loenhart" userId="S::kimloenhart@cunet.carleton.ca::e4e8e6ca-3ca1-44c6-8f59-9a0d8a51d272" providerId="AD" clId="Web-{83C26E91-72DD-D4D4-BD1F-30CD7256573E}" dt="2021-07-13T14:35:08.739" v="122" actId="20577"/>
          <ac:spMkLst>
            <pc:docMk/>
            <pc:sldMk cId="1969651921" sldId="258"/>
            <ac:spMk id="2" creationId="{CBBC254D-8A15-4E26-BD7B-84F5541CF70E}"/>
          </ac:spMkLst>
        </pc:spChg>
      </pc:sldChg>
      <pc:sldChg chg="modSp">
        <pc:chgData name="Kim Loenhart" userId="S::kimloenhart@cunet.carleton.ca::e4e8e6ca-3ca1-44c6-8f59-9a0d8a51d272" providerId="AD" clId="Web-{83C26E91-72DD-D4D4-BD1F-30CD7256573E}" dt="2021-07-13T14:38:25.723" v="194" actId="20577"/>
        <pc:sldMkLst>
          <pc:docMk/>
          <pc:sldMk cId="3093163928" sldId="261"/>
        </pc:sldMkLst>
        <pc:spChg chg="mod">
          <ac:chgData name="Kim Loenhart" userId="S::kimloenhart@cunet.carleton.ca::e4e8e6ca-3ca1-44c6-8f59-9a0d8a51d272" providerId="AD" clId="Web-{83C26E91-72DD-D4D4-BD1F-30CD7256573E}" dt="2021-07-13T14:38:25.723" v="194" actId="20577"/>
          <ac:spMkLst>
            <pc:docMk/>
            <pc:sldMk cId="3093163928" sldId="261"/>
            <ac:spMk id="2" creationId="{B2B62332-7469-4DC6-B4C8-36A3D62B169A}"/>
          </ac:spMkLst>
        </pc:spChg>
      </pc:sldChg>
      <pc:sldChg chg="modSp mod modShow">
        <pc:chgData name="Kim Loenhart" userId="S::kimloenhart@cunet.carleton.ca::e4e8e6ca-3ca1-44c6-8f59-9a0d8a51d272" providerId="AD" clId="Web-{83C26E91-72DD-D4D4-BD1F-30CD7256573E}" dt="2021-07-13T14:53:52.410" v="416" actId="20577"/>
        <pc:sldMkLst>
          <pc:docMk/>
          <pc:sldMk cId="2299084574" sldId="262"/>
        </pc:sldMkLst>
        <pc:spChg chg="mod">
          <ac:chgData name="Kim Loenhart" userId="S::kimloenhart@cunet.carleton.ca::e4e8e6ca-3ca1-44c6-8f59-9a0d8a51d272" providerId="AD" clId="Web-{83C26E91-72DD-D4D4-BD1F-30CD7256573E}" dt="2021-07-13T14:53:52.410" v="416" actId="20577"/>
          <ac:spMkLst>
            <pc:docMk/>
            <pc:sldMk cId="2299084574" sldId="262"/>
            <ac:spMk id="6" creationId="{10F4469B-0F8A-4506-A1F0-5088558FE6A5}"/>
          </ac:spMkLst>
        </pc:spChg>
        <pc:picChg chg="mod">
          <ac:chgData name="Kim Loenhart" userId="S::kimloenhart@cunet.carleton.ca::e4e8e6ca-3ca1-44c6-8f59-9a0d8a51d272" providerId="AD" clId="Web-{83C26E91-72DD-D4D4-BD1F-30CD7256573E}" dt="2021-07-13T14:53:09.832" v="400" actId="14100"/>
          <ac:picMkLst>
            <pc:docMk/>
            <pc:sldMk cId="2299084574" sldId="262"/>
            <ac:picMk id="8" creationId="{AD037F69-414B-45F9-AB26-4ABC89F1DA5D}"/>
          </ac:picMkLst>
        </pc:picChg>
      </pc:sldChg>
      <pc:sldChg chg="modSp mod modShow">
        <pc:chgData name="Kim Loenhart" userId="S::kimloenhart@cunet.carleton.ca::e4e8e6ca-3ca1-44c6-8f59-9a0d8a51d272" providerId="AD" clId="Web-{83C26E91-72DD-D4D4-BD1F-30CD7256573E}" dt="2021-07-13T14:39:31.879" v="199"/>
        <pc:sldMkLst>
          <pc:docMk/>
          <pc:sldMk cId="4292236586" sldId="263"/>
        </pc:sldMkLst>
        <pc:spChg chg="mod">
          <ac:chgData name="Kim Loenhart" userId="S::kimloenhart@cunet.carleton.ca::e4e8e6ca-3ca1-44c6-8f59-9a0d8a51d272" providerId="AD" clId="Web-{83C26E91-72DD-D4D4-BD1F-30CD7256573E}" dt="2021-07-13T14:39:13.348" v="198" actId="20577"/>
          <ac:spMkLst>
            <pc:docMk/>
            <pc:sldMk cId="4292236586" sldId="263"/>
            <ac:spMk id="2" creationId="{A85DB77E-7606-453A-8A04-3D9FEDA9F57B}"/>
          </ac:spMkLst>
        </pc:spChg>
        <pc:spChg chg="mod">
          <ac:chgData name="Kim Loenhart" userId="S::kimloenhart@cunet.carleton.ca::e4e8e6ca-3ca1-44c6-8f59-9a0d8a51d272" providerId="AD" clId="Web-{83C26E91-72DD-D4D4-BD1F-30CD7256573E}" dt="2021-07-13T14:28:42.552" v="34" actId="20577"/>
          <ac:spMkLst>
            <pc:docMk/>
            <pc:sldMk cId="4292236586" sldId="263"/>
            <ac:spMk id="3" creationId="{59D71FEA-8F7D-4A01-88F5-7C99262EFE5D}"/>
          </ac:spMkLst>
        </pc:spChg>
        <pc:spChg chg="mod">
          <ac:chgData name="Kim Loenhart" userId="S::kimloenhart@cunet.carleton.ca::e4e8e6ca-3ca1-44c6-8f59-9a0d8a51d272" providerId="AD" clId="Web-{83C26E91-72DD-D4D4-BD1F-30CD7256573E}" dt="2021-07-13T14:27:59.317" v="16" actId="1076"/>
          <ac:spMkLst>
            <pc:docMk/>
            <pc:sldMk cId="4292236586" sldId="263"/>
            <ac:spMk id="4" creationId="{81ACE525-D6C2-43F5-A677-28783680106C}"/>
          </ac:spMkLst>
        </pc:spChg>
        <pc:picChg chg="mod">
          <ac:chgData name="Kim Loenhart" userId="S::kimloenhart@cunet.carleton.ca::e4e8e6ca-3ca1-44c6-8f59-9a0d8a51d272" providerId="AD" clId="Web-{83C26E91-72DD-D4D4-BD1F-30CD7256573E}" dt="2021-07-13T14:28:17.520" v="18" actId="14100"/>
          <ac:picMkLst>
            <pc:docMk/>
            <pc:sldMk cId="4292236586" sldId="263"/>
            <ac:picMk id="6" creationId="{110EB987-DE72-4FC6-A354-A3CD9443D336}"/>
          </ac:picMkLst>
        </pc:picChg>
      </pc:sldChg>
      <pc:sldChg chg="modSp">
        <pc:chgData name="Kim Loenhart" userId="S::kimloenhart@cunet.carleton.ca::e4e8e6ca-3ca1-44c6-8f59-9a0d8a51d272" providerId="AD" clId="Web-{83C26E91-72DD-D4D4-BD1F-30CD7256573E}" dt="2021-07-13T14:42:46.785" v="240" actId="20577"/>
        <pc:sldMkLst>
          <pc:docMk/>
          <pc:sldMk cId="309455121" sldId="273"/>
        </pc:sldMkLst>
        <pc:spChg chg="mod">
          <ac:chgData name="Kim Loenhart" userId="S::kimloenhart@cunet.carleton.ca::e4e8e6ca-3ca1-44c6-8f59-9a0d8a51d272" providerId="AD" clId="Web-{83C26E91-72DD-D4D4-BD1F-30CD7256573E}" dt="2021-07-13T14:37:20.692" v="179" actId="20577"/>
          <ac:spMkLst>
            <pc:docMk/>
            <pc:sldMk cId="309455121" sldId="273"/>
            <ac:spMk id="11" creationId="{51ED7753-E8A3-4668-89CA-AFED983802CB}"/>
          </ac:spMkLst>
        </pc:spChg>
        <pc:spChg chg="mod">
          <ac:chgData name="Kim Loenhart" userId="S::kimloenhart@cunet.carleton.ca::e4e8e6ca-3ca1-44c6-8f59-9a0d8a51d272" providerId="AD" clId="Web-{83C26E91-72DD-D4D4-BD1F-30CD7256573E}" dt="2021-07-13T14:42:46.785" v="240" actId="20577"/>
          <ac:spMkLst>
            <pc:docMk/>
            <pc:sldMk cId="309455121" sldId="273"/>
            <ac:spMk id="12" creationId="{E9C669D6-8C49-4F91-AD6A-E45E47A52ACA}"/>
          </ac:spMkLst>
        </pc:spChg>
      </pc:sldChg>
      <pc:sldChg chg="modSp">
        <pc:chgData name="Kim Loenhart" userId="S::kimloenhart@cunet.carleton.ca::e4e8e6ca-3ca1-44c6-8f59-9a0d8a51d272" providerId="AD" clId="Web-{83C26E91-72DD-D4D4-BD1F-30CD7256573E}" dt="2021-07-13T14:55:56.847" v="451" actId="20577"/>
        <pc:sldMkLst>
          <pc:docMk/>
          <pc:sldMk cId="2958439442" sldId="279"/>
        </pc:sldMkLst>
        <pc:spChg chg="mod">
          <ac:chgData name="Kim Loenhart" userId="S::kimloenhart@cunet.carleton.ca::e4e8e6ca-3ca1-44c6-8f59-9a0d8a51d272" providerId="AD" clId="Web-{83C26E91-72DD-D4D4-BD1F-30CD7256573E}" dt="2021-07-13T14:46:36.160" v="305" actId="20577"/>
          <ac:spMkLst>
            <pc:docMk/>
            <pc:sldMk cId="2958439442" sldId="279"/>
            <ac:spMk id="8" creationId="{18838777-8032-4C90-AFB1-A9C985BFFE40}"/>
          </ac:spMkLst>
        </pc:spChg>
        <pc:spChg chg="mod">
          <ac:chgData name="Kim Loenhart" userId="S::kimloenhart@cunet.carleton.ca::e4e8e6ca-3ca1-44c6-8f59-9a0d8a51d272" providerId="AD" clId="Web-{83C26E91-72DD-D4D4-BD1F-30CD7256573E}" dt="2021-07-13T14:55:56.847" v="451" actId="20577"/>
          <ac:spMkLst>
            <pc:docMk/>
            <pc:sldMk cId="2958439442" sldId="279"/>
            <ac:spMk id="11" creationId="{17AC132E-702A-4C7F-9434-D9EEB4FF140B}"/>
          </ac:spMkLst>
        </pc:spChg>
        <pc:spChg chg="mod">
          <ac:chgData name="Kim Loenhart" userId="S::kimloenhart@cunet.carleton.ca::e4e8e6ca-3ca1-44c6-8f59-9a0d8a51d272" providerId="AD" clId="Web-{83C26E91-72DD-D4D4-BD1F-30CD7256573E}" dt="2021-07-13T14:55:44.004" v="447" actId="20577"/>
          <ac:spMkLst>
            <pc:docMk/>
            <pc:sldMk cId="2958439442" sldId="279"/>
            <ac:spMk id="13" creationId="{489458AB-108A-462B-839C-0334EE6F0E44}"/>
          </ac:spMkLst>
        </pc:spChg>
        <pc:picChg chg="mod">
          <ac:chgData name="Kim Loenhart" userId="S::kimloenhart@cunet.carleton.ca::e4e8e6ca-3ca1-44c6-8f59-9a0d8a51d272" providerId="AD" clId="Web-{83C26E91-72DD-D4D4-BD1F-30CD7256573E}" dt="2021-07-13T14:55:02.035" v="420"/>
          <ac:picMkLst>
            <pc:docMk/>
            <pc:sldMk cId="2958439442" sldId="279"/>
            <ac:picMk id="7" creationId="{222B87C8-674C-43C4-925D-D5498B82CFEF}"/>
          </ac:picMkLst>
        </pc:picChg>
      </pc:sldChg>
      <pc:sldChg chg="modSp">
        <pc:chgData name="Kim Loenhart" userId="S::kimloenhart@cunet.carleton.ca::e4e8e6ca-3ca1-44c6-8f59-9a0d8a51d272" providerId="AD" clId="Web-{83C26E91-72DD-D4D4-BD1F-30CD7256573E}" dt="2021-07-13T14:54:30.176" v="417" actId="14100"/>
        <pc:sldMkLst>
          <pc:docMk/>
          <pc:sldMk cId="1326490986" sldId="280"/>
        </pc:sldMkLst>
        <pc:picChg chg="mod">
          <ac:chgData name="Kim Loenhart" userId="S::kimloenhart@cunet.carleton.ca::e4e8e6ca-3ca1-44c6-8f59-9a0d8a51d272" providerId="AD" clId="Web-{83C26E91-72DD-D4D4-BD1F-30CD7256573E}" dt="2021-07-13T14:54:30.176" v="417" actId="14100"/>
          <ac:picMkLst>
            <pc:docMk/>
            <pc:sldMk cId="1326490986" sldId="280"/>
            <ac:picMk id="9" creationId="{697FA224-0CF1-41A8-9B98-2EAF24C56FDF}"/>
          </ac:picMkLst>
        </pc:picChg>
      </pc:sldChg>
      <pc:sldChg chg="modSp">
        <pc:chgData name="Kim Loenhart" userId="S::kimloenhart@cunet.carleton.ca::e4e8e6ca-3ca1-44c6-8f59-9a0d8a51d272" providerId="AD" clId="Web-{83C26E91-72DD-D4D4-BD1F-30CD7256573E}" dt="2021-07-13T14:50:01.519" v="365" actId="14100"/>
        <pc:sldMkLst>
          <pc:docMk/>
          <pc:sldMk cId="2145453983" sldId="283"/>
        </pc:sldMkLst>
        <pc:spChg chg="mod">
          <ac:chgData name="Kim Loenhart" userId="S::kimloenhart@cunet.carleton.ca::e4e8e6ca-3ca1-44c6-8f59-9a0d8a51d272" providerId="AD" clId="Web-{83C26E91-72DD-D4D4-BD1F-30CD7256573E}" dt="2021-07-13T14:50:01.519" v="365" actId="14100"/>
          <ac:spMkLst>
            <pc:docMk/>
            <pc:sldMk cId="2145453983" sldId="283"/>
            <ac:spMk id="3" creationId="{CF395177-18C7-4F11-AA20-6B59F09BA78B}"/>
          </ac:spMkLst>
        </pc:spChg>
        <pc:picChg chg="mod">
          <ac:chgData name="Kim Loenhart" userId="S::kimloenhart@cunet.carleton.ca::e4e8e6ca-3ca1-44c6-8f59-9a0d8a51d272" providerId="AD" clId="Web-{83C26E91-72DD-D4D4-BD1F-30CD7256573E}" dt="2021-07-13T14:48:53.535" v="345" actId="1076"/>
          <ac:picMkLst>
            <pc:docMk/>
            <pc:sldMk cId="2145453983" sldId="283"/>
            <ac:picMk id="6" creationId="{85AD7176-3BE7-4663-9E39-99B5ED515AC6}"/>
          </ac:picMkLst>
        </pc:picChg>
        <pc:picChg chg="mod">
          <ac:chgData name="Kim Loenhart" userId="S::kimloenhart@cunet.carleton.ca::e4e8e6ca-3ca1-44c6-8f59-9a0d8a51d272" providerId="AD" clId="Web-{83C26E91-72DD-D4D4-BD1F-30CD7256573E}" dt="2021-07-13T14:49:02.504" v="347" actId="1076"/>
          <ac:picMkLst>
            <pc:docMk/>
            <pc:sldMk cId="2145453983" sldId="283"/>
            <ac:picMk id="8" creationId="{EC63F750-9182-4369-B4B6-55D98546DD5E}"/>
          </ac:picMkLst>
        </pc:picChg>
      </pc:sldChg>
      <pc:sldChg chg="modSp">
        <pc:chgData name="Kim Loenhart" userId="S::kimloenhart@cunet.carleton.ca::e4e8e6ca-3ca1-44c6-8f59-9a0d8a51d272" providerId="AD" clId="Web-{83C26E91-72DD-D4D4-BD1F-30CD7256573E}" dt="2021-07-13T14:38:20.379" v="193" actId="20577"/>
        <pc:sldMkLst>
          <pc:docMk/>
          <pc:sldMk cId="961680144" sldId="520"/>
        </pc:sldMkLst>
        <pc:spChg chg="mod">
          <ac:chgData name="Kim Loenhart" userId="S::kimloenhart@cunet.carleton.ca::e4e8e6ca-3ca1-44c6-8f59-9a0d8a51d272" providerId="AD" clId="Web-{83C26E91-72DD-D4D4-BD1F-30CD7256573E}" dt="2021-07-13T14:38:20.379" v="193" actId="20577"/>
          <ac:spMkLst>
            <pc:docMk/>
            <pc:sldMk cId="961680144" sldId="520"/>
            <ac:spMk id="2" creationId="{B9805D9A-324C-4C9A-9430-5980061BAA46}"/>
          </ac:spMkLst>
        </pc:spChg>
      </pc:sldChg>
      <pc:sldChg chg="modSp">
        <pc:chgData name="Kim Loenhart" userId="S::kimloenhart@cunet.carleton.ca::e4e8e6ca-3ca1-44c6-8f59-9a0d8a51d272" providerId="AD" clId="Web-{83C26E91-72DD-D4D4-BD1F-30CD7256573E}" dt="2021-07-13T14:37:32.192" v="180" actId="20577"/>
        <pc:sldMkLst>
          <pc:docMk/>
          <pc:sldMk cId="1223629458" sldId="521"/>
        </pc:sldMkLst>
        <pc:spChg chg="mod">
          <ac:chgData name="Kim Loenhart" userId="S::kimloenhart@cunet.carleton.ca::e4e8e6ca-3ca1-44c6-8f59-9a0d8a51d272" providerId="AD" clId="Web-{83C26E91-72DD-D4D4-BD1F-30CD7256573E}" dt="2021-07-13T14:37:32.192" v="180" actId="20577"/>
          <ac:spMkLst>
            <pc:docMk/>
            <pc:sldMk cId="1223629458" sldId="521"/>
            <ac:spMk id="2" creationId="{48E2F1F9-BA4D-42B6-9E37-FF7A62741AD6}"/>
          </ac:spMkLst>
        </pc:spChg>
        <pc:spChg chg="mod">
          <ac:chgData name="Kim Loenhart" userId="S::kimloenhart@cunet.carleton.ca::e4e8e6ca-3ca1-44c6-8f59-9a0d8a51d272" providerId="AD" clId="Web-{83C26E91-72DD-D4D4-BD1F-30CD7256573E}" dt="2021-07-13T14:27:01.208" v="5" actId="14100"/>
          <ac:spMkLst>
            <pc:docMk/>
            <pc:sldMk cId="1223629458" sldId="521"/>
            <ac:spMk id="4" creationId="{F011DDDE-2C46-43D2-864B-7800C9B2466E}"/>
          </ac:spMkLst>
        </pc:spChg>
      </pc:sldChg>
      <pc:sldChg chg="modSp">
        <pc:chgData name="Kim Loenhart" userId="S::kimloenhart@cunet.carleton.ca::e4e8e6ca-3ca1-44c6-8f59-9a0d8a51d272" providerId="AD" clId="Web-{83C26E91-72DD-D4D4-BD1F-30CD7256573E}" dt="2021-07-13T14:57:43.644" v="523" actId="20577"/>
        <pc:sldMkLst>
          <pc:docMk/>
          <pc:sldMk cId="1655320890" sldId="522"/>
        </pc:sldMkLst>
        <pc:spChg chg="mod">
          <ac:chgData name="Kim Loenhart" userId="S::kimloenhart@cunet.carleton.ca::e4e8e6ca-3ca1-44c6-8f59-9a0d8a51d272" providerId="AD" clId="Web-{83C26E91-72DD-D4D4-BD1F-30CD7256573E}" dt="2021-07-13T14:57:43.644" v="523" actId="20577"/>
          <ac:spMkLst>
            <pc:docMk/>
            <pc:sldMk cId="1655320890" sldId="522"/>
            <ac:spMk id="6" creationId="{D828E4F3-FF32-40BB-BF5A-96AA688A9D73}"/>
          </ac:spMkLst>
        </pc:spChg>
        <pc:spChg chg="mod">
          <ac:chgData name="Kim Loenhart" userId="S::kimloenhart@cunet.carleton.ca::e4e8e6ca-3ca1-44c6-8f59-9a0d8a51d272" providerId="AD" clId="Web-{83C26E91-72DD-D4D4-BD1F-30CD7256573E}" dt="2021-07-13T14:38:06.286" v="191" actId="20577"/>
          <ac:spMkLst>
            <pc:docMk/>
            <pc:sldMk cId="1655320890" sldId="522"/>
            <ac:spMk id="8" creationId="{D67A62C5-05BA-4898-BF38-6EEF48E92FAA}"/>
          </ac:spMkLst>
        </pc:spChg>
      </pc:sldChg>
    </pc:docChg>
  </pc:docChgLst>
  <pc:docChgLst>
    <pc:chgData name="Morgan Rooney" userId="S::morganrooney@cunet.carleton.ca::12a22df7-00bb-4373-99ff-8d7b758c5c91" providerId="AD" clId="Web-{8E6F354B-9BEE-A975-F1A6-4AF65B5D023C}"/>
    <pc:docChg chg="modSld">
      <pc:chgData name="Morgan Rooney" userId="S::morganrooney@cunet.carleton.ca::12a22df7-00bb-4373-99ff-8d7b758c5c91" providerId="AD" clId="Web-{8E6F354B-9BEE-A975-F1A6-4AF65B5D023C}" dt="2021-07-14T13:21:35.405" v="124" actId="20577"/>
      <pc:docMkLst>
        <pc:docMk/>
      </pc:docMkLst>
      <pc:sldChg chg="addSp delSp modSp addAnim delAnim modAnim">
        <pc:chgData name="Morgan Rooney" userId="S::morganrooney@cunet.carleton.ca::12a22df7-00bb-4373-99ff-8d7b758c5c91" providerId="AD" clId="Web-{8E6F354B-9BEE-A975-F1A6-4AF65B5D023C}" dt="2021-07-14T13:20:05.107" v="113"/>
        <pc:sldMkLst>
          <pc:docMk/>
          <pc:sldMk cId="4166971019" sldId="401"/>
        </pc:sldMkLst>
        <pc:spChg chg="mod">
          <ac:chgData name="Morgan Rooney" userId="S::morganrooney@cunet.carleton.ca::12a22df7-00bb-4373-99ff-8d7b758c5c91" providerId="AD" clId="Web-{8E6F354B-9BEE-A975-F1A6-4AF65B5D023C}" dt="2021-07-13T17:07:07.371" v="74" actId="20577"/>
          <ac:spMkLst>
            <pc:docMk/>
            <pc:sldMk cId="4166971019" sldId="401"/>
            <ac:spMk id="3" creationId="{00000000-0000-0000-0000-000000000000}"/>
          </ac:spMkLst>
        </pc:spChg>
        <pc:spChg chg="add del mod">
          <ac:chgData name="Morgan Rooney" userId="S::morganrooney@cunet.carleton.ca::12a22df7-00bb-4373-99ff-8d7b758c5c91" providerId="AD" clId="Web-{8E6F354B-9BEE-A975-F1A6-4AF65B5D023C}" dt="2021-07-14T13:20:05.107" v="113"/>
          <ac:spMkLst>
            <pc:docMk/>
            <pc:sldMk cId="4166971019" sldId="401"/>
            <ac:spMk id="4" creationId="{D35A83A1-DB30-40F7-AE2E-9D263029F307}"/>
          </ac:spMkLst>
        </pc:spChg>
      </pc:sldChg>
      <pc:sldChg chg="modSp">
        <pc:chgData name="Morgan Rooney" userId="S::morganrooney@cunet.carleton.ca::12a22df7-00bb-4373-99ff-8d7b758c5c91" providerId="AD" clId="Web-{8E6F354B-9BEE-A975-F1A6-4AF65B5D023C}" dt="2021-07-14T13:20:32.795" v="120" actId="20577"/>
        <pc:sldMkLst>
          <pc:docMk/>
          <pc:sldMk cId="886955925" sldId="475"/>
        </pc:sldMkLst>
        <pc:spChg chg="mod">
          <ac:chgData name="Morgan Rooney" userId="S::morganrooney@cunet.carleton.ca::12a22df7-00bb-4373-99ff-8d7b758c5c91" providerId="AD" clId="Web-{8E6F354B-9BEE-A975-F1A6-4AF65B5D023C}" dt="2021-07-14T13:20:32.795" v="120" actId="20577"/>
          <ac:spMkLst>
            <pc:docMk/>
            <pc:sldMk cId="886955925" sldId="475"/>
            <ac:spMk id="3" creationId="{00000000-0000-0000-0000-000000000000}"/>
          </ac:spMkLst>
        </pc:spChg>
      </pc:sldChg>
      <pc:sldChg chg="modSp">
        <pc:chgData name="Morgan Rooney" userId="S::morganrooney@cunet.carleton.ca::12a22df7-00bb-4373-99ff-8d7b758c5c91" providerId="AD" clId="Web-{8E6F354B-9BEE-A975-F1A6-4AF65B5D023C}" dt="2021-07-14T13:21:35.405" v="124" actId="20577"/>
        <pc:sldMkLst>
          <pc:docMk/>
          <pc:sldMk cId="2302732430" sldId="498"/>
        </pc:sldMkLst>
        <pc:spChg chg="mod">
          <ac:chgData name="Morgan Rooney" userId="S::morganrooney@cunet.carleton.ca::12a22df7-00bb-4373-99ff-8d7b758c5c91" providerId="AD" clId="Web-{8E6F354B-9BEE-A975-F1A6-4AF65B5D023C}" dt="2021-07-14T13:21:35.405" v="124" actId="20577"/>
          <ac:spMkLst>
            <pc:docMk/>
            <pc:sldMk cId="2302732430" sldId="498"/>
            <ac:spMk id="5" creationId="{00000000-0000-0000-0000-000000000000}"/>
          </ac:spMkLst>
        </pc:spChg>
      </pc:sldChg>
      <pc:sldChg chg="modSp">
        <pc:chgData name="Morgan Rooney" userId="S::morganrooney@cunet.carleton.ca::12a22df7-00bb-4373-99ff-8d7b758c5c91" providerId="AD" clId="Web-{8E6F354B-9BEE-A975-F1A6-4AF65B5D023C}" dt="2021-07-14T13:20:41.233" v="123" actId="20577"/>
        <pc:sldMkLst>
          <pc:docMk/>
          <pc:sldMk cId="952805945" sldId="508"/>
        </pc:sldMkLst>
        <pc:spChg chg="mod">
          <ac:chgData name="Morgan Rooney" userId="S::morganrooney@cunet.carleton.ca::12a22df7-00bb-4373-99ff-8d7b758c5c91" providerId="AD" clId="Web-{8E6F354B-9BEE-A975-F1A6-4AF65B5D023C}" dt="2021-07-14T13:20:41.233" v="123" actId="20577"/>
          <ac:spMkLst>
            <pc:docMk/>
            <pc:sldMk cId="952805945" sldId="508"/>
            <ac:spMk id="5" creationId="{00000000-0000-0000-0000-000000000000}"/>
          </ac:spMkLst>
        </pc:spChg>
      </pc:sldChg>
    </pc:docChg>
  </pc:docChgLst>
  <pc:docChgLst>
    <pc:chgData name="Morgan Rooney" userId="S::morganrooney@cunet.carleton.ca::12a22df7-00bb-4373-99ff-8d7b758c5c91" providerId="AD" clId="Web-{DA74F3E9-BFBF-B057-BAAF-B05910352791}"/>
    <pc:docChg chg="delSld modSld sldOrd">
      <pc:chgData name="Morgan Rooney" userId="S::morganrooney@cunet.carleton.ca::12a22df7-00bb-4373-99ff-8d7b758c5c91" providerId="AD" clId="Web-{DA74F3E9-BFBF-B057-BAAF-B05910352791}" dt="2021-07-12T15:06:48.553" v="176" actId="20577"/>
      <pc:docMkLst>
        <pc:docMk/>
      </pc:docMkLst>
      <pc:sldChg chg="modSp">
        <pc:chgData name="Morgan Rooney" userId="S::morganrooney@cunet.carleton.ca::12a22df7-00bb-4373-99ff-8d7b758c5c91" providerId="AD" clId="Web-{DA74F3E9-BFBF-B057-BAAF-B05910352791}" dt="2021-07-12T15:01:27.457" v="132" actId="20577"/>
        <pc:sldMkLst>
          <pc:docMk/>
          <pc:sldMk cId="229307376" sldId="256"/>
        </pc:sldMkLst>
        <pc:spChg chg="mod">
          <ac:chgData name="Morgan Rooney" userId="S::morganrooney@cunet.carleton.ca::12a22df7-00bb-4373-99ff-8d7b758c5c91" providerId="AD" clId="Web-{DA74F3E9-BFBF-B057-BAAF-B05910352791}" dt="2021-07-12T15:01:27.457" v="132" actId="20577"/>
          <ac:spMkLst>
            <pc:docMk/>
            <pc:sldMk cId="229307376" sldId="256"/>
            <ac:spMk id="2" creationId="{00000000-0000-0000-0000-000000000000}"/>
          </ac:spMkLst>
        </pc:spChg>
        <pc:spChg chg="mod">
          <ac:chgData name="Morgan Rooney" userId="S::morganrooney@cunet.carleton.ca::12a22df7-00bb-4373-99ff-8d7b758c5c91" providerId="AD" clId="Web-{DA74F3E9-BFBF-B057-BAAF-B05910352791}" dt="2021-07-12T14:53:20.219" v="10" actId="20577"/>
          <ac:spMkLst>
            <pc:docMk/>
            <pc:sldMk cId="229307376" sldId="256"/>
            <ac:spMk id="5" creationId="{A93BCB0A-B61B-3642-A21E-EB2F9306E75D}"/>
          </ac:spMkLst>
        </pc:spChg>
      </pc:sldChg>
      <pc:sldChg chg="ord">
        <pc:chgData name="Morgan Rooney" userId="S::morganrooney@cunet.carleton.ca::12a22df7-00bb-4373-99ff-8d7b758c5c91" providerId="AD" clId="Web-{DA74F3E9-BFBF-B057-BAAF-B05910352791}" dt="2021-07-12T14:59:33.487" v="95"/>
        <pc:sldMkLst>
          <pc:docMk/>
          <pc:sldMk cId="1806883660" sldId="257"/>
        </pc:sldMkLst>
      </pc:sldChg>
      <pc:sldChg chg="ord">
        <pc:chgData name="Morgan Rooney" userId="S::morganrooney@cunet.carleton.ca::12a22df7-00bb-4373-99ff-8d7b758c5c91" providerId="AD" clId="Web-{DA74F3E9-BFBF-B057-BAAF-B05910352791}" dt="2021-07-12T14:59:33.487" v="91"/>
        <pc:sldMkLst>
          <pc:docMk/>
          <pc:sldMk cId="1969651921" sldId="258"/>
        </pc:sldMkLst>
      </pc:sldChg>
      <pc:sldChg chg="modSp">
        <pc:chgData name="Morgan Rooney" userId="S::morganrooney@cunet.carleton.ca::12a22df7-00bb-4373-99ff-8d7b758c5c91" providerId="AD" clId="Web-{DA74F3E9-BFBF-B057-BAAF-B05910352791}" dt="2021-07-12T14:58:13.440" v="74" actId="20577"/>
        <pc:sldMkLst>
          <pc:docMk/>
          <pc:sldMk cId="1744761080" sldId="260"/>
        </pc:sldMkLst>
        <pc:spChg chg="mod">
          <ac:chgData name="Morgan Rooney" userId="S::morganrooney@cunet.carleton.ca::12a22df7-00bb-4373-99ff-8d7b758c5c91" providerId="AD" clId="Web-{DA74F3E9-BFBF-B057-BAAF-B05910352791}" dt="2021-07-12T14:58:13.440" v="74" actId="20577"/>
          <ac:spMkLst>
            <pc:docMk/>
            <pc:sldMk cId="1744761080" sldId="260"/>
            <ac:spMk id="3" creationId="{D3876A11-C30E-B042-9F0A-EA8E1220E4AA}"/>
          </ac:spMkLst>
        </pc:spChg>
      </pc:sldChg>
      <pc:sldChg chg="ord">
        <pc:chgData name="Morgan Rooney" userId="S::morganrooney@cunet.carleton.ca::12a22df7-00bb-4373-99ff-8d7b758c5c91" providerId="AD" clId="Web-{DA74F3E9-BFBF-B057-BAAF-B05910352791}" dt="2021-07-12T14:59:33.487" v="97"/>
        <pc:sldMkLst>
          <pc:docMk/>
          <pc:sldMk cId="3093163928" sldId="261"/>
        </pc:sldMkLst>
      </pc:sldChg>
      <pc:sldChg chg="ord">
        <pc:chgData name="Morgan Rooney" userId="S::morganrooney@cunet.carleton.ca::12a22df7-00bb-4373-99ff-8d7b758c5c91" providerId="AD" clId="Web-{DA74F3E9-BFBF-B057-BAAF-B05910352791}" dt="2021-07-12T14:59:33.487" v="90"/>
        <pc:sldMkLst>
          <pc:docMk/>
          <pc:sldMk cId="2299084574" sldId="262"/>
        </pc:sldMkLst>
      </pc:sldChg>
      <pc:sldChg chg="ord">
        <pc:chgData name="Morgan Rooney" userId="S::morganrooney@cunet.carleton.ca::12a22df7-00bb-4373-99ff-8d7b758c5c91" providerId="AD" clId="Web-{DA74F3E9-BFBF-B057-BAAF-B05910352791}" dt="2021-07-12T14:59:33.487" v="92"/>
        <pc:sldMkLst>
          <pc:docMk/>
          <pc:sldMk cId="4292236586" sldId="263"/>
        </pc:sldMkLst>
      </pc:sldChg>
      <pc:sldChg chg="ord">
        <pc:chgData name="Morgan Rooney" userId="S::morganrooney@cunet.carleton.ca::12a22df7-00bb-4373-99ff-8d7b758c5c91" providerId="AD" clId="Web-{DA74F3E9-BFBF-B057-BAAF-B05910352791}" dt="2021-07-12T14:59:33.472" v="81"/>
        <pc:sldMkLst>
          <pc:docMk/>
          <pc:sldMk cId="1948056022" sldId="271"/>
        </pc:sldMkLst>
      </pc:sldChg>
      <pc:sldChg chg="ord">
        <pc:chgData name="Morgan Rooney" userId="S::morganrooney@cunet.carleton.ca::12a22df7-00bb-4373-99ff-8d7b758c5c91" providerId="AD" clId="Web-{DA74F3E9-BFBF-B057-BAAF-B05910352791}" dt="2021-07-12T14:59:33.487" v="89"/>
        <pc:sldMkLst>
          <pc:docMk/>
          <pc:sldMk cId="309455121" sldId="273"/>
        </pc:sldMkLst>
      </pc:sldChg>
      <pc:sldChg chg="ord">
        <pc:chgData name="Morgan Rooney" userId="S::morganrooney@cunet.carleton.ca::12a22df7-00bb-4373-99ff-8d7b758c5c91" providerId="AD" clId="Web-{DA74F3E9-BFBF-B057-BAAF-B05910352791}" dt="2021-07-12T14:59:33.472" v="82"/>
        <pc:sldMkLst>
          <pc:docMk/>
          <pc:sldMk cId="4056102940" sldId="275"/>
        </pc:sldMkLst>
      </pc:sldChg>
      <pc:sldChg chg="ord">
        <pc:chgData name="Morgan Rooney" userId="S::morganrooney@cunet.carleton.ca::12a22df7-00bb-4373-99ff-8d7b758c5c91" providerId="AD" clId="Web-{DA74F3E9-BFBF-B057-BAAF-B05910352791}" dt="2021-07-12T14:59:33.472" v="86"/>
        <pc:sldMkLst>
          <pc:docMk/>
          <pc:sldMk cId="2225045073" sldId="278"/>
        </pc:sldMkLst>
      </pc:sldChg>
      <pc:sldChg chg="ord">
        <pc:chgData name="Morgan Rooney" userId="S::morganrooney@cunet.carleton.ca::12a22df7-00bb-4373-99ff-8d7b758c5c91" providerId="AD" clId="Web-{DA74F3E9-BFBF-B057-BAAF-B05910352791}" dt="2021-07-12T14:59:33.472" v="84"/>
        <pc:sldMkLst>
          <pc:docMk/>
          <pc:sldMk cId="2958439442" sldId="279"/>
        </pc:sldMkLst>
      </pc:sldChg>
      <pc:sldChg chg="ord">
        <pc:chgData name="Morgan Rooney" userId="S::morganrooney@cunet.carleton.ca::12a22df7-00bb-4373-99ff-8d7b758c5c91" providerId="AD" clId="Web-{DA74F3E9-BFBF-B057-BAAF-B05910352791}" dt="2021-07-12T14:59:33.472" v="85"/>
        <pc:sldMkLst>
          <pc:docMk/>
          <pc:sldMk cId="1326490986" sldId="280"/>
        </pc:sldMkLst>
      </pc:sldChg>
      <pc:sldChg chg="ord">
        <pc:chgData name="Morgan Rooney" userId="S::morganrooney@cunet.carleton.ca::12a22df7-00bb-4373-99ff-8d7b758c5c91" providerId="AD" clId="Web-{DA74F3E9-BFBF-B057-BAAF-B05910352791}" dt="2021-07-12T14:59:33.472" v="88"/>
        <pc:sldMkLst>
          <pc:docMk/>
          <pc:sldMk cId="3240305898" sldId="281"/>
        </pc:sldMkLst>
      </pc:sldChg>
      <pc:sldChg chg="ord">
        <pc:chgData name="Morgan Rooney" userId="S::morganrooney@cunet.carleton.ca::12a22df7-00bb-4373-99ff-8d7b758c5c91" providerId="AD" clId="Web-{DA74F3E9-BFBF-B057-BAAF-B05910352791}" dt="2021-07-12T14:59:33.472" v="87"/>
        <pc:sldMkLst>
          <pc:docMk/>
          <pc:sldMk cId="585123520" sldId="282"/>
        </pc:sldMkLst>
      </pc:sldChg>
      <pc:sldChg chg="ord">
        <pc:chgData name="Morgan Rooney" userId="S::morganrooney@cunet.carleton.ca::12a22df7-00bb-4373-99ff-8d7b758c5c91" providerId="AD" clId="Web-{DA74F3E9-BFBF-B057-BAAF-B05910352791}" dt="2021-07-12T14:59:33.472" v="83"/>
        <pc:sldMkLst>
          <pc:docMk/>
          <pc:sldMk cId="2145453983" sldId="283"/>
        </pc:sldMkLst>
      </pc:sldChg>
      <pc:sldChg chg="del">
        <pc:chgData name="Morgan Rooney" userId="S::morganrooney@cunet.carleton.ca::12a22df7-00bb-4373-99ff-8d7b758c5c91" providerId="AD" clId="Web-{DA74F3E9-BFBF-B057-BAAF-B05910352791}" dt="2021-07-12T15:02:06.863" v="140"/>
        <pc:sldMkLst>
          <pc:docMk/>
          <pc:sldMk cId="3480331876" sldId="357"/>
        </pc:sldMkLst>
      </pc:sldChg>
      <pc:sldChg chg="del">
        <pc:chgData name="Morgan Rooney" userId="S::morganrooney@cunet.carleton.ca::12a22df7-00bb-4373-99ff-8d7b758c5c91" providerId="AD" clId="Web-{DA74F3E9-BFBF-B057-BAAF-B05910352791}" dt="2021-07-12T15:02:06.863" v="135"/>
        <pc:sldMkLst>
          <pc:docMk/>
          <pc:sldMk cId="2869744926" sldId="358"/>
        </pc:sldMkLst>
      </pc:sldChg>
      <pc:sldChg chg="del">
        <pc:chgData name="Morgan Rooney" userId="S::morganrooney@cunet.carleton.ca::12a22df7-00bb-4373-99ff-8d7b758c5c91" providerId="AD" clId="Web-{DA74F3E9-BFBF-B057-BAAF-B05910352791}" dt="2021-07-12T15:02:06.863" v="136"/>
        <pc:sldMkLst>
          <pc:docMk/>
          <pc:sldMk cId="1825004627" sldId="359"/>
        </pc:sldMkLst>
      </pc:sldChg>
      <pc:sldChg chg="del">
        <pc:chgData name="Morgan Rooney" userId="S::morganrooney@cunet.carleton.ca::12a22df7-00bb-4373-99ff-8d7b758c5c91" providerId="AD" clId="Web-{DA74F3E9-BFBF-B057-BAAF-B05910352791}" dt="2021-07-12T15:02:06.863" v="139"/>
        <pc:sldMkLst>
          <pc:docMk/>
          <pc:sldMk cId="4284619808" sldId="360"/>
        </pc:sldMkLst>
      </pc:sldChg>
      <pc:sldChg chg="del">
        <pc:chgData name="Morgan Rooney" userId="S::morganrooney@cunet.carleton.ca::12a22df7-00bb-4373-99ff-8d7b758c5c91" providerId="AD" clId="Web-{DA74F3E9-BFBF-B057-BAAF-B05910352791}" dt="2021-07-12T15:02:06.863" v="138"/>
        <pc:sldMkLst>
          <pc:docMk/>
          <pc:sldMk cId="3229735001" sldId="361"/>
        </pc:sldMkLst>
      </pc:sldChg>
      <pc:sldChg chg="modSp">
        <pc:chgData name="Morgan Rooney" userId="S::morganrooney@cunet.carleton.ca::12a22df7-00bb-4373-99ff-8d7b758c5c91" providerId="AD" clId="Web-{DA74F3E9-BFBF-B057-BAAF-B05910352791}" dt="2021-07-12T15:01:46.441" v="134" actId="20577"/>
        <pc:sldMkLst>
          <pc:docMk/>
          <pc:sldMk cId="2758490933" sldId="402"/>
        </pc:sldMkLst>
        <pc:spChg chg="mod">
          <ac:chgData name="Morgan Rooney" userId="S::morganrooney@cunet.carleton.ca::12a22df7-00bb-4373-99ff-8d7b758c5c91" providerId="AD" clId="Web-{DA74F3E9-BFBF-B057-BAAF-B05910352791}" dt="2021-07-12T15:01:46.441" v="134" actId="20577"/>
          <ac:spMkLst>
            <pc:docMk/>
            <pc:sldMk cId="2758490933" sldId="402"/>
            <ac:spMk id="3" creationId="{00000000-0000-0000-0000-000000000000}"/>
          </ac:spMkLst>
        </pc:spChg>
      </pc:sldChg>
      <pc:sldChg chg="modSp">
        <pc:chgData name="Morgan Rooney" userId="S::morganrooney@cunet.carleton.ca::12a22df7-00bb-4373-99ff-8d7b758c5c91" providerId="AD" clId="Web-{DA74F3E9-BFBF-B057-BAAF-B05910352791}" dt="2021-07-12T15:05:55.255" v="171" actId="20577"/>
        <pc:sldMkLst>
          <pc:docMk/>
          <pc:sldMk cId="886955925" sldId="475"/>
        </pc:sldMkLst>
        <pc:spChg chg="mod">
          <ac:chgData name="Morgan Rooney" userId="S::morganrooney@cunet.carleton.ca::12a22df7-00bb-4373-99ff-8d7b758c5c91" providerId="AD" clId="Web-{DA74F3E9-BFBF-B057-BAAF-B05910352791}" dt="2021-07-12T15:05:55.255" v="171" actId="20577"/>
          <ac:spMkLst>
            <pc:docMk/>
            <pc:sldMk cId="886955925" sldId="475"/>
            <ac:spMk id="3" creationId="{00000000-0000-0000-0000-000000000000}"/>
          </ac:spMkLst>
        </pc:spChg>
      </pc:sldChg>
      <pc:sldChg chg="del">
        <pc:chgData name="Morgan Rooney" userId="S::morganrooney@cunet.carleton.ca::12a22df7-00bb-4373-99ff-8d7b758c5c91" providerId="AD" clId="Web-{DA74F3E9-BFBF-B057-BAAF-B05910352791}" dt="2021-07-12T15:02:06.879" v="147"/>
        <pc:sldMkLst>
          <pc:docMk/>
          <pc:sldMk cId="490276593" sldId="476"/>
        </pc:sldMkLst>
      </pc:sldChg>
      <pc:sldChg chg="modSp">
        <pc:chgData name="Morgan Rooney" userId="S::morganrooney@cunet.carleton.ca::12a22df7-00bb-4373-99ff-8d7b758c5c91" providerId="AD" clId="Web-{DA74F3E9-BFBF-B057-BAAF-B05910352791}" dt="2021-07-12T15:06:48.553" v="176" actId="20577"/>
        <pc:sldMkLst>
          <pc:docMk/>
          <pc:sldMk cId="663044810" sldId="481"/>
        </pc:sldMkLst>
        <pc:spChg chg="mod">
          <ac:chgData name="Morgan Rooney" userId="S::morganrooney@cunet.carleton.ca::12a22df7-00bb-4373-99ff-8d7b758c5c91" providerId="AD" clId="Web-{DA74F3E9-BFBF-B057-BAAF-B05910352791}" dt="2021-07-12T15:06:48.553" v="176" actId="20577"/>
          <ac:spMkLst>
            <pc:docMk/>
            <pc:sldMk cId="663044810" sldId="481"/>
            <ac:spMk id="8" creationId="{00000000-0000-0000-0000-000000000000}"/>
          </ac:spMkLst>
        </pc:spChg>
      </pc:sldChg>
      <pc:sldChg chg="modSp">
        <pc:chgData name="Morgan Rooney" userId="S::morganrooney@cunet.carleton.ca::12a22df7-00bb-4373-99ff-8d7b758c5c91" providerId="AD" clId="Web-{DA74F3E9-BFBF-B057-BAAF-B05910352791}" dt="2021-07-12T15:02:49.223" v="152" actId="20577"/>
        <pc:sldMkLst>
          <pc:docMk/>
          <pc:sldMk cId="2615611904" sldId="482"/>
        </pc:sldMkLst>
        <pc:spChg chg="mod">
          <ac:chgData name="Morgan Rooney" userId="S::morganrooney@cunet.carleton.ca::12a22df7-00bb-4373-99ff-8d7b758c5c91" providerId="AD" clId="Web-{DA74F3E9-BFBF-B057-BAAF-B05910352791}" dt="2021-07-12T15:02:49.223" v="152" actId="20577"/>
          <ac:spMkLst>
            <pc:docMk/>
            <pc:sldMk cId="2615611904" sldId="482"/>
            <ac:spMk id="8" creationId="{00000000-0000-0000-0000-000000000000}"/>
          </ac:spMkLst>
        </pc:spChg>
      </pc:sldChg>
      <pc:sldChg chg="del">
        <pc:chgData name="Morgan Rooney" userId="S::morganrooney@cunet.carleton.ca::12a22df7-00bb-4373-99ff-8d7b758c5c91" providerId="AD" clId="Web-{DA74F3E9-BFBF-B057-BAAF-B05910352791}" dt="2021-07-12T15:02:06.863" v="137"/>
        <pc:sldMkLst>
          <pc:docMk/>
          <pc:sldMk cId="283695424" sldId="488"/>
        </pc:sldMkLst>
      </pc:sldChg>
      <pc:sldChg chg="del">
        <pc:chgData name="Morgan Rooney" userId="S::morganrooney@cunet.carleton.ca::12a22df7-00bb-4373-99ff-8d7b758c5c91" providerId="AD" clId="Web-{DA74F3E9-BFBF-B057-BAAF-B05910352791}" dt="2021-07-12T15:02:06.879" v="144"/>
        <pc:sldMkLst>
          <pc:docMk/>
          <pc:sldMk cId="3071409035" sldId="491"/>
        </pc:sldMkLst>
      </pc:sldChg>
      <pc:sldChg chg="modSp">
        <pc:chgData name="Morgan Rooney" userId="S::morganrooney@cunet.carleton.ca::12a22df7-00bb-4373-99ff-8d7b758c5c91" providerId="AD" clId="Web-{DA74F3E9-BFBF-B057-BAAF-B05910352791}" dt="2021-07-12T15:00:20.613" v="119" actId="20577"/>
        <pc:sldMkLst>
          <pc:docMk/>
          <pc:sldMk cId="2302732430" sldId="498"/>
        </pc:sldMkLst>
        <pc:spChg chg="mod">
          <ac:chgData name="Morgan Rooney" userId="S::morganrooney@cunet.carleton.ca::12a22df7-00bb-4373-99ff-8d7b758c5c91" providerId="AD" clId="Web-{DA74F3E9-BFBF-B057-BAAF-B05910352791}" dt="2021-07-12T15:00:20.613" v="119" actId="20577"/>
          <ac:spMkLst>
            <pc:docMk/>
            <pc:sldMk cId="2302732430" sldId="498"/>
            <ac:spMk id="5" creationId="{00000000-0000-0000-0000-000000000000}"/>
          </ac:spMkLst>
        </pc:spChg>
      </pc:sldChg>
      <pc:sldChg chg="del">
        <pc:chgData name="Morgan Rooney" userId="S::morganrooney@cunet.carleton.ca::12a22df7-00bb-4373-99ff-8d7b758c5c91" providerId="AD" clId="Web-{DA74F3E9-BFBF-B057-BAAF-B05910352791}" dt="2021-07-12T15:02:06.879" v="145"/>
        <pc:sldMkLst>
          <pc:docMk/>
          <pc:sldMk cId="766603930" sldId="499"/>
        </pc:sldMkLst>
      </pc:sldChg>
      <pc:sldChg chg="del">
        <pc:chgData name="Morgan Rooney" userId="S::morganrooney@cunet.carleton.ca::12a22df7-00bb-4373-99ff-8d7b758c5c91" providerId="AD" clId="Web-{DA74F3E9-BFBF-B057-BAAF-B05910352791}" dt="2021-07-12T15:02:06.863" v="141"/>
        <pc:sldMkLst>
          <pc:docMk/>
          <pc:sldMk cId="2055640214" sldId="500"/>
        </pc:sldMkLst>
      </pc:sldChg>
      <pc:sldChg chg="addSp delSp modSp">
        <pc:chgData name="Morgan Rooney" userId="S::morganrooney@cunet.carleton.ca::12a22df7-00bb-4373-99ff-8d7b758c5c91" providerId="AD" clId="Web-{DA74F3E9-BFBF-B057-BAAF-B05910352791}" dt="2021-07-12T15:05:02.302" v="166"/>
        <pc:sldMkLst>
          <pc:docMk/>
          <pc:sldMk cId="300479840" sldId="504"/>
        </pc:sldMkLst>
        <pc:spChg chg="mod">
          <ac:chgData name="Morgan Rooney" userId="S::morganrooney@cunet.carleton.ca::12a22df7-00bb-4373-99ff-8d7b758c5c91" providerId="AD" clId="Web-{DA74F3E9-BFBF-B057-BAAF-B05910352791}" dt="2021-07-12T15:04:20.036" v="159" actId="20577"/>
          <ac:spMkLst>
            <pc:docMk/>
            <pc:sldMk cId="300479840" sldId="504"/>
            <ac:spMk id="14" creationId="{411B1112-0599-E24C-AF66-6265BEF54EF1}"/>
          </ac:spMkLst>
        </pc:spChg>
        <pc:picChg chg="add mod">
          <ac:chgData name="Morgan Rooney" userId="S::morganrooney@cunet.carleton.ca::12a22df7-00bb-4373-99ff-8d7b758c5c91" providerId="AD" clId="Web-{DA74F3E9-BFBF-B057-BAAF-B05910352791}" dt="2021-07-12T15:05:02.302" v="166"/>
          <ac:picMkLst>
            <pc:docMk/>
            <pc:sldMk cId="300479840" sldId="504"/>
            <ac:picMk id="2" creationId="{9C831A99-BB67-4C8B-A273-F5E2BEB2A976}"/>
          </ac:picMkLst>
        </pc:picChg>
        <pc:picChg chg="del">
          <ac:chgData name="Morgan Rooney" userId="S::morganrooney@cunet.carleton.ca::12a22df7-00bb-4373-99ff-8d7b758c5c91" providerId="AD" clId="Web-{DA74F3E9-BFBF-B057-BAAF-B05910352791}" dt="2021-07-12T15:03:02.989" v="153"/>
          <ac:picMkLst>
            <pc:docMk/>
            <pc:sldMk cId="300479840" sldId="504"/>
            <ac:picMk id="4" creationId="{D60EFF35-A8F6-B244-86A0-FFEEDF5423FB}"/>
          </ac:picMkLst>
        </pc:picChg>
      </pc:sldChg>
      <pc:sldChg chg="modSp ord">
        <pc:chgData name="Morgan Rooney" userId="S::morganrooney@cunet.carleton.ca::12a22df7-00bb-4373-99ff-8d7b758c5c91" providerId="AD" clId="Web-{DA74F3E9-BFBF-B057-BAAF-B05910352791}" dt="2021-07-12T15:05:42.365" v="169" actId="20577"/>
        <pc:sldMkLst>
          <pc:docMk/>
          <pc:sldMk cId="952805945" sldId="508"/>
        </pc:sldMkLst>
        <pc:spChg chg="mod">
          <ac:chgData name="Morgan Rooney" userId="S::morganrooney@cunet.carleton.ca::12a22df7-00bb-4373-99ff-8d7b758c5c91" providerId="AD" clId="Web-{DA74F3E9-BFBF-B057-BAAF-B05910352791}" dt="2021-07-12T15:05:42.365" v="169" actId="20577"/>
          <ac:spMkLst>
            <pc:docMk/>
            <pc:sldMk cId="952805945" sldId="508"/>
            <ac:spMk id="4" creationId="{00000000-0000-0000-0000-000000000000}"/>
          </ac:spMkLst>
        </pc:spChg>
        <pc:spChg chg="mod">
          <ac:chgData name="Morgan Rooney" userId="S::morganrooney@cunet.carleton.ca::12a22df7-00bb-4373-99ff-8d7b758c5c91" providerId="AD" clId="Web-{DA74F3E9-BFBF-B057-BAAF-B05910352791}" dt="2021-07-12T14:59:49.831" v="109" actId="20577"/>
          <ac:spMkLst>
            <pc:docMk/>
            <pc:sldMk cId="952805945" sldId="508"/>
            <ac:spMk id="5" creationId="{00000000-0000-0000-0000-000000000000}"/>
          </ac:spMkLst>
        </pc:spChg>
      </pc:sldChg>
      <pc:sldChg chg="del">
        <pc:chgData name="Morgan Rooney" userId="S::morganrooney@cunet.carleton.ca::12a22df7-00bb-4373-99ff-8d7b758c5c91" providerId="AD" clId="Web-{DA74F3E9-BFBF-B057-BAAF-B05910352791}" dt="2021-07-12T15:02:06.879" v="142"/>
        <pc:sldMkLst>
          <pc:docMk/>
          <pc:sldMk cId="2057915548" sldId="509"/>
        </pc:sldMkLst>
      </pc:sldChg>
      <pc:sldChg chg="del">
        <pc:chgData name="Morgan Rooney" userId="S::morganrooney@cunet.carleton.ca::12a22df7-00bb-4373-99ff-8d7b758c5c91" providerId="AD" clId="Web-{DA74F3E9-BFBF-B057-BAAF-B05910352791}" dt="2021-07-12T15:02:06.879" v="143"/>
        <pc:sldMkLst>
          <pc:docMk/>
          <pc:sldMk cId="588662664" sldId="510"/>
        </pc:sldMkLst>
      </pc:sldChg>
      <pc:sldChg chg="del">
        <pc:chgData name="Morgan Rooney" userId="S::morganrooney@cunet.carleton.ca::12a22df7-00bb-4373-99ff-8d7b758c5c91" providerId="AD" clId="Web-{DA74F3E9-BFBF-B057-BAAF-B05910352791}" dt="2021-07-12T15:02:06.879" v="146"/>
        <pc:sldMkLst>
          <pc:docMk/>
          <pc:sldMk cId="1368107931" sldId="518"/>
        </pc:sldMkLst>
      </pc:sldChg>
      <pc:sldChg chg="ord">
        <pc:chgData name="Morgan Rooney" userId="S::morganrooney@cunet.carleton.ca::12a22df7-00bb-4373-99ff-8d7b758c5c91" providerId="AD" clId="Web-{DA74F3E9-BFBF-B057-BAAF-B05910352791}" dt="2021-07-12T14:59:33.487" v="96"/>
        <pc:sldMkLst>
          <pc:docMk/>
          <pc:sldMk cId="961680144" sldId="520"/>
        </pc:sldMkLst>
      </pc:sldChg>
      <pc:sldChg chg="ord">
        <pc:chgData name="Morgan Rooney" userId="S::morganrooney@cunet.carleton.ca::12a22df7-00bb-4373-99ff-8d7b758c5c91" providerId="AD" clId="Web-{DA74F3E9-BFBF-B057-BAAF-B05910352791}" dt="2021-07-12T14:59:33.487" v="94"/>
        <pc:sldMkLst>
          <pc:docMk/>
          <pc:sldMk cId="1223629458" sldId="521"/>
        </pc:sldMkLst>
      </pc:sldChg>
      <pc:sldChg chg="ord">
        <pc:chgData name="Morgan Rooney" userId="S::morganrooney@cunet.carleton.ca::12a22df7-00bb-4373-99ff-8d7b758c5c91" providerId="AD" clId="Web-{DA74F3E9-BFBF-B057-BAAF-B05910352791}" dt="2021-07-12T14:59:33.487" v="93"/>
        <pc:sldMkLst>
          <pc:docMk/>
          <pc:sldMk cId="1655320890" sldId="522"/>
        </pc:sldMkLst>
      </pc:sldChg>
    </pc:docChg>
  </pc:docChgLst>
  <pc:docChgLst>
    <pc:chgData name="Jaymie Koroluk" userId="S::jaymiekoroluk@cunet.carleton.ca::337a7e46-cd39-4804-b52e-f73a3a9c74f6" providerId="AD" clId="Web-{4F9E0C9E-8E27-4927-91D5-9298FF38BB2F}"/>
    <pc:docChg chg="modSld">
      <pc:chgData name="Jaymie Koroluk" userId="S::jaymiekoroluk@cunet.carleton.ca::337a7e46-cd39-4804-b52e-f73a3a9c74f6" providerId="AD" clId="Web-{4F9E0C9E-8E27-4927-91D5-9298FF38BB2F}" dt="2021-07-15T12:18:54.890" v="7" actId="20577"/>
      <pc:docMkLst>
        <pc:docMk/>
      </pc:docMkLst>
      <pc:sldChg chg="modSp">
        <pc:chgData name="Jaymie Koroluk" userId="S::jaymiekoroluk@cunet.carleton.ca::337a7e46-cd39-4804-b52e-f73a3a9c74f6" providerId="AD" clId="Web-{4F9E0C9E-8E27-4927-91D5-9298FF38BB2F}" dt="2021-07-15T12:18:54.890" v="7" actId="20577"/>
        <pc:sldMkLst>
          <pc:docMk/>
          <pc:sldMk cId="1744761080" sldId="260"/>
        </pc:sldMkLst>
        <pc:spChg chg="mod">
          <ac:chgData name="Jaymie Koroluk" userId="S::jaymiekoroluk@cunet.carleton.ca::337a7e46-cd39-4804-b52e-f73a3a9c74f6" providerId="AD" clId="Web-{4F9E0C9E-8E27-4927-91D5-9298FF38BB2F}" dt="2021-07-15T12:18:54.890" v="7" actId="20577"/>
          <ac:spMkLst>
            <pc:docMk/>
            <pc:sldMk cId="1744761080" sldId="260"/>
            <ac:spMk id="3" creationId="{D3876A11-C30E-B042-9F0A-EA8E1220E4AA}"/>
          </ac:spMkLst>
        </pc:spChg>
      </pc:sldChg>
    </pc:docChg>
  </pc:docChgLst>
  <pc:docChgLst>
    <pc:chgData name="Jaymie Koroluk" userId="S::jaymiekoroluk@cunet.carleton.ca::337a7e46-cd39-4804-b52e-f73a3a9c74f6" providerId="AD" clId="Web-{3C157A55-5423-B4AA-1F09-616243C5BAEF}"/>
    <pc:docChg chg="delSld modSld sldOrd">
      <pc:chgData name="Jaymie Koroluk" userId="S::jaymiekoroluk@cunet.carleton.ca::337a7e46-cd39-4804-b52e-f73a3a9c74f6" providerId="AD" clId="Web-{3C157A55-5423-B4AA-1F09-616243C5BAEF}" dt="2021-04-15T18:55:52.170" v="117" actId="1076"/>
      <pc:docMkLst>
        <pc:docMk/>
      </pc:docMkLst>
      <pc:sldChg chg="modSp">
        <pc:chgData name="Jaymie Koroluk" userId="S::jaymiekoroluk@cunet.carleton.ca::337a7e46-cd39-4804-b52e-f73a3a9c74f6" providerId="AD" clId="Web-{3C157A55-5423-B4AA-1F09-616243C5BAEF}" dt="2021-04-15T18:45:15.304" v="54" actId="20577"/>
        <pc:sldMkLst>
          <pc:docMk/>
          <pc:sldMk cId="1744761080" sldId="260"/>
        </pc:sldMkLst>
        <pc:spChg chg="mod">
          <ac:chgData name="Jaymie Koroluk" userId="S::jaymiekoroluk@cunet.carleton.ca::337a7e46-cd39-4804-b52e-f73a3a9c74f6" providerId="AD" clId="Web-{3C157A55-5423-B4AA-1F09-616243C5BAEF}" dt="2021-04-15T18:45:15.304" v="54" actId="20577"/>
          <ac:spMkLst>
            <pc:docMk/>
            <pc:sldMk cId="1744761080" sldId="260"/>
            <ac:spMk id="3" creationId="{D3876A11-C30E-B042-9F0A-EA8E1220E4AA}"/>
          </ac:spMkLst>
        </pc:spChg>
      </pc:sldChg>
      <pc:sldChg chg="modSp">
        <pc:chgData name="Jaymie Koroluk" userId="S::jaymiekoroluk@cunet.carleton.ca::337a7e46-cd39-4804-b52e-f73a3a9c74f6" providerId="AD" clId="Web-{3C157A55-5423-B4AA-1F09-616243C5BAEF}" dt="2021-04-15T18:29:01.420" v="17" actId="20577"/>
        <pc:sldMkLst>
          <pc:docMk/>
          <pc:sldMk cId="4166971019" sldId="401"/>
        </pc:sldMkLst>
        <pc:spChg chg="mod">
          <ac:chgData name="Jaymie Koroluk" userId="S::jaymiekoroluk@cunet.carleton.ca::337a7e46-cd39-4804-b52e-f73a3a9c74f6" providerId="AD" clId="Web-{3C157A55-5423-B4AA-1F09-616243C5BAEF}" dt="2021-04-15T18:29:01.420" v="17" actId="20577"/>
          <ac:spMkLst>
            <pc:docMk/>
            <pc:sldMk cId="4166971019" sldId="401"/>
            <ac:spMk id="3" creationId="{00000000-0000-0000-0000-000000000000}"/>
          </ac:spMkLst>
        </pc:spChg>
      </pc:sldChg>
      <pc:sldChg chg="del">
        <pc:chgData name="Jaymie Koroluk" userId="S::jaymiekoroluk@cunet.carleton.ca::337a7e46-cd39-4804-b52e-f73a3a9c74f6" providerId="AD" clId="Web-{3C157A55-5423-B4AA-1F09-616243C5BAEF}" dt="2021-04-15T18:29:05.248" v="18"/>
        <pc:sldMkLst>
          <pc:docMk/>
          <pc:sldMk cId="2147711657" sldId="472"/>
        </pc:sldMkLst>
      </pc:sldChg>
      <pc:sldChg chg="modSp">
        <pc:chgData name="Jaymie Koroluk" userId="S::jaymiekoroluk@cunet.carleton.ca::337a7e46-cd39-4804-b52e-f73a3a9c74f6" providerId="AD" clId="Web-{3C157A55-5423-B4AA-1F09-616243C5BAEF}" dt="2021-04-15T16:58:55.673" v="12" actId="20577"/>
        <pc:sldMkLst>
          <pc:docMk/>
          <pc:sldMk cId="886955925" sldId="475"/>
        </pc:sldMkLst>
        <pc:spChg chg="mod">
          <ac:chgData name="Jaymie Koroluk" userId="S::jaymiekoroluk@cunet.carleton.ca::337a7e46-cd39-4804-b52e-f73a3a9c74f6" providerId="AD" clId="Web-{3C157A55-5423-B4AA-1F09-616243C5BAEF}" dt="2021-04-15T16:58:55.673" v="12" actId="20577"/>
          <ac:spMkLst>
            <pc:docMk/>
            <pc:sldMk cId="886955925" sldId="475"/>
            <ac:spMk id="3" creationId="{00000000-0000-0000-0000-000000000000}"/>
          </ac:spMkLst>
        </pc:spChg>
      </pc:sldChg>
      <pc:sldChg chg="addSp delSp modSp mod setBg">
        <pc:chgData name="Jaymie Koroluk" userId="S::jaymiekoroluk@cunet.carleton.ca::337a7e46-cd39-4804-b52e-f73a3a9c74f6" providerId="AD" clId="Web-{3C157A55-5423-B4AA-1F09-616243C5BAEF}" dt="2021-04-15T18:55:52.170" v="117" actId="1076"/>
        <pc:sldMkLst>
          <pc:docMk/>
          <pc:sldMk cId="490276593" sldId="476"/>
        </pc:sldMkLst>
        <pc:spChg chg="mod">
          <ac:chgData name="Jaymie Koroluk" userId="S::jaymiekoroluk@cunet.carleton.ca::337a7e46-cd39-4804-b52e-f73a3a9c74f6" providerId="AD" clId="Web-{3C157A55-5423-B4AA-1F09-616243C5BAEF}" dt="2021-04-15T18:51:05.029" v="60" actId="1076"/>
          <ac:spMkLst>
            <pc:docMk/>
            <pc:sldMk cId="490276593" sldId="476"/>
            <ac:spMk id="2" creationId="{00000000-0000-0000-0000-000000000000}"/>
          </ac:spMkLst>
        </pc:spChg>
        <pc:spChg chg="del">
          <ac:chgData name="Jaymie Koroluk" userId="S::jaymiekoroluk@cunet.carleton.ca::337a7e46-cd39-4804-b52e-f73a3a9c74f6" providerId="AD" clId="Web-{3C157A55-5423-B4AA-1F09-616243C5BAEF}" dt="2021-04-15T18:50:43.354" v="57"/>
          <ac:spMkLst>
            <pc:docMk/>
            <pc:sldMk cId="490276593" sldId="476"/>
            <ac:spMk id="4" creationId="{00000000-0000-0000-0000-000000000000}"/>
          </ac:spMkLst>
        </pc:spChg>
        <pc:spChg chg="del mod">
          <ac:chgData name="Jaymie Koroluk" userId="S::jaymiekoroluk@cunet.carleton.ca::337a7e46-cd39-4804-b52e-f73a3a9c74f6" providerId="AD" clId="Web-{3C157A55-5423-B4AA-1F09-616243C5BAEF}" dt="2021-04-15T18:53:37.793" v="102"/>
          <ac:spMkLst>
            <pc:docMk/>
            <pc:sldMk cId="490276593" sldId="476"/>
            <ac:spMk id="7" creationId="{D5860BF6-E606-F649-AFCA-33BC08E8893C}"/>
          </ac:spMkLst>
        </pc:spChg>
        <pc:spChg chg="del">
          <ac:chgData name="Jaymie Koroluk" userId="S::jaymiekoroluk@cunet.carleton.ca::337a7e46-cd39-4804-b52e-f73a3a9c74f6" providerId="AD" clId="Web-{3C157A55-5423-B4AA-1F09-616243C5BAEF}" dt="2021-04-15T18:53:39.309" v="103"/>
          <ac:spMkLst>
            <pc:docMk/>
            <pc:sldMk cId="490276593" sldId="476"/>
            <ac:spMk id="8" creationId="{704EF7F9-A90C-1A45-A9B4-DC6E3A2E83BF}"/>
          </ac:spMkLst>
        </pc:spChg>
        <pc:spChg chg="add mod">
          <ac:chgData name="Jaymie Koroluk" userId="S::jaymiekoroluk@cunet.carleton.ca::337a7e46-cd39-4804-b52e-f73a3a9c74f6" providerId="AD" clId="Web-{3C157A55-5423-B4AA-1F09-616243C5BAEF}" dt="2021-04-15T18:55:52.170" v="117" actId="1076"/>
          <ac:spMkLst>
            <pc:docMk/>
            <pc:sldMk cId="490276593" sldId="476"/>
            <ac:spMk id="9" creationId="{ED1DBB01-44DC-43A9-94F5-96C884B05961}"/>
          </ac:spMkLst>
        </pc:spChg>
        <pc:spChg chg="del mod">
          <ac:chgData name="Jaymie Koroluk" userId="S::jaymiekoroluk@cunet.carleton.ca::337a7e46-cd39-4804-b52e-f73a3a9c74f6" providerId="AD" clId="Web-{3C157A55-5423-B4AA-1F09-616243C5BAEF}" dt="2021-04-15T18:53:36.262" v="101"/>
          <ac:spMkLst>
            <pc:docMk/>
            <pc:sldMk cId="490276593" sldId="476"/>
            <ac:spMk id="11" creationId="{DDD80E4B-E907-C14B-BACA-E0D08B7019F3}"/>
          </ac:spMkLst>
        </pc:spChg>
        <pc:spChg chg="del">
          <ac:chgData name="Jaymie Koroluk" userId="S::jaymiekoroluk@cunet.carleton.ca::337a7e46-cd39-4804-b52e-f73a3a9c74f6" providerId="AD" clId="Web-{3C157A55-5423-B4AA-1F09-616243C5BAEF}" dt="2021-04-15T18:50:57.776" v="59"/>
          <ac:spMkLst>
            <pc:docMk/>
            <pc:sldMk cId="490276593" sldId="476"/>
            <ac:spMk id="12" creationId="{0D3A5DD0-E694-414F-A94E-1D40A3F82B0E}"/>
          </ac:spMkLst>
        </pc:spChg>
        <pc:spChg chg="del mod">
          <ac:chgData name="Jaymie Koroluk" userId="S::jaymiekoroluk@cunet.carleton.ca::337a7e46-cd39-4804-b52e-f73a3a9c74f6" providerId="AD" clId="Web-{3C157A55-5423-B4AA-1F09-616243C5BAEF}" dt="2021-04-15T18:53:33.918" v="100"/>
          <ac:spMkLst>
            <pc:docMk/>
            <pc:sldMk cId="490276593" sldId="476"/>
            <ac:spMk id="13" creationId="{856F7030-E43E-FD41-A1B5-05E6F50AE025}"/>
          </ac:spMkLst>
        </pc:spChg>
        <pc:picChg chg="del">
          <ac:chgData name="Jaymie Koroluk" userId="S::jaymiekoroluk@cunet.carleton.ca::337a7e46-cd39-4804-b52e-f73a3a9c74f6" providerId="AD" clId="Web-{3C157A55-5423-B4AA-1F09-616243C5BAEF}" dt="2021-04-15T18:50:52.448" v="58"/>
          <ac:picMkLst>
            <pc:docMk/>
            <pc:sldMk cId="490276593" sldId="476"/>
            <ac:picMk id="5" creationId="{23574842-AD26-1843-A554-37CB465463E8}"/>
          </ac:picMkLst>
        </pc:picChg>
      </pc:sldChg>
      <pc:sldChg chg="del ord">
        <pc:chgData name="Jaymie Koroluk" userId="S::jaymiekoroluk@cunet.carleton.ca::337a7e46-cd39-4804-b52e-f73a3a9c74f6" providerId="AD" clId="Web-{3C157A55-5423-B4AA-1F09-616243C5BAEF}" dt="2021-04-15T18:46:05.133" v="55"/>
        <pc:sldMkLst>
          <pc:docMk/>
          <pc:sldMk cId="1465089256" sldId="494"/>
        </pc:sldMkLst>
      </pc:sldChg>
    </pc:docChg>
  </pc:docChgLst>
  <pc:docChgLst>
    <pc:chgData name="Kim Loenhart" userId="S::kimloenhart@cunet.carleton.ca::e4e8e6ca-3ca1-44c6-8f59-9a0d8a51d272" providerId="AD" clId="Web-{5B693BB8-7D91-5DE6-0B74-A86DC52F4503}"/>
    <pc:docChg chg="modSld sldOrd">
      <pc:chgData name="Kim Loenhart" userId="S::kimloenhart@cunet.carleton.ca::e4e8e6ca-3ca1-44c6-8f59-9a0d8a51d272" providerId="AD" clId="Web-{5B693BB8-7D91-5DE6-0B74-A86DC52F4503}" dt="2021-07-13T14:24:57.798" v="68" actId="20577"/>
      <pc:docMkLst>
        <pc:docMk/>
      </pc:docMkLst>
      <pc:sldChg chg="ord">
        <pc:chgData name="Kim Loenhart" userId="S::kimloenhart@cunet.carleton.ca::e4e8e6ca-3ca1-44c6-8f59-9a0d8a51d272" providerId="AD" clId="Web-{5B693BB8-7D91-5DE6-0B74-A86DC52F4503}" dt="2021-07-13T14:16:55.185" v="24"/>
        <pc:sldMkLst>
          <pc:docMk/>
          <pc:sldMk cId="1806883660" sldId="257"/>
        </pc:sldMkLst>
      </pc:sldChg>
      <pc:sldChg chg="modSp">
        <pc:chgData name="Kim Loenhart" userId="S::kimloenhart@cunet.carleton.ca::e4e8e6ca-3ca1-44c6-8f59-9a0d8a51d272" providerId="AD" clId="Web-{5B693BB8-7D91-5DE6-0B74-A86DC52F4503}" dt="2021-07-13T14:20:31.522" v="32"/>
        <pc:sldMkLst>
          <pc:docMk/>
          <pc:sldMk cId="1969651921" sldId="258"/>
        </pc:sldMkLst>
        <pc:spChg chg="mod">
          <ac:chgData name="Kim Loenhart" userId="S::kimloenhart@cunet.carleton.ca::e4e8e6ca-3ca1-44c6-8f59-9a0d8a51d272" providerId="AD" clId="Web-{5B693BB8-7D91-5DE6-0B74-A86DC52F4503}" dt="2021-07-13T14:20:31.522" v="32"/>
          <ac:spMkLst>
            <pc:docMk/>
            <pc:sldMk cId="1969651921" sldId="258"/>
            <ac:spMk id="2" creationId="{CBBC254D-8A15-4E26-BD7B-84F5541CF70E}"/>
          </ac:spMkLst>
        </pc:spChg>
      </pc:sldChg>
      <pc:sldChg chg="modSp">
        <pc:chgData name="Kim Loenhart" userId="S::kimloenhart@cunet.carleton.ca::e4e8e6ca-3ca1-44c6-8f59-9a0d8a51d272" providerId="AD" clId="Web-{5B693BB8-7D91-5DE6-0B74-A86DC52F4503}" dt="2021-07-13T14:22:26.057" v="44" actId="20577"/>
        <pc:sldMkLst>
          <pc:docMk/>
          <pc:sldMk cId="3093163928" sldId="261"/>
        </pc:sldMkLst>
        <pc:spChg chg="mod">
          <ac:chgData name="Kim Loenhart" userId="S::kimloenhart@cunet.carleton.ca::e4e8e6ca-3ca1-44c6-8f59-9a0d8a51d272" providerId="AD" clId="Web-{5B693BB8-7D91-5DE6-0B74-A86DC52F4503}" dt="2021-07-13T14:22:11.135" v="36" actId="14100"/>
          <ac:spMkLst>
            <pc:docMk/>
            <pc:sldMk cId="3093163928" sldId="261"/>
            <ac:spMk id="2" creationId="{B2B62332-7469-4DC6-B4C8-36A3D62B169A}"/>
          </ac:spMkLst>
        </pc:spChg>
        <pc:spChg chg="mod">
          <ac:chgData name="Kim Loenhart" userId="S::kimloenhart@cunet.carleton.ca::e4e8e6ca-3ca1-44c6-8f59-9a0d8a51d272" providerId="AD" clId="Web-{5B693BB8-7D91-5DE6-0B74-A86DC52F4503}" dt="2021-07-13T14:22:26.057" v="44" actId="20577"/>
          <ac:spMkLst>
            <pc:docMk/>
            <pc:sldMk cId="3093163928" sldId="261"/>
            <ac:spMk id="3" creationId="{5310E65B-AB40-48A1-AF2C-A98FD0EB4D46}"/>
          </ac:spMkLst>
        </pc:spChg>
      </pc:sldChg>
      <pc:sldChg chg="modSp">
        <pc:chgData name="Kim Loenhart" userId="S::kimloenhart@cunet.carleton.ca::e4e8e6ca-3ca1-44c6-8f59-9a0d8a51d272" providerId="AD" clId="Web-{5B693BB8-7D91-5DE6-0B74-A86DC52F4503}" dt="2021-07-13T14:19:58.864" v="29" actId="20577"/>
        <pc:sldMkLst>
          <pc:docMk/>
          <pc:sldMk cId="2299084574" sldId="262"/>
        </pc:sldMkLst>
        <pc:spChg chg="mod">
          <ac:chgData name="Kim Loenhart" userId="S::kimloenhart@cunet.carleton.ca::e4e8e6ca-3ca1-44c6-8f59-9a0d8a51d272" providerId="AD" clId="Web-{5B693BB8-7D91-5DE6-0B74-A86DC52F4503}" dt="2021-07-13T14:19:58.864" v="29" actId="20577"/>
          <ac:spMkLst>
            <pc:docMk/>
            <pc:sldMk cId="2299084574" sldId="262"/>
            <ac:spMk id="6" creationId="{10F4469B-0F8A-4506-A1F0-5088558FE6A5}"/>
          </ac:spMkLst>
        </pc:spChg>
      </pc:sldChg>
      <pc:sldChg chg="addSp modSp">
        <pc:chgData name="Kim Loenhart" userId="S::kimloenhart@cunet.carleton.ca::e4e8e6ca-3ca1-44c6-8f59-9a0d8a51d272" providerId="AD" clId="Web-{5B693BB8-7D91-5DE6-0B74-A86DC52F4503}" dt="2021-07-13T14:24:57.798" v="68" actId="20577"/>
        <pc:sldMkLst>
          <pc:docMk/>
          <pc:sldMk cId="4292236586" sldId="263"/>
        </pc:sldMkLst>
        <pc:spChg chg="mod">
          <ac:chgData name="Kim Loenhart" userId="S::kimloenhart@cunet.carleton.ca::e4e8e6ca-3ca1-44c6-8f59-9a0d8a51d272" providerId="AD" clId="Web-{5B693BB8-7D91-5DE6-0B74-A86DC52F4503}" dt="2021-07-13T14:23:58.092" v="56" actId="20577"/>
          <ac:spMkLst>
            <pc:docMk/>
            <pc:sldMk cId="4292236586" sldId="263"/>
            <ac:spMk id="3" creationId="{59D71FEA-8F7D-4A01-88F5-7C99262EFE5D}"/>
          </ac:spMkLst>
        </pc:spChg>
        <pc:spChg chg="add mod">
          <ac:chgData name="Kim Loenhart" userId="S::kimloenhart@cunet.carleton.ca::e4e8e6ca-3ca1-44c6-8f59-9a0d8a51d272" providerId="AD" clId="Web-{5B693BB8-7D91-5DE6-0B74-A86DC52F4503}" dt="2021-07-13T14:24:57.798" v="68" actId="20577"/>
          <ac:spMkLst>
            <pc:docMk/>
            <pc:sldMk cId="4292236586" sldId="263"/>
            <ac:spMk id="4" creationId="{81ACE525-D6C2-43F5-A677-28783680106C}"/>
          </ac:spMkLst>
        </pc:spChg>
        <pc:picChg chg="mod">
          <ac:chgData name="Kim Loenhart" userId="S::kimloenhart@cunet.carleton.ca::e4e8e6ca-3ca1-44c6-8f59-9a0d8a51d272" providerId="AD" clId="Web-{5B693BB8-7D91-5DE6-0B74-A86DC52F4503}" dt="2021-07-13T14:24:33.172" v="64"/>
          <ac:picMkLst>
            <pc:docMk/>
            <pc:sldMk cId="4292236586" sldId="263"/>
            <ac:picMk id="6" creationId="{110EB987-DE72-4FC6-A354-A3CD9443D336}"/>
          </ac:picMkLst>
        </pc:picChg>
      </pc:sldChg>
      <pc:sldChg chg="mod modShow">
        <pc:chgData name="Kim Loenhart" userId="S::kimloenhart@cunet.carleton.ca::e4e8e6ca-3ca1-44c6-8f59-9a0d8a51d272" providerId="AD" clId="Web-{5B693BB8-7D91-5DE6-0B74-A86DC52F4503}" dt="2021-07-13T14:19:19.113" v="26"/>
        <pc:sldMkLst>
          <pc:docMk/>
          <pc:sldMk cId="4056102940" sldId="275"/>
        </pc:sldMkLst>
      </pc:sldChg>
      <pc:sldChg chg="mod modShow">
        <pc:chgData name="Kim Loenhart" userId="S::kimloenhart@cunet.carleton.ca::e4e8e6ca-3ca1-44c6-8f59-9a0d8a51d272" providerId="AD" clId="Web-{5B693BB8-7D91-5DE6-0B74-A86DC52F4503}" dt="2021-07-13T14:19:12.456" v="25"/>
        <pc:sldMkLst>
          <pc:docMk/>
          <pc:sldMk cId="2225045073" sldId="278"/>
        </pc:sldMkLst>
      </pc:sldChg>
      <pc:sldChg chg="mod modShow">
        <pc:chgData name="Kim Loenhart" userId="S::kimloenhart@cunet.carleton.ca::e4e8e6ca-3ca1-44c6-8f59-9a0d8a51d272" providerId="AD" clId="Web-{5B693BB8-7D91-5DE6-0B74-A86DC52F4503}" dt="2021-07-13T14:21:33.196" v="34"/>
        <pc:sldMkLst>
          <pc:docMk/>
          <pc:sldMk cId="3240305898" sldId="281"/>
        </pc:sldMkLst>
      </pc:sldChg>
      <pc:sldChg chg="modSp">
        <pc:chgData name="Kim Loenhart" userId="S::kimloenhart@cunet.carleton.ca::e4e8e6ca-3ca1-44c6-8f59-9a0d8a51d272" providerId="AD" clId="Web-{5B693BB8-7D91-5DE6-0B74-A86DC52F4503}" dt="2021-07-13T14:12:45.520" v="1" actId="20577"/>
        <pc:sldMkLst>
          <pc:docMk/>
          <pc:sldMk cId="1135929798" sldId="497"/>
        </pc:sldMkLst>
        <pc:spChg chg="mod">
          <ac:chgData name="Kim Loenhart" userId="S::kimloenhart@cunet.carleton.ca::e4e8e6ca-3ca1-44c6-8f59-9a0d8a51d272" providerId="AD" clId="Web-{5B693BB8-7D91-5DE6-0B74-A86DC52F4503}" dt="2021-07-13T14:12:45.520" v="1" actId="20577"/>
          <ac:spMkLst>
            <pc:docMk/>
            <pc:sldMk cId="1135929798" sldId="497"/>
            <ac:spMk id="4" creationId="{8B689019-66BF-BB4E-B408-40A03C37052E}"/>
          </ac:spMkLst>
        </pc:spChg>
      </pc:sldChg>
      <pc:sldChg chg="modSp">
        <pc:chgData name="Kim Loenhart" userId="S::kimloenhart@cunet.carleton.ca::e4e8e6ca-3ca1-44c6-8f59-9a0d8a51d272" providerId="AD" clId="Web-{5B693BB8-7D91-5DE6-0B74-A86DC52F4503}" dt="2021-07-13T14:16:07.215" v="22" actId="20577"/>
        <pc:sldMkLst>
          <pc:docMk/>
          <pc:sldMk cId="961680144" sldId="520"/>
        </pc:sldMkLst>
        <pc:spChg chg="mod">
          <ac:chgData name="Kim Loenhart" userId="S::kimloenhart@cunet.carleton.ca::e4e8e6ca-3ca1-44c6-8f59-9a0d8a51d272" providerId="AD" clId="Web-{5B693BB8-7D91-5DE6-0B74-A86DC52F4503}" dt="2021-07-13T14:16:07.215" v="22" actId="20577"/>
          <ac:spMkLst>
            <pc:docMk/>
            <pc:sldMk cId="961680144" sldId="520"/>
            <ac:spMk id="3" creationId="{427D42D5-1A22-4E18-A4D8-FD4A90757CE3}"/>
          </ac:spMkLst>
        </pc:spChg>
      </pc:sldChg>
      <pc:sldChg chg="ord">
        <pc:chgData name="Kim Loenhart" userId="S::kimloenhart@cunet.carleton.ca::e4e8e6ca-3ca1-44c6-8f59-9a0d8a51d272" providerId="AD" clId="Web-{5B693BB8-7D91-5DE6-0B74-A86DC52F4503}" dt="2021-07-13T14:16:25.450" v="23"/>
        <pc:sldMkLst>
          <pc:docMk/>
          <pc:sldMk cId="1223629458" sldId="521"/>
        </pc:sldMkLst>
      </pc:sldChg>
      <pc:sldChg chg="modSp">
        <pc:chgData name="Kim Loenhart" userId="S::kimloenhart@cunet.carleton.ca::e4e8e6ca-3ca1-44c6-8f59-9a0d8a51d272" providerId="AD" clId="Web-{5B693BB8-7D91-5DE6-0B74-A86DC52F4503}" dt="2021-07-13T14:22:55.840" v="52" actId="20577"/>
        <pc:sldMkLst>
          <pc:docMk/>
          <pc:sldMk cId="1655320890" sldId="522"/>
        </pc:sldMkLst>
        <pc:spChg chg="mod">
          <ac:chgData name="Kim Loenhart" userId="S::kimloenhart@cunet.carleton.ca::e4e8e6ca-3ca1-44c6-8f59-9a0d8a51d272" providerId="AD" clId="Web-{5B693BB8-7D91-5DE6-0B74-A86DC52F4503}" dt="2021-07-13T14:22:55.840" v="52" actId="20577"/>
          <ac:spMkLst>
            <pc:docMk/>
            <pc:sldMk cId="1655320890" sldId="522"/>
            <ac:spMk id="8" creationId="{D67A62C5-05BA-4898-BF38-6EEF48E92FA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22133-FD5C-4885-B587-5530278CC42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266ED7C-223A-4277-9D8D-F740838CE12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Connect with your teaching community</a:t>
          </a:r>
        </a:p>
      </dgm:t>
    </dgm:pt>
    <dgm:pt modelId="{EDBF8265-CEC9-400B-AC8E-B1EFE4065117}" type="parTrans" cxnId="{4C83CCAC-D382-4FE1-8556-058D9C642831}">
      <dgm:prSet/>
      <dgm:spPr/>
      <dgm:t>
        <a:bodyPr/>
        <a:lstStyle/>
        <a:p>
          <a:endParaRPr lang="en-US"/>
        </a:p>
      </dgm:t>
    </dgm:pt>
    <dgm:pt modelId="{7893F658-A60C-42C0-848A-1FBE1304BE4D}" type="sibTrans" cxnId="{4C83CCAC-D382-4FE1-8556-058D9C642831}">
      <dgm:prSet/>
      <dgm:spPr/>
      <dgm:t>
        <a:bodyPr/>
        <a:lstStyle/>
        <a:p>
          <a:endParaRPr lang="en-US"/>
        </a:p>
      </dgm:t>
    </dgm:pt>
    <dgm:pt modelId="{84D7EF6E-1150-4A28-BDFE-D96224EF5F8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Use online resources to help you learn</a:t>
          </a:r>
        </a:p>
      </dgm:t>
    </dgm:pt>
    <dgm:pt modelId="{E1DB686C-BC06-4F31-96C7-A642B6AE571F}" type="parTrans" cxnId="{BEAB4BB8-E940-423C-B10E-3909F7DCAEC1}">
      <dgm:prSet/>
      <dgm:spPr/>
      <dgm:t>
        <a:bodyPr/>
        <a:lstStyle/>
        <a:p>
          <a:endParaRPr lang="en-US"/>
        </a:p>
      </dgm:t>
    </dgm:pt>
    <dgm:pt modelId="{E384D492-ABDC-4FAE-A690-5FDB3A7DE8AC}" type="sibTrans" cxnId="{BEAB4BB8-E940-423C-B10E-3909F7DCAEC1}">
      <dgm:prSet/>
      <dgm:spPr/>
      <dgm:t>
        <a:bodyPr/>
        <a:lstStyle/>
        <a:p>
          <a:endParaRPr lang="en-US"/>
        </a:p>
      </dgm:t>
    </dgm:pt>
    <dgm:pt modelId="{92F6411A-711E-49CF-93D5-93452731B0B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Participate in workshops and training sessions</a:t>
          </a:r>
        </a:p>
      </dgm:t>
    </dgm:pt>
    <dgm:pt modelId="{8ACBE729-812C-4B04-8397-B8C38DB56BBF}" type="parTrans" cxnId="{58272E7E-D113-49A5-817E-B17971C466D4}">
      <dgm:prSet/>
      <dgm:spPr/>
      <dgm:t>
        <a:bodyPr/>
        <a:lstStyle/>
        <a:p>
          <a:endParaRPr lang="en-US"/>
        </a:p>
      </dgm:t>
    </dgm:pt>
    <dgm:pt modelId="{B6CD4D3D-61AD-496A-BC61-0AF266D8F27B}" type="sibTrans" cxnId="{58272E7E-D113-49A5-817E-B17971C466D4}">
      <dgm:prSet/>
      <dgm:spPr/>
      <dgm:t>
        <a:bodyPr/>
        <a:lstStyle/>
        <a:p>
          <a:endParaRPr lang="en-US"/>
        </a:p>
      </dgm:t>
    </dgm:pt>
    <dgm:pt modelId="{84A8BFC2-BBF9-C849-9F33-3739D77A085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Consult with our team</a:t>
          </a:r>
        </a:p>
      </dgm:t>
    </dgm:pt>
    <dgm:pt modelId="{09CE17D0-20E3-144C-9374-8300AC4867E6}" type="parTrans" cxnId="{4CCD7F32-8BFC-AF41-9A18-7378E1DBAB85}">
      <dgm:prSet/>
      <dgm:spPr/>
      <dgm:t>
        <a:bodyPr/>
        <a:lstStyle/>
        <a:p>
          <a:endParaRPr lang="en-US"/>
        </a:p>
      </dgm:t>
    </dgm:pt>
    <dgm:pt modelId="{E211FA9E-38F3-714C-9AF6-510107900C34}" type="sibTrans" cxnId="{4CCD7F32-8BFC-AF41-9A18-7378E1DBAB85}">
      <dgm:prSet/>
      <dgm:spPr/>
      <dgm:t>
        <a:bodyPr/>
        <a:lstStyle/>
        <a:p>
          <a:endParaRPr lang="en-US"/>
        </a:p>
      </dgm:t>
    </dgm:pt>
    <dgm:pt modelId="{6B28D61F-5392-4BB9-90C0-68B584B5189C}" type="pres">
      <dgm:prSet presAssocID="{E4222133-FD5C-4885-B587-5530278CC424}" presName="root" presStyleCnt="0">
        <dgm:presLayoutVars>
          <dgm:dir/>
          <dgm:resizeHandles val="exact"/>
        </dgm:presLayoutVars>
      </dgm:prSet>
      <dgm:spPr/>
    </dgm:pt>
    <dgm:pt modelId="{32FAED6B-9447-4D89-BD8F-8089B54D8195}" type="pres">
      <dgm:prSet presAssocID="{F266ED7C-223A-4277-9D8D-F740838CE129}" presName="compNode" presStyleCnt="0"/>
      <dgm:spPr/>
    </dgm:pt>
    <dgm:pt modelId="{7BFB1F30-F5FA-4925-BA9A-742362933C60}" type="pres">
      <dgm:prSet presAssocID="{F266ED7C-223A-4277-9D8D-F740838CE129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tx1">
            <a:lumMod val="75000"/>
            <a:lumOff val="25000"/>
          </a:schemeClr>
        </a:solidFill>
      </dgm:spPr>
    </dgm:pt>
    <dgm:pt modelId="{6960527E-8558-42C3-B650-B5A2EF45F527}" type="pres">
      <dgm:prSet presAssocID="{F266ED7C-223A-4277-9D8D-F740838CE129}" presName="iconRect" presStyleLbl="node1" presStyleIdx="0" presStyleCnt="4" custLinFactNeighborX="-5950" custLinFactNeighborY="-1367"/>
      <dgm:spPr>
        <a:solidFill>
          <a:schemeClr val="tx1">
            <a:lumMod val="75000"/>
            <a:lumOff val="25000"/>
          </a:schemeClr>
        </a:solidFill>
        <a:ln>
          <a:noFill/>
        </a:ln>
      </dgm:spPr>
    </dgm:pt>
    <dgm:pt modelId="{5A1F0264-3B8B-4028-A318-C09C69BCDBE9}" type="pres">
      <dgm:prSet presAssocID="{F266ED7C-223A-4277-9D8D-F740838CE129}" presName="spaceRect" presStyleCnt="0"/>
      <dgm:spPr/>
    </dgm:pt>
    <dgm:pt modelId="{B7E4C297-BCCF-4C67-8408-05C9873062F4}" type="pres">
      <dgm:prSet presAssocID="{F266ED7C-223A-4277-9D8D-F740838CE129}" presName="textRect" presStyleLbl="revTx" presStyleIdx="0" presStyleCnt="4" custLinFactNeighborX="1487" custLinFactNeighborY="-42333">
        <dgm:presLayoutVars>
          <dgm:chMax val="1"/>
          <dgm:chPref val="1"/>
        </dgm:presLayoutVars>
      </dgm:prSet>
      <dgm:spPr/>
    </dgm:pt>
    <dgm:pt modelId="{CFB80113-2AFC-4142-B269-A65455299208}" type="pres">
      <dgm:prSet presAssocID="{7893F658-A60C-42C0-848A-1FBE1304BE4D}" presName="sibTrans" presStyleCnt="0"/>
      <dgm:spPr/>
    </dgm:pt>
    <dgm:pt modelId="{4766A87A-F400-4C78-8C0B-A67BB6152DEE}" type="pres">
      <dgm:prSet presAssocID="{84D7EF6E-1150-4A28-BDFE-D96224EF5F82}" presName="compNode" presStyleCnt="0"/>
      <dgm:spPr/>
    </dgm:pt>
    <dgm:pt modelId="{4220AA45-DEAD-4ACE-BC1D-05731DBB3D4A}" type="pres">
      <dgm:prSet presAssocID="{84D7EF6E-1150-4A28-BDFE-D96224EF5F82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tx1">
            <a:lumMod val="75000"/>
            <a:lumOff val="25000"/>
          </a:schemeClr>
        </a:solidFill>
      </dgm:spPr>
    </dgm:pt>
    <dgm:pt modelId="{39B9F40F-6158-46E4-8D5C-47D06537FD59}" type="pres">
      <dgm:prSet presAssocID="{84D7EF6E-1150-4A28-BDFE-D96224EF5F82}" presName="iconRect" presStyleLbl="nod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CA2B37CC-9168-4525-8FA4-4AAC9068C55C}" type="pres">
      <dgm:prSet presAssocID="{84D7EF6E-1150-4A28-BDFE-D96224EF5F82}" presName="spaceRect" presStyleCnt="0"/>
      <dgm:spPr/>
    </dgm:pt>
    <dgm:pt modelId="{DF737F2C-A109-4221-B1A1-8DBFE38339DE}" type="pres">
      <dgm:prSet presAssocID="{84D7EF6E-1150-4A28-BDFE-D96224EF5F82}" presName="textRect" presStyleLbl="revTx" presStyleIdx="1" presStyleCnt="4" custLinFactNeighborX="-2658" custLinFactNeighborY="-44097">
        <dgm:presLayoutVars>
          <dgm:chMax val="1"/>
          <dgm:chPref val="1"/>
        </dgm:presLayoutVars>
      </dgm:prSet>
      <dgm:spPr/>
    </dgm:pt>
    <dgm:pt modelId="{3DEB7CD5-1000-4385-8A2F-CFA0A614E8CC}" type="pres">
      <dgm:prSet presAssocID="{E384D492-ABDC-4FAE-A690-5FDB3A7DE8AC}" presName="sibTrans" presStyleCnt="0"/>
      <dgm:spPr/>
    </dgm:pt>
    <dgm:pt modelId="{6381A46A-63DD-4399-A078-E4733A694A56}" type="pres">
      <dgm:prSet presAssocID="{92F6411A-711E-49CF-93D5-93452731B0B2}" presName="compNode" presStyleCnt="0"/>
      <dgm:spPr/>
    </dgm:pt>
    <dgm:pt modelId="{D85B84A0-6075-405A-8ADA-878235E07AB3}" type="pres">
      <dgm:prSet presAssocID="{92F6411A-711E-49CF-93D5-93452731B0B2}" presName="iconBgRect" presStyleLbl="bgShp" presStyleIdx="2" presStyleCnt="4" custLinFactNeighborX="-9183" custLinFactNeighborY="-35784"/>
      <dgm:spPr>
        <a:prstGeom prst="round2DiagRect">
          <a:avLst>
            <a:gd name="adj1" fmla="val 29727"/>
            <a:gd name="adj2" fmla="val 0"/>
          </a:avLst>
        </a:prstGeom>
        <a:solidFill>
          <a:schemeClr val="tx1">
            <a:lumMod val="75000"/>
            <a:lumOff val="25000"/>
          </a:schemeClr>
        </a:solidFill>
      </dgm:spPr>
    </dgm:pt>
    <dgm:pt modelId="{EA7BB934-F070-4D20-8449-6B171B3A72BE}" type="pres">
      <dgm:prSet presAssocID="{92F6411A-711E-49CF-93D5-93452731B0B2}" presName="iconRect" presStyleLbl="node1" presStyleIdx="2" presStyleCnt="4" custLinFactNeighborX="-22475" custLinFactNeighborY="-6083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898E6F7-264A-4746-ADF4-0584C37D58E1}" type="pres">
      <dgm:prSet presAssocID="{92F6411A-711E-49CF-93D5-93452731B0B2}" presName="spaceRect" presStyleCnt="0"/>
      <dgm:spPr/>
    </dgm:pt>
    <dgm:pt modelId="{1780FF00-3840-4E47-9DD6-DC0F8A7E83E9}" type="pres">
      <dgm:prSet presAssocID="{92F6411A-711E-49CF-93D5-93452731B0B2}" presName="textRect" presStyleLbl="revTx" presStyleIdx="2" presStyleCnt="4" custLinFactY="-21371" custLinFactNeighborX="-7145" custLinFactNeighborY="-100000">
        <dgm:presLayoutVars>
          <dgm:chMax val="1"/>
          <dgm:chPref val="1"/>
        </dgm:presLayoutVars>
      </dgm:prSet>
      <dgm:spPr/>
    </dgm:pt>
    <dgm:pt modelId="{2699746F-AF1D-6147-9F96-A9C72BE715CF}" type="pres">
      <dgm:prSet presAssocID="{B6CD4D3D-61AD-496A-BC61-0AF266D8F27B}" presName="sibTrans" presStyleCnt="0"/>
      <dgm:spPr/>
    </dgm:pt>
    <dgm:pt modelId="{2BEADCF2-C174-FE43-80D6-D46C0E5D2DEF}" type="pres">
      <dgm:prSet presAssocID="{84A8BFC2-BBF9-C849-9F33-3739D77A0855}" presName="compNode" presStyleCnt="0"/>
      <dgm:spPr/>
    </dgm:pt>
    <dgm:pt modelId="{2707A999-43F7-1848-866F-565D0152BA40}" type="pres">
      <dgm:prSet presAssocID="{84A8BFC2-BBF9-C849-9F33-3739D77A0855}" presName="iconBgRect" presStyleLbl="bgShp" presStyleIdx="3" presStyleCnt="4" custFlipHor="1" custScaleX="21024" custScaleY="5022" custLinFactY="-40" custLinFactNeighborX="-94898" custLinFactNeighborY="-100000"/>
      <dgm:spPr>
        <a:prstGeom prst="round2DiagRect">
          <a:avLst>
            <a:gd name="adj1" fmla="val 29727"/>
            <a:gd name="adj2" fmla="val 0"/>
          </a:avLst>
        </a:prstGeom>
        <a:solidFill>
          <a:schemeClr val="bg1"/>
        </a:solidFill>
      </dgm:spPr>
    </dgm:pt>
    <dgm:pt modelId="{91659BD6-9B77-874E-8731-0BDBC25B13AE}" type="pres">
      <dgm:prSet presAssocID="{84A8BFC2-BBF9-C849-9F33-3739D77A0855}" presName="iconRect" presStyleLbl="node1" presStyleIdx="3" presStyleCnt="4"/>
      <dgm:spPr/>
    </dgm:pt>
    <dgm:pt modelId="{5A3979CA-0AB9-E04E-8F60-811EF63B5FA9}" type="pres">
      <dgm:prSet presAssocID="{84A8BFC2-BBF9-C849-9F33-3739D77A0855}" presName="spaceRect" presStyleCnt="0"/>
      <dgm:spPr/>
    </dgm:pt>
    <dgm:pt modelId="{EE17F939-A019-3643-AC05-85909B338298}" type="pres">
      <dgm:prSet presAssocID="{84A8BFC2-BBF9-C849-9F33-3739D77A0855}" presName="textRect" presStyleLbl="revTx" presStyleIdx="3" presStyleCnt="4" custLinFactNeighborX="-3656" custLinFactNeighborY="-97014">
        <dgm:presLayoutVars>
          <dgm:chMax val="1"/>
          <dgm:chPref val="1"/>
        </dgm:presLayoutVars>
      </dgm:prSet>
      <dgm:spPr/>
    </dgm:pt>
  </dgm:ptLst>
  <dgm:cxnLst>
    <dgm:cxn modelId="{4CCD7F32-8BFC-AF41-9A18-7378E1DBAB85}" srcId="{E4222133-FD5C-4885-B587-5530278CC424}" destId="{84A8BFC2-BBF9-C849-9F33-3739D77A0855}" srcOrd="3" destOrd="0" parTransId="{09CE17D0-20E3-144C-9374-8300AC4867E6}" sibTransId="{E211FA9E-38F3-714C-9AF6-510107900C34}"/>
    <dgm:cxn modelId="{58272E7E-D113-49A5-817E-B17971C466D4}" srcId="{E4222133-FD5C-4885-B587-5530278CC424}" destId="{92F6411A-711E-49CF-93D5-93452731B0B2}" srcOrd="2" destOrd="0" parTransId="{8ACBE729-812C-4B04-8397-B8C38DB56BBF}" sibTransId="{B6CD4D3D-61AD-496A-BC61-0AF266D8F27B}"/>
    <dgm:cxn modelId="{4EC30F80-7B5C-4A4E-91A9-E2F9062528F1}" type="presOf" srcId="{92F6411A-711E-49CF-93D5-93452731B0B2}" destId="{1780FF00-3840-4E47-9DD6-DC0F8A7E83E9}" srcOrd="0" destOrd="0" presId="urn:microsoft.com/office/officeart/2018/5/layout/IconLeafLabelList"/>
    <dgm:cxn modelId="{D6D93594-5464-B947-A4F3-8BAACB8CCB70}" type="presOf" srcId="{84A8BFC2-BBF9-C849-9F33-3739D77A0855}" destId="{EE17F939-A019-3643-AC05-85909B338298}" srcOrd="0" destOrd="0" presId="urn:microsoft.com/office/officeart/2018/5/layout/IconLeafLabelList"/>
    <dgm:cxn modelId="{DA5F62A1-73CF-4338-BDEA-2A70F017DBF3}" type="presOf" srcId="{F266ED7C-223A-4277-9D8D-F740838CE129}" destId="{B7E4C297-BCCF-4C67-8408-05C9873062F4}" srcOrd="0" destOrd="0" presId="urn:microsoft.com/office/officeart/2018/5/layout/IconLeafLabelList"/>
    <dgm:cxn modelId="{4C83CCAC-D382-4FE1-8556-058D9C642831}" srcId="{E4222133-FD5C-4885-B587-5530278CC424}" destId="{F266ED7C-223A-4277-9D8D-F740838CE129}" srcOrd="0" destOrd="0" parTransId="{EDBF8265-CEC9-400B-AC8E-B1EFE4065117}" sibTransId="{7893F658-A60C-42C0-848A-1FBE1304BE4D}"/>
    <dgm:cxn modelId="{BEAB4BB8-E940-423C-B10E-3909F7DCAEC1}" srcId="{E4222133-FD5C-4885-B587-5530278CC424}" destId="{84D7EF6E-1150-4A28-BDFE-D96224EF5F82}" srcOrd="1" destOrd="0" parTransId="{E1DB686C-BC06-4F31-96C7-A642B6AE571F}" sibTransId="{E384D492-ABDC-4FAE-A690-5FDB3A7DE8AC}"/>
    <dgm:cxn modelId="{2828A5BF-D0BB-4D15-A447-13F5028E79A4}" type="presOf" srcId="{84D7EF6E-1150-4A28-BDFE-D96224EF5F82}" destId="{DF737F2C-A109-4221-B1A1-8DBFE38339DE}" srcOrd="0" destOrd="0" presId="urn:microsoft.com/office/officeart/2018/5/layout/IconLeafLabelList"/>
    <dgm:cxn modelId="{3C8951FF-1917-4532-874E-EA847ED8A7AB}" type="presOf" srcId="{E4222133-FD5C-4885-B587-5530278CC424}" destId="{6B28D61F-5392-4BB9-90C0-68B584B5189C}" srcOrd="0" destOrd="0" presId="urn:microsoft.com/office/officeart/2018/5/layout/IconLeafLabelList"/>
    <dgm:cxn modelId="{2039257C-7F06-4132-9A66-BB0BBBDC8021}" type="presParOf" srcId="{6B28D61F-5392-4BB9-90C0-68B584B5189C}" destId="{32FAED6B-9447-4D89-BD8F-8089B54D8195}" srcOrd="0" destOrd="0" presId="urn:microsoft.com/office/officeart/2018/5/layout/IconLeafLabelList"/>
    <dgm:cxn modelId="{39175F05-2CAD-4293-A72B-10488DEE6E4D}" type="presParOf" srcId="{32FAED6B-9447-4D89-BD8F-8089B54D8195}" destId="{7BFB1F30-F5FA-4925-BA9A-742362933C60}" srcOrd="0" destOrd="0" presId="urn:microsoft.com/office/officeart/2018/5/layout/IconLeafLabelList"/>
    <dgm:cxn modelId="{3E33024D-FBB6-4F7E-AE37-3A0F407E9F2D}" type="presParOf" srcId="{32FAED6B-9447-4D89-BD8F-8089B54D8195}" destId="{6960527E-8558-42C3-B650-B5A2EF45F527}" srcOrd="1" destOrd="0" presId="urn:microsoft.com/office/officeart/2018/5/layout/IconLeafLabelList"/>
    <dgm:cxn modelId="{F864AC70-658A-4015-9958-A46FFCEA0076}" type="presParOf" srcId="{32FAED6B-9447-4D89-BD8F-8089B54D8195}" destId="{5A1F0264-3B8B-4028-A318-C09C69BCDBE9}" srcOrd="2" destOrd="0" presId="urn:microsoft.com/office/officeart/2018/5/layout/IconLeafLabelList"/>
    <dgm:cxn modelId="{ED730A66-037F-45F1-A88A-A45A30E50EDA}" type="presParOf" srcId="{32FAED6B-9447-4D89-BD8F-8089B54D8195}" destId="{B7E4C297-BCCF-4C67-8408-05C9873062F4}" srcOrd="3" destOrd="0" presId="urn:microsoft.com/office/officeart/2018/5/layout/IconLeafLabelList"/>
    <dgm:cxn modelId="{EC26D6D0-155D-45A1-B866-E286F0D44B06}" type="presParOf" srcId="{6B28D61F-5392-4BB9-90C0-68B584B5189C}" destId="{CFB80113-2AFC-4142-B269-A65455299208}" srcOrd="1" destOrd="0" presId="urn:microsoft.com/office/officeart/2018/5/layout/IconLeafLabelList"/>
    <dgm:cxn modelId="{DB4A92A8-DE48-42A7-9C0B-0FAD82E4CEC3}" type="presParOf" srcId="{6B28D61F-5392-4BB9-90C0-68B584B5189C}" destId="{4766A87A-F400-4C78-8C0B-A67BB6152DEE}" srcOrd="2" destOrd="0" presId="urn:microsoft.com/office/officeart/2018/5/layout/IconLeafLabelList"/>
    <dgm:cxn modelId="{FC7E664F-6183-400D-A838-CF9D7ED5F234}" type="presParOf" srcId="{4766A87A-F400-4C78-8C0B-A67BB6152DEE}" destId="{4220AA45-DEAD-4ACE-BC1D-05731DBB3D4A}" srcOrd="0" destOrd="0" presId="urn:microsoft.com/office/officeart/2018/5/layout/IconLeafLabelList"/>
    <dgm:cxn modelId="{95D33A9A-15A1-4A77-9FBC-6CDF4C80AD0C}" type="presParOf" srcId="{4766A87A-F400-4C78-8C0B-A67BB6152DEE}" destId="{39B9F40F-6158-46E4-8D5C-47D06537FD59}" srcOrd="1" destOrd="0" presId="urn:microsoft.com/office/officeart/2018/5/layout/IconLeafLabelList"/>
    <dgm:cxn modelId="{1BB8B932-2EDC-428F-9EDD-0382302ED8C4}" type="presParOf" srcId="{4766A87A-F400-4C78-8C0B-A67BB6152DEE}" destId="{CA2B37CC-9168-4525-8FA4-4AAC9068C55C}" srcOrd="2" destOrd="0" presId="urn:microsoft.com/office/officeart/2018/5/layout/IconLeafLabelList"/>
    <dgm:cxn modelId="{C5667E77-BC58-4192-AB21-7EF5195117B5}" type="presParOf" srcId="{4766A87A-F400-4C78-8C0B-A67BB6152DEE}" destId="{DF737F2C-A109-4221-B1A1-8DBFE38339DE}" srcOrd="3" destOrd="0" presId="urn:microsoft.com/office/officeart/2018/5/layout/IconLeafLabelList"/>
    <dgm:cxn modelId="{F0F86ED0-7035-4714-9A14-B46E533EA52A}" type="presParOf" srcId="{6B28D61F-5392-4BB9-90C0-68B584B5189C}" destId="{3DEB7CD5-1000-4385-8A2F-CFA0A614E8CC}" srcOrd="3" destOrd="0" presId="urn:microsoft.com/office/officeart/2018/5/layout/IconLeafLabelList"/>
    <dgm:cxn modelId="{CEFFE6DF-E7F6-49FE-AB6D-4315A05A032B}" type="presParOf" srcId="{6B28D61F-5392-4BB9-90C0-68B584B5189C}" destId="{6381A46A-63DD-4399-A078-E4733A694A56}" srcOrd="4" destOrd="0" presId="urn:microsoft.com/office/officeart/2018/5/layout/IconLeafLabelList"/>
    <dgm:cxn modelId="{937F0A69-3CCC-4F31-AA32-B1199FAF1118}" type="presParOf" srcId="{6381A46A-63DD-4399-A078-E4733A694A56}" destId="{D85B84A0-6075-405A-8ADA-878235E07AB3}" srcOrd="0" destOrd="0" presId="urn:microsoft.com/office/officeart/2018/5/layout/IconLeafLabelList"/>
    <dgm:cxn modelId="{B1B9D251-E9F8-4E8A-AE9B-EACB96969D78}" type="presParOf" srcId="{6381A46A-63DD-4399-A078-E4733A694A56}" destId="{EA7BB934-F070-4D20-8449-6B171B3A72BE}" srcOrd="1" destOrd="0" presId="urn:microsoft.com/office/officeart/2018/5/layout/IconLeafLabelList"/>
    <dgm:cxn modelId="{3D2C0534-7103-41FB-BDEE-3290A2A11860}" type="presParOf" srcId="{6381A46A-63DD-4399-A078-E4733A694A56}" destId="{8898E6F7-264A-4746-ADF4-0584C37D58E1}" srcOrd="2" destOrd="0" presId="urn:microsoft.com/office/officeart/2018/5/layout/IconLeafLabelList"/>
    <dgm:cxn modelId="{F2721989-0B7A-4866-BE15-D442DB11FB78}" type="presParOf" srcId="{6381A46A-63DD-4399-A078-E4733A694A56}" destId="{1780FF00-3840-4E47-9DD6-DC0F8A7E83E9}" srcOrd="3" destOrd="0" presId="urn:microsoft.com/office/officeart/2018/5/layout/IconLeafLabelList"/>
    <dgm:cxn modelId="{3B9361B0-0FE2-9940-BA70-DB077AB169A9}" type="presParOf" srcId="{6B28D61F-5392-4BB9-90C0-68B584B5189C}" destId="{2699746F-AF1D-6147-9F96-A9C72BE715CF}" srcOrd="5" destOrd="0" presId="urn:microsoft.com/office/officeart/2018/5/layout/IconLeafLabelList"/>
    <dgm:cxn modelId="{D3E26106-6262-D14F-A74C-BF4741FBD462}" type="presParOf" srcId="{6B28D61F-5392-4BB9-90C0-68B584B5189C}" destId="{2BEADCF2-C174-FE43-80D6-D46C0E5D2DEF}" srcOrd="6" destOrd="0" presId="urn:microsoft.com/office/officeart/2018/5/layout/IconLeafLabelList"/>
    <dgm:cxn modelId="{4E17A39F-3DF7-0349-B4EB-C50A7131B817}" type="presParOf" srcId="{2BEADCF2-C174-FE43-80D6-D46C0E5D2DEF}" destId="{2707A999-43F7-1848-866F-565D0152BA40}" srcOrd="0" destOrd="0" presId="urn:microsoft.com/office/officeart/2018/5/layout/IconLeafLabelList"/>
    <dgm:cxn modelId="{A50C16D5-F107-5842-AC5D-59ADC0D6C2E2}" type="presParOf" srcId="{2BEADCF2-C174-FE43-80D6-D46C0E5D2DEF}" destId="{91659BD6-9B77-874E-8731-0BDBC25B13AE}" srcOrd="1" destOrd="0" presId="urn:microsoft.com/office/officeart/2018/5/layout/IconLeafLabelList"/>
    <dgm:cxn modelId="{D032323A-3897-9C4E-A234-7217AB2D9AD8}" type="presParOf" srcId="{2BEADCF2-C174-FE43-80D6-D46C0E5D2DEF}" destId="{5A3979CA-0AB9-E04E-8F60-811EF63B5FA9}" srcOrd="2" destOrd="0" presId="urn:microsoft.com/office/officeart/2018/5/layout/IconLeafLabelList"/>
    <dgm:cxn modelId="{2A4EE1F5-183D-374F-9FF6-137E2E8F5AD4}" type="presParOf" srcId="{2BEADCF2-C174-FE43-80D6-D46C0E5D2DEF}" destId="{EE17F939-A019-3643-AC05-85909B338298}" srcOrd="3" destOrd="0" presId="urn:microsoft.com/office/officeart/2018/5/layout/IconLeafLabelList"/>
  </dgm:cxnLst>
  <dgm:bg>
    <a:blipFill>
      <a:blip xmlns:r="http://schemas.openxmlformats.org/officeDocument/2006/relationships" r:embed="rId5">
        <a:extLst>
          <a:ext uri="{96DAC541-7B7A-43D3-8B79-37D633B846F1}">
            <asvg:svgBlip xmlns:asvg="http://schemas.microsoft.com/office/drawing/2016/SVG/main" r:embed="rId6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B1F30-F5FA-4925-BA9A-742362933C60}">
      <dsp:nvSpPr>
        <dsp:cNvPr id="0" name=""/>
        <dsp:cNvSpPr/>
      </dsp:nvSpPr>
      <dsp:spPr>
        <a:xfrm>
          <a:off x="1124440" y="12702"/>
          <a:ext cx="1457412" cy="1457412"/>
        </a:xfrm>
        <a:prstGeom prst="round2DiagRect">
          <a:avLst>
            <a:gd name="adj1" fmla="val 29727"/>
            <a:gd name="adj2" fmla="val 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0527E-8558-42C3-B650-B5A2EF45F527}">
      <dsp:nvSpPr>
        <dsp:cNvPr id="0" name=""/>
        <dsp:cNvSpPr/>
      </dsp:nvSpPr>
      <dsp:spPr>
        <a:xfrm>
          <a:off x="1385281" y="311867"/>
          <a:ext cx="836220" cy="83622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4C297-BCCF-4C67-8408-05C9873062F4}">
      <dsp:nvSpPr>
        <dsp:cNvPr id="0" name=""/>
        <dsp:cNvSpPr/>
      </dsp:nvSpPr>
      <dsp:spPr>
        <a:xfrm>
          <a:off x="694073" y="1619265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Connect with your teaching community</a:t>
          </a:r>
        </a:p>
      </dsp:txBody>
      <dsp:txXfrm>
        <a:off x="694073" y="1619265"/>
        <a:ext cx="2389200" cy="720000"/>
      </dsp:txXfrm>
    </dsp:sp>
    <dsp:sp modelId="{4220AA45-DEAD-4ACE-BC1D-05731DBB3D4A}">
      <dsp:nvSpPr>
        <dsp:cNvPr id="0" name=""/>
        <dsp:cNvSpPr/>
      </dsp:nvSpPr>
      <dsp:spPr>
        <a:xfrm>
          <a:off x="3931751" y="12702"/>
          <a:ext cx="1457412" cy="1457412"/>
        </a:xfrm>
        <a:prstGeom prst="round2DiagRect">
          <a:avLst>
            <a:gd name="adj1" fmla="val 29727"/>
            <a:gd name="adj2" fmla="val 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9F40F-6158-46E4-8D5C-47D06537FD59}">
      <dsp:nvSpPr>
        <dsp:cNvPr id="0" name=""/>
        <dsp:cNvSpPr/>
      </dsp:nvSpPr>
      <dsp:spPr>
        <a:xfrm>
          <a:off x="4242347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37F2C-A109-4221-B1A1-8DBFE38339DE}">
      <dsp:nvSpPr>
        <dsp:cNvPr id="0" name=""/>
        <dsp:cNvSpPr/>
      </dsp:nvSpPr>
      <dsp:spPr>
        <a:xfrm>
          <a:off x="3402352" y="1606564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Use online resources to help you learn</a:t>
          </a:r>
        </a:p>
      </dsp:txBody>
      <dsp:txXfrm>
        <a:off x="3402352" y="1606564"/>
        <a:ext cx="2389200" cy="720000"/>
      </dsp:txXfrm>
    </dsp:sp>
    <dsp:sp modelId="{D85B84A0-6075-405A-8ADA-878235E07AB3}">
      <dsp:nvSpPr>
        <dsp:cNvPr id="0" name=""/>
        <dsp:cNvSpPr/>
      </dsp:nvSpPr>
      <dsp:spPr>
        <a:xfrm>
          <a:off x="990606" y="2719842"/>
          <a:ext cx="1457412" cy="1457412"/>
        </a:xfrm>
        <a:prstGeom prst="round2DiagRect">
          <a:avLst>
            <a:gd name="adj1" fmla="val 29727"/>
            <a:gd name="adj2" fmla="val 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BB934-F070-4D20-8449-6B171B3A72BE}">
      <dsp:nvSpPr>
        <dsp:cNvPr id="0" name=""/>
        <dsp:cNvSpPr/>
      </dsp:nvSpPr>
      <dsp:spPr>
        <a:xfrm>
          <a:off x="1247096" y="3043244"/>
          <a:ext cx="836220" cy="8362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0FF00-3840-4E47-9DD6-DC0F8A7E83E9}">
      <dsp:nvSpPr>
        <dsp:cNvPr id="0" name=""/>
        <dsp:cNvSpPr/>
      </dsp:nvSpPr>
      <dsp:spPr>
        <a:xfrm>
          <a:off x="487838" y="427885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Participate in workshops and training sessions</a:t>
          </a:r>
        </a:p>
      </dsp:txBody>
      <dsp:txXfrm>
        <a:off x="487838" y="4278852"/>
        <a:ext cx="2389200" cy="720000"/>
      </dsp:txXfrm>
    </dsp:sp>
    <dsp:sp modelId="{2707A999-43F7-1848-866F-565D0152BA40}">
      <dsp:nvSpPr>
        <dsp:cNvPr id="0" name=""/>
        <dsp:cNvSpPr/>
      </dsp:nvSpPr>
      <dsp:spPr>
        <a:xfrm flipH="1">
          <a:off x="3124198" y="2320180"/>
          <a:ext cx="306406" cy="73191"/>
        </a:xfrm>
        <a:prstGeom prst="round2DiagRect">
          <a:avLst>
            <a:gd name="adj1" fmla="val 29727"/>
            <a:gd name="adj2" fmla="val 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59BD6-9B77-874E-8731-0BDBC25B13AE}">
      <dsp:nvSpPr>
        <dsp:cNvPr id="0" name=""/>
        <dsp:cNvSpPr/>
      </dsp:nvSpPr>
      <dsp:spPr>
        <a:xfrm>
          <a:off x="4242347" y="3396661"/>
          <a:ext cx="836220" cy="83622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7F939-A019-3643-AC05-85909B338298}">
      <dsp:nvSpPr>
        <dsp:cNvPr id="0" name=""/>
        <dsp:cNvSpPr/>
      </dsp:nvSpPr>
      <dsp:spPr>
        <a:xfrm>
          <a:off x="3378507" y="4298924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Consult with our team</a:t>
          </a:r>
        </a:p>
      </dsp:txBody>
      <dsp:txXfrm>
        <a:off x="3378507" y="4298924"/>
        <a:ext cx="23892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503DB-223F-5B47-B9EF-C13D649C1C47}" type="datetimeFigureOut">
              <a:rPr lang="en-US" smtClean="0"/>
              <a:t>7/15/21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13EA4-E894-9645-B337-B13A131B4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8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13EA4-E894-9645-B337-B13A131B44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4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54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34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72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0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5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3018520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2321" y="3493740"/>
            <a:ext cx="9144000" cy="15722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</a:t>
            </a:r>
          </a:p>
        </p:txBody>
      </p:sp>
      <p:pic>
        <p:nvPicPr>
          <p:cNvPr id="9" name="Content Placeholder 9" descr="T&amp;LS-Logo_A_Col-Rev_Medium.png">
            <a:extLst>
              <a:ext uri="{FF2B5EF4-FFF2-40B4-BE49-F238E27FC236}">
                <a16:creationId xmlns:a16="http://schemas.microsoft.com/office/drawing/2014/main" id="{2D282465-A300-8F4B-BA76-B3026488BA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9293" y="1058125"/>
            <a:ext cx="2587028" cy="106707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28FBB3E-8924-BD4A-A48D-2FB913C821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2322" y="5541186"/>
            <a:ext cx="9143999" cy="10000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878786"/>
                </a:solidFill>
                <a:latin typeface="Calibri"/>
                <a:cs typeface="Calibri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9534DC-7764-9B4B-8518-D0B56137E98E}"/>
              </a:ext>
            </a:extLst>
          </p:cNvPr>
          <p:cNvSpPr txBox="1"/>
          <p:nvPr userDrawn="1"/>
        </p:nvSpPr>
        <p:spPr>
          <a:xfrm>
            <a:off x="1190919" y="753528"/>
            <a:ext cx="5576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  <a:latin typeface="+mj-lt"/>
                <a:cs typeface="Calibri"/>
              </a:rPr>
              <a:t>Teaching and Learning Services</a:t>
            </a:r>
          </a:p>
        </p:txBody>
      </p:sp>
    </p:spTree>
    <p:extLst>
      <p:ext uri="{BB962C8B-B14F-4D97-AF65-F5344CB8AC3E}">
        <p14:creationId xmlns:p14="http://schemas.microsoft.com/office/powerpoint/2010/main" val="289977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EED44B-A5F1-6340-ADB6-8CE1DA863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9695" y="0"/>
            <a:ext cx="5002306" cy="57658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8CBA17-43FB-D547-9B1E-DBCF3B229C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80000">
                <a:schemeClr val="bg2">
                  <a:alpha val="80000"/>
                </a:schemeClr>
              </a:gs>
              <a:gs pos="90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79568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6CA2EC-3A8B-1F4C-97AE-DA1714973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7528" y="5821278"/>
            <a:ext cx="2306052" cy="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1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gradFill>
          <a:gsLst>
            <a:gs pos="75000">
              <a:schemeClr val="bg2"/>
            </a:gs>
            <a:gs pos="82000">
              <a:schemeClr val="bg2">
                <a:alpha val="95000"/>
              </a:schemeClr>
            </a:gs>
            <a:gs pos="90000">
              <a:schemeClr val="bg2">
                <a:alpha val="80000"/>
              </a:schemeClr>
            </a:gs>
            <a:gs pos="99000">
              <a:schemeClr val="bg2">
                <a:alpha val="6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D630D1-5237-9A42-BFA3-0BA1BA5B6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3250" y="0"/>
            <a:ext cx="5348750" cy="57829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17D356-4BD7-0143-B8B1-4479423C9C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5000">
                <a:schemeClr val="bg2"/>
              </a:gs>
              <a:gs pos="75000">
                <a:schemeClr val="bg2">
                  <a:alpha val="95000"/>
                </a:schemeClr>
              </a:gs>
              <a:gs pos="87000">
                <a:schemeClr val="bg2">
                  <a:alpha val="80000"/>
                </a:schemeClr>
              </a:gs>
              <a:gs pos="9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9075821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C26B21-56E6-0A45-A391-1DDE74C17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7714"/>
            <a:ext cx="10515600" cy="1052286"/>
          </a:xfrm>
        </p:spPr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4F7AE-E056-3240-91FC-DFF64ABA3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7528" y="5821278"/>
            <a:ext cx="2306052" cy="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7B7F0F-5502-D84A-BEC4-5FBA243C3218}"/>
              </a:ext>
            </a:extLst>
          </p:cNvPr>
          <p:cNvSpPr/>
          <p:nvPr userDrawn="1"/>
        </p:nvSpPr>
        <p:spPr>
          <a:xfrm>
            <a:off x="-6350" y="1569308"/>
            <a:ext cx="12192000" cy="4040659"/>
          </a:xfrm>
          <a:prstGeom prst="rect">
            <a:avLst/>
          </a:prstGeom>
          <a:solidFill>
            <a:srgbClr val="ADAD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ADADA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676400"/>
            <a:ext cx="10515600" cy="2479675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156075"/>
            <a:ext cx="10515600" cy="135064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1798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309817"/>
            <a:ext cx="5181600" cy="43188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309817"/>
            <a:ext cx="5181600" cy="43188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4094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784053"/>
          </a:xfrm>
        </p:spPr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149178"/>
            <a:ext cx="5157787" cy="9267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075935"/>
            <a:ext cx="5157787" cy="35628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49178"/>
            <a:ext cx="5183188" cy="9267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075935"/>
            <a:ext cx="5183188" cy="35628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00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747489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802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641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5712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2582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62089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550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subtitle</a:t>
            </a:r>
          </a:p>
        </p:txBody>
      </p:sp>
    </p:spTree>
    <p:extLst>
      <p:ext uri="{BB962C8B-B14F-4D97-AF65-F5344CB8AC3E}">
        <p14:creationId xmlns:p14="http://schemas.microsoft.com/office/powerpoint/2010/main" val="797437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378269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18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10515600" cy="4295599"/>
          </a:xfrm>
        </p:spPr>
        <p:txBody>
          <a:bodyPr/>
          <a:lstStyle/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2BF1F1-4236-DD4D-9227-9488D6038E73}"/>
              </a:ext>
            </a:extLst>
          </p:cNvPr>
          <p:cNvSpPr txBox="1"/>
          <p:nvPr userDrawn="1"/>
        </p:nvSpPr>
        <p:spPr>
          <a:xfrm>
            <a:off x="9119937" y="6521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12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222875"/>
          </a:xfrm>
        </p:spPr>
        <p:txBody>
          <a:bodyPr vert="eaVert"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22287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4839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408" y="3832502"/>
            <a:ext cx="11550021" cy="2624791"/>
          </a:xfrm>
        </p:spPr>
        <p:txBody>
          <a:bodyPr>
            <a:noAutofit/>
          </a:bodyPr>
          <a:lstStyle>
            <a:lvl1pPr>
              <a:defRPr sz="8000">
                <a:latin typeface="Arial"/>
                <a:cs typeface="Arial"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408" y="437363"/>
            <a:ext cx="8534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15" name="Line 2"/>
          <p:cNvSpPr>
            <a:spLocks noChangeShapeType="1"/>
          </p:cNvSpPr>
          <p:nvPr userDrawn="1"/>
        </p:nvSpPr>
        <p:spPr bwMode="auto">
          <a:xfrm>
            <a:off x="336408" y="428953"/>
            <a:ext cx="11550021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04013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679" y="0"/>
            <a:ext cx="12192000" cy="301852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2321" y="3493740"/>
            <a:ext cx="9144000" cy="15722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</a:t>
            </a:r>
          </a:p>
        </p:txBody>
      </p:sp>
      <p:pic>
        <p:nvPicPr>
          <p:cNvPr id="9" name="Content Placeholder 9" descr="T&amp;LS-Logo_A_Col-Rev_Medium.png">
            <a:extLst>
              <a:ext uri="{FF2B5EF4-FFF2-40B4-BE49-F238E27FC236}">
                <a16:creationId xmlns:a16="http://schemas.microsoft.com/office/drawing/2014/main" id="{2D282465-A300-8F4B-BA76-B3026488BA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9293" y="1058125"/>
            <a:ext cx="2587028" cy="106707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28FBB3E-8924-BD4A-A48D-2FB913C821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2322" y="5541186"/>
            <a:ext cx="9143999" cy="10000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595959"/>
                </a:solidFill>
                <a:latin typeface="Calibri"/>
                <a:cs typeface="Calibri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9534DC-7764-9B4B-8518-D0B56137E98E}"/>
              </a:ext>
            </a:extLst>
          </p:cNvPr>
          <p:cNvSpPr txBox="1"/>
          <p:nvPr userDrawn="1"/>
        </p:nvSpPr>
        <p:spPr>
          <a:xfrm>
            <a:off x="1190919" y="753528"/>
            <a:ext cx="5576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+mj-lt"/>
                <a:cs typeface="Calibri"/>
              </a:rPr>
              <a:t>Teaching and Learning Services</a:t>
            </a:r>
          </a:p>
        </p:txBody>
      </p:sp>
    </p:spTree>
    <p:extLst>
      <p:ext uri="{BB962C8B-B14F-4D97-AF65-F5344CB8AC3E}">
        <p14:creationId xmlns:p14="http://schemas.microsoft.com/office/powerpoint/2010/main" val="3836776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B980A5-8C79-CD48-A23F-720DC7A90A46}"/>
              </a:ext>
            </a:extLst>
          </p:cNvPr>
          <p:cNvSpPr txBox="1"/>
          <p:nvPr userDrawn="1"/>
        </p:nvSpPr>
        <p:spPr>
          <a:xfrm>
            <a:off x="1241659" y="2551837"/>
            <a:ext cx="9760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Carleton University acknowledges the location of its campus on the traditional, </a:t>
            </a:r>
            <a:r>
              <a:rPr lang="en-CA" sz="36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unceded</a:t>
            </a:r>
            <a:r>
              <a:rPr lang="en-CA" sz="36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territories of the Algonquin nation.</a:t>
            </a:r>
            <a:endParaRPr lang="en-US" sz="3600" b="0" i="0"/>
          </a:p>
        </p:txBody>
      </p:sp>
    </p:spTree>
    <p:extLst>
      <p:ext uri="{BB962C8B-B14F-4D97-AF65-F5344CB8AC3E}">
        <p14:creationId xmlns:p14="http://schemas.microsoft.com/office/powerpoint/2010/main" val="725767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10515600" cy="4295599"/>
          </a:xfrm>
        </p:spPr>
        <p:txBody>
          <a:bodyPr/>
          <a:lstStyle/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797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FE523C-8375-1842-B2C3-6682036C51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8168" y="1"/>
            <a:ext cx="4513831" cy="57594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77000">
                <a:schemeClr val="bg2">
                  <a:alpha val="80000"/>
                </a:schemeClr>
              </a:gs>
              <a:gs pos="82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62891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4A56C8-0448-394D-958F-620276078E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9267" y="5828317"/>
            <a:ext cx="2306052" cy="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2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25AEE-D115-5844-BD56-0F1B28FBE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4166" y="0"/>
            <a:ext cx="4867834" cy="57702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77000">
                <a:schemeClr val="bg2">
                  <a:alpha val="80000"/>
                </a:schemeClr>
              </a:gs>
              <a:gs pos="82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1EACC-94B4-5548-AB64-4E17C37D2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9267" y="5833686"/>
            <a:ext cx="2306052" cy="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33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CEC03A4-31BC-0C4D-A928-E2FA74754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0354" y="1"/>
            <a:ext cx="4661646" cy="57874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gradFill>
            <a:gsLst>
              <a:gs pos="64000">
                <a:schemeClr val="bg2"/>
              </a:gs>
              <a:gs pos="73000">
                <a:schemeClr val="bg2">
                  <a:alpha val="95000"/>
                </a:schemeClr>
              </a:gs>
              <a:gs pos="82000">
                <a:schemeClr val="bg2">
                  <a:alpha val="80000"/>
                </a:schemeClr>
              </a:gs>
              <a:gs pos="95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99F81F-846B-6044-86A3-39D38116E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9267" y="5842305"/>
            <a:ext cx="2306052" cy="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02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A716C-89F1-DF4B-89AE-B79644DA4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965" y="-12357"/>
            <a:ext cx="4563035" cy="57842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77000">
                <a:schemeClr val="bg2">
                  <a:alpha val="80000"/>
                </a:schemeClr>
              </a:gs>
              <a:gs pos="82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C35C69-9D10-2345-B1F2-82A6378182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9267" y="5834532"/>
            <a:ext cx="2306052" cy="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26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43E953-070A-6149-89E5-82F62AD1D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617" y="0"/>
            <a:ext cx="4454383" cy="57765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7D41AA-0476-404B-AE03-EEE1C51906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3000">
                <a:schemeClr val="bg2"/>
              </a:gs>
              <a:gs pos="73000">
                <a:schemeClr val="bg2">
                  <a:alpha val="95000"/>
                </a:schemeClr>
              </a:gs>
              <a:gs pos="80000">
                <a:schemeClr val="bg2">
                  <a:alpha val="80000"/>
                </a:schemeClr>
              </a:gs>
              <a:gs pos="9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9152823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D9B56-EB52-974B-A859-FB9B46F83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7528" y="5836844"/>
            <a:ext cx="2306052" cy="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0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FE523C-8375-1842-B2C3-6682036C51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8168" y="1"/>
            <a:ext cx="4513831" cy="57594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77000">
                <a:schemeClr val="bg2">
                  <a:alpha val="80000"/>
                </a:schemeClr>
              </a:gs>
              <a:gs pos="82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4A56C8-0448-394D-958F-620276078E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9267" y="5828317"/>
            <a:ext cx="2306052" cy="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69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9389B2-B987-1E40-8AE7-67FE0B495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5135" y="0"/>
            <a:ext cx="4286865" cy="57765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7D41AA-0476-404B-AE03-EEE1C51906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3000">
                <a:schemeClr val="bg2"/>
              </a:gs>
              <a:gs pos="73000">
                <a:schemeClr val="bg2">
                  <a:alpha val="95000"/>
                </a:schemeClr>
              </a:gs>
              <a:gs pos="80000">
                <a:schemeClr val="bg2">
                  <a:alpha val="80000"/>
                </a:schemeClr>
              </a:gs>
              <a:gs pos="9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9152823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4E809-CFFA-1247-A7E6-1ACF828989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7527" y="5836844"/>
            <a:ext cx="2306052" cy="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00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00191C-6E3B-F044-96A5-1A2EBAF1B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0424" y="-1"/>
            <a:ext cx="5441577" cy="57680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8CBA17-43FB-D547-9B1E-DBCF3B229C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1000">
                <a:schemeClr val="bg2"/>
              </a:gs>
              <a:gs pos="74000">
                <a:schemeClr val="bg2">
                  <a:alpha val="95000"/>
                </a:schemeClr>
              </a:gs>
              <a:gs pos="82000">
                <a:schemeClr val="bg2">
                  <a:alpha val="80000"/>
                </a:schemeClr>
              </a:gs>
              <a:gs pos="8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79568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96CFEA-4B49-7647-AAE4-218EA477A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7528" y="5821278"/>
            <a:ext cx="2306052" cy="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54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EED44B-A5F1-6340-ADB6-8CE1DA863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9695" y="0"/>
            <a:ext cx="5002306" cy="57658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8CBA17-43FB-D547-9B1E-DBCF3B229C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80000">
                <a:schemeClr val="bg2">
                  <a:alpha val="80000"/>
                </a:schemeClr>
              </a:gs>
              <a:gs pos="90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79568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6CA2EC-3A8B-1F4C-97AE-DA1714973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7528" y="5821278"/>
            <a:ext cx="2306052" cy="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99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gradFill>
          <a:gsLst>
            <a:gs pos="75000">
              <a:schemeClr val="bg2"/>
            </a:gs>
            <a:gs pos="82000">
              <a:schemeClr val="bg2">
                <a:alpha val="95000"/>
              </a:schemeClr>
            </a:gs>
            <a:gs pos="90000">
              <a:schemeClr val="bg2">
                <a:alpha val="80000"/>
              </a:schemeClr>
            </a:gs>
            <a:gs pos="99000">
              <a:schemeClr val="bg2">
                <a:alpha val="6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D630D1-5237-9A42-BFA3-0BA1BA5B6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3250" y="0"/>
            <a:ext cx="5348750" cy="57829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17D356-4BD7-0143-B8B1-4479423C9C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5000">
                <a:schemeClr val="bg2"/>
              </a:gs>
              <a:gs pos="75000">
                <a:schemeClr val="bg2">
                  <a:alpha val="95000"/>
                </a:schemeClr>
              </a:gs>
              <a:gs pos="87000">
                <a:schemeClr val="bg2">
                  <a:alpha val="80000"/>
                </a:schemeClr>
              </a:gs>
              <a:gs pos="9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C26B21-56E6-0A45-A391-1DDE74C17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7714"/>
            <a:ext cx="10515600" cy="1052286"/>
          </a:xfrm>
        </p:spPr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9075821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4F7AE-E056-3240-91FC-DFF64ABA3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7528" y="5821278"/>
            <a:ext cx="2306052" cy="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64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7B7F0F-5502-D84A-BEC4-5FBA243C3218}"/>
              </a:ext>
            </a:extLst>
          </p:cNvPr>
          <p:cNvSpPr/>
          <p:nvPr userDrawn="1"/>
        </p:nvSpPr>
        <p:spPr>
          <a:xfrm>
            <a:off x="0" y="1578933"/>
            <a:ext cx="12192000" cy="4040659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ADADA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676400"/>
            <a:ext cx="10515600" cy="2479675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156075"/>
            <a:ext cx="10515600" cy="1350645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61865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309817"/>
            <a:ext cx="5181600" cy="43188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309817"/>
            <a:ext cx="5181600" cy="43188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560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784053"/>
          </a:xfrm>
        </p:spPr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149178"/>
            <a:ext cx="5157787" cy="9267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075935"/>
            <a:ext cx="5157787" cy="35628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49178"/>
            <a:ext cx="5183188" cy="9267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075935"/>
            <a:ext cx="5183188" cy="35628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237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008017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667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5712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641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34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25AEE-D115-5844-BD56-0F1B28FBE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4166" y="0"/>
            <a:ext cx="4867834" cy="57702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77000">
                <a:schemeClr val="bg2">
                  <a:alpha val="80000"/>
                </a:schemeClr>
              </a:gs>
              <a:gs pos="82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1EACC-94B4-5548-AB64-4E17C37D2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9267" y="5833686"/>
            <a:ext cx="2306052" cy="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3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550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62089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21579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378269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2117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222875"/>
          </a:xfrm>
        </p:spPr>
        <p:txBody>
          <a:bodyPr vert="eaVert"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22287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428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F906-23A6-E146-A8F1-990D0DB4C53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0FFB-7EB9-9042-9926-10244F1F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97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F906-23A6-E146-A8F1-990D0DB4C53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0FFB-7EB9-9042-9926-10244F1F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49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F906-23A6-E146-A8F1-990D0DB4C53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0FFB-7EB9-9042-9926-10244F1F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101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F906-23A6-E146-A8F1-990D0DB4C53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0FFB-7EB9-9042-9926-10244F1F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81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F906-23A6-E146-A8F1-990D0DB4C53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0FFB-7EB9-9042-9926-10244F1F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72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F906-23A6-E146-A8F1-990D0DB4C53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0FFB-7EB9-9042-9926-10244F1F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501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F906-23A6-E146-A8F1-990D0DB4C53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0FFB-7EB9-9042-9926-10244F1F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9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CEC03A4-31BC-0C4D-A928-E2FA74754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0354" y="1"/>
            <a:ext cx="4661646" cy="57874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gradFill>
            <a:gsLst>
              <a:gs pos="64000">
                <a:schemeClr val="bg2"/>
              </a:gs>
              <a:gs pos="73000">
                <a:schemeClr val="bg2">
                  <a:alpha val="95000"/>
                </a:schemeClr>
              </a:gs>
              <a:gs pos="82000">
                <a:schemeClr val="bg2">
                  <a:alpha val="80000"/>
                </a:schemeClr>
              </a:gs>
              <a:gs pos="95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99F81F-846B-6044-86A3-39D38116E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9267" y="5842305"/>
            <a:ext cx="2306052" cy="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607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F906-23A6-E146-A8F1-990D0DB4C53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0FFB-7EB9-9042-9926-10244F1F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45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F906-23A6-E146-A8F1-990D0DB4C53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0FFB-7EB9-9042-9926-10244F1F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851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F906-23A6-E146-A8F1-990D0DB4C53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0FFB-7EB9-9042-9926-10244F1F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395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F906-23A6-E146-A8F1-990D0DB4C53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0FFB-7EB9-9042-9926-10244F1F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475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F906-23A6-E146-A8F1-990D0DB4C53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0FFB-7EB9-9042-9926-10244F1F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9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A716C-89F1-DF4B-89AE-B79644DA4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965" y="-12357"/>
            <a:ext cx="4563035" cy="57842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77000">
                <a:schemeClr val="bg2">
                  <a:alpha val="80000"/>
                </a:schemeClr>
              </a:gs>
              <a:gs pos="82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C35C69-9D10-2345-B1F2-82A6378182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9267" y="5834532"/>
            <a:ext cx="2306052" cy="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2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43E953-070A-6149-89E5-82F62AD1D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617" y="0"/>
            <a:ext cx="4454383" cy="57765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7D41AA-0476-404B-AE03-EEE1C51906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3000">
                <a:schemeClr val="bg2"/>
              </a:gs>
              <a:gs pos="73000">
                <a:schemeClr val="bg2">
                  <a:alpha val="95000"/>
                </a:schemeClr>
              </a:gs>
              <a:gs pos="80000">
                <a:schemeClr val="bg2">
                  <a:alpha val="80000"/>
                </a:schemeClr>
              </a:gs>
              <a:gs pos="9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9152823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D9B56-EB52-974B-A859-FB9B46F83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7528" y="5836844"/>
            <a:ext cx="2306052" cy="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9389B2-B987-1E40-8AE7-67FE0B495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5135" y="0"/>
            <a:ext cx="4286865" cy="57765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7D41AA-0476-404B-AE03-EEE1C51906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3000">
                <a:schemeClr val="bg2"/>
              </a:gs>
              <a:gs pos="73000">
                <a:schemeClr val="bg2">
                  <a:alpha val="95000"/>
                </a:schemeClr>
              </a:gs>
              <a:gs pos="80000">
                <a:schemeClr val="bg2">
                  <a:alpha val="80000"/>
                </a:schemeClr>
              </a:gs>
              <a:gs pos="9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9152823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4E809-CFFA-1247-A7E6-1ACF828989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7527" y="5836844"/>
            <a:ext cx="2306052" cy="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8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00191C-6E3B-F044-96A5-1A2EBAF1B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0424" y="-1"/>
            <a:ext cx="5441577" cy="57680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8CBA17-43FB-D547-9B1E-DBCF3B229C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1000">
                <a:schemeClr val="bg2"/>
              </a:gs>
              <a:gs pos="74000">
                <a:schemeClr val="bg2">
                  <a:alpha val="95000"/>
                </a:schemeClr>
              </a:gs>
              <a:gs pos="82000">
                <a:schemeClr val="bg2">
                  <a:alpha val="80000"/>
                </a:schemeClr>
              </a:gs>
              <a:gs pos="8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2001C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79568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96CFEA-4B49-7647-AAE4-218EA477A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7528" y="5821278"/>
            <a:ext cx="2306052" cy="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0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17714"/>
            <a:ext cx="10515600" cy="1052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0500"/>
            <a:ext cx="10515600" cy="4206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EBC4BD-975C-E943-A871-4A07E1ED47E7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9777528" y="5821278"/>
            <a:ext cx="2306052" cy="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1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80" r:id="rId4"/>
    <p:sldLayoutId id="2147483679" r:id="rId5"/>
    <p:sldLayoutId id="2147483676" r:id="rId6"/>
    <p:sldLayoutId id="2147483674" r:id="rId7"/>
    <p:sldLayoutId id="2147483677" r:id="rId8"/>
    <p:sldLayoutId id="2147483673" r:id="rId9"/>
    <p:sldLayoutId id="2147483678" r:id="rId10"/>
    <p:sldLayoutId id="214748367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C2001C"/>
          </a:solidFill>
          <a:latin typeface="Calibri"/>
          <a:ea typeface="+mj-ea"/>
          <a:cs typeface="Calibri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2001C"/>
        </a:buClr>
        <a:buFont typeface="Arial"/>
        <a:buChar char="•"/>
        <a:defRPr sz="3600" kern="1200">
          <a:solidFill>
            <a:schemeClr val="tx1"/>
          </a:solidFill>
          <a:latin typeface="Calibri"/>
          <a:ea typeface="+mn-ea"/>
          <a:cs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001C"/>
        </a:buClr>
        <a:buFont typeface="Arial"/>
        <a:buChar char="•"/>
        <a:defRPr sz="32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001C"/>
        </a:buClr>
        <a:buFont typeface="Arial"/>
        <a:buChar char="•"/>
        <a:defRPr sz="28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001C"/>
        </a:buClr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001C"/>
        </a:buClr>
        <a:buFont typeface="Arial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17714"/>
            <a:ext cx="10515600" cy="1052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0500"/>
            <a:ext cx="10515600" cy="4206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EBC4BD-975C-E943-A871-4A07E1ED47E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9777528" y="5821278"/>
            <a:ext cx="2306052" cy="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3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C2001C"/>
          </a:solidFill>
          <a:latin typeface="Calibri"/>
          <a:ea typeface="+mj-ea"/>
          <a:cs typeface="Calibri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2001C"/>
        </a:buClr>
        <a:buFont typeface="Arial"/>
        <a:buChar char="•"/>
        <a:defRPr sz="3600" kern="1200">
          <a:solidFill>
            <a:schemeClr val="tx1"/>
          </a:solidFill>
          <a:latin typeface="Calibri"/>
          <a:ea typeface="+mn-ea"/>
          <a:cs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001C"/>
        </a:buClr>
        <a:buFont typeface="Arial"/>
        <a:buChar char="•"/>
        <a:defRPr sz="32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001C"/>
        </a:buClr>
        <a:buFont typeface="Arial"/>
        <a:buChar char="•"/>
        <a:defRPr sz="28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001C"/>
        </a:buClr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001C"/>
        </a:buClr>
        <a:buFont typeface="Arial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5F906-23A6-E146-A8F1-990D0DB4C53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B0FFB-7EB9-9042-9926-10244F1FF0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3"/>
          <a:stretch/>
        </p:blipFill>
        <p:spPr>
          <a:xfrm>
            <a:off x="10440139" y="6311900"/>
            <a:ext cx="1370861" cy="506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84189"/>
            <a:ext cx="1321189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eton.ca/edc/nfo/online-resourc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arleton.ca/brightspace/instructors" TargetMode="External"/><Relationship Id="rId13" Type="http://schemas.openxmlformats.org/officeDocument/2006/relationships/image" Target="../media/image27.png"/><Relationship Id="rId3" Type="http://schemas.openxmlformats.org/officeDocument/2006/relationships/hyperlink" Target="https://carleton.ca/edc/events/" TargetMode="External"/><Relationship Id="rId7" Type="http://schemas.openxmlformats.org/officeDocument/2006/relationships/image" Target="../media/image24.png"/><Relationship Id="rId12" Type="http://schemas.openxmlformats.org/officeDocument/2006/relationships/hyperlink" Target="https://carleton.ca/capture/" TargetMode="External"/><Relationship Id="rId17" Type="http://schemas.openxmlformats.org/officeDocument/2006/relationships/image" Target="../media/image29.png"/><Relationship Id="rId2" Type="http://schemas.openxmlformats.org/officeDocument/2006/relationships/hyperlink" Target="mailto:edtech@carleton.ca" TargetMode="External"/><Relationship Id="rId16" Type="http://schemas.openxmlformats.org/officeDocument/2006/relationships/hyperlink" Target="https://www.polleverywher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oom.us/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hyperlink" Target="https://cuportfolio.carleton.ca/" TargetMode="External"/><Relationship Id="rId4" Type="http://schemas.openxmlformats.org/officeDocument/2006/relationships/hyperlink" Target="https://carleton.ca/brightspace/instructors/bigbluebutton-2/" TargetMode="External"/><Relationship Id="rId9" Type="http://schemas.openxmlformats.org/officeDocument/2006/relationships/image" Target="../media/image25.png"/><Relationship Id="rId14" Type="http://schemas.openxmlformats.org/officeDocument/2006/relationships/hyperlink" Target="https://carleton.ca/brightspace/instructors/adding-h5p-interactive-content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eton.ca/edc/course-design-express-intake-form/" TargetMode="External"/><Relationship Id="rId2" Type="http://schemas.openxmlformats.org/officeDocument/2006/relationships/hyperlink" Target="http://www,carleton.ca/edc/ev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png"/><Relationship Id="rId4" Type="http://schemas.openxmlformats.org/officeDocument/2006/relationships/hyperlink" Target="mailto:tlssupport@carleton.c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dtech@carleton.ca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mediaspace.carleton.ca/category/Carleton+University+Galleries%3EBrightspace%3EBrightspace+for+Instructors/20453578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h5p.org/content-types-and-applicati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rightspace.carleton.ca/d2l/le/discovery/view/" TargetMode="Externa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mailto:edtech@carleton.ca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2" Type="http://schemas.openxmlformats.org/officeDocument/2006/relationships/hyperlink" Target="https://carleton.ca/edc/nfo/online-resources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cdn.psychologytoday.com/sites/default/files/styles/article-inline-half/public/blogs/145967/2014/07/156148-160269.jpg?itok=WCagp_X0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irk.davies@carleton.ca" TargetMode="External"/><Relationship Id="rId7" Type="http://schemas.openxmlformats.org/officeDocument/2006/relationships/hyperlink" Target="mailto:morgan.rooney@carleton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maristela.petrovicdzerdz@carleton.ca" TargetMode="External"/><Relationship Id="rId5" Type="http://schemas.openxmlformats.org/officeDocument/2006/relationships/hyperlink" Target="mailto:frank.heney@carleton.ca" TargetMode="External"/><Relationship Id="rId4" Type="http://schemas.openxmlformats.org/officeDocument/2006/relationships/hyperlink" Target="mailto:elspeth.mcculloch@carleton.ca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carleton.ca/teachinglearning/online-teaching-resource-guide/" TargetMode="External"/><Relationship Id="rId3" Type="http://schemas.openxmlformats.org/officeDocument/2006/relationships/hyperlink" Target="https://carleton.ca/edc/faculty-and-instructors/faculty-teaching-mentors/" TargetMode="External"/><Relationship Id="rId7" Type="http://schemas.openxmlformats.org/officeDocument/2006/relationships/hyperlink" Target="https://carleton.ca/teachinglearning/transitioning-to-online-teaching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3.xml"/><Relationship Id="rId6" Type="http://schemas.openxmlformats.org/officeDocument/2006/relationships/hyperlink" Target="https://carleton.ca/edc/nfo/online-resources/" TargetMode="External"/><Relationship Id="rId5" Type="http://schemas.openxmlformats.org/officeDocument/2006/relationships/hyperlink" Target="https://carleton.ca/edc/welcome-to-my-online-classroom/" TargetMode="External"/><Relationship Id="rId10" Type="http://schemas.microsoft.com/office/2007/relationships/hdphoto" Target="../media/hdphoto2.wdp"/><Relationship Id="rId4" Type="http://schemas.openxmlformats.org/officeDocument/2006/relationships/hyperlink" Target="https://carleton.ca/edc/blog/" TargetMode="External"/><Relationship Id="rId9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edc@carleton.ca" TargetMode="External"/><Relationship Id="rId7" Type="http://schemas.microsoft.com/office/2007/relationships/hdphoto" Target="../media/hdphoto2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9.png"/><Relationship Id="rId5" Type="http://schemas.openxmlformats.org/officeDocument/2006/relationships/hyperlink" Target="https://carleton.ca/edc/nfo/online-resources/" TargetMode="External"/><Relationship Id="rId4" Type="http://schemas.openxmlformats.org/officeDocument/2006/relationships/hyperlink" Target="https://carleton.ca/edc/course-design-express-intake-for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3.xml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3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hyperlink" Target="mailto:tls@carleton.ca" TargetMode="External"/><Relationship Id="rId7" Type="http://schemas.openxmlformats.org/officeDocument/2006/relationships/hyperlink" Target="https://carleton.ca/teachinglearning/transitioning-to-online-teach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carleton.ca/edc/nfo/online-resources/" TargetMode="External"/><Relationship Id="rId5" Type="http://schemas.openxmlformats.org/officeDocument/2006/relationships/hyperlink" Target="https://carleton.ca/edc/welcome-to-my-online-classroom/" TargetMode="External"/><Relationship Id="rId4" Type="http://schemas.openxmlformats.org/officeDocument/2006/relationships/hyperlink" Target="mailto:edtech@carleton.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arleton.ca/edc/faculty-and-instructors/faculty-teaching-mentors/" TargetMode="External"/><Relationship Id="rId3" Type="http://schemas.openxmlformats.org/officeDocument/2006/relationships/hyperlink" Target="https://carleton.ca/teachinglearning/transitioning-to-online-teaching/" TargetMode="External"/><Relationship Id="rId7" Type="http://schemas.openxmlformats.org/officeDocument/2006/relationships/hyperlink" Target="https://carleton.ca/edc/blog/" TargetMode="External"/><Relationship Id="rId2" Type="http://schemas.openxmlformats.org/officeDocument/2006/relationships/hyperlink" Target="https://carleton.ca/edc/nfo/online-resources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carleton.ca/edc/events/" TargetMode="External"/><Relationship Id="rId5" Type="http://schemas.openxmlformats.org/officeDocument/2006/relationships/hyperlink" Target="https://carleton.ca/brightspace/instructors/" TargetMode="External"/><Relationship Id="rId4" Type="http://schemas.openxmlformats.org/officeDocument/2006/relationships/hyperlink" Target="https://carleton.ca/teachinglearning/course-design-express/" TargetMode="External"/><Relationship Id="rId9" Type="http://schemas.openxmlformats.org/officeDocument/2006/relationships/hyperlink" Target="mailto:tls@Carleton.c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66623" y="3103879"/>
            <a:ext cx="9144000" cy="1572226"/>
          </a:xfrm>
        </p:spPr>
        <p:txBody>
          <a:bodyPr/>
          <a:lstStyle/>
          <a:p>
            <a:r>
              <a:rPr lang="en-US"/>
              <a:t>New Faculty Orientation: Q &amp; 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1439" y="3990605"/>
            <a:ext cx="9143999" cy="1000079"/>
          </a:xfrm>
        </p:spPr>
        <p:txBody>
          <a:bodyPr/>
          <a:lstStyle/>
          <a:p>
            <a:r>
              <a:rPr lang="en-US"/>
              <a:t>Summer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145555-BCB6-9D45-94CA-A909713F0AAE}"/>
              </a:ext>
            </a:extLst>
          </p:cNvPr>
          <p:cNvSpPr txBox="1"/>
          <p:nvPr/>
        </p:nvSpPr>
        <p:spPr>
          <a:xfrm>
            <a:off x="69101" y="4941021"/>
            <a:ext cx="4339614" cy="18466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rgbClr val="C2001C"/>
                </a:solidFill>
              </a:rPr>
              <a:t>Instructions: </a:t>
            </a:r>
            <a:br>
              <a:rPr lang="en-US"/>
            </a:br>
            <a:r>
              <a:rPr lang="en-US"/>
              <a:t>1. Please mute mic &amp; disable webcam</a:t>
            </a:r>
          </a:p>
          <a:p>
            <a:pPr algn="ctr"/>
            <a:r>
              <a:rPr lang="en-US"/>
              <a:t>2. When you want to contribute, type </a:t>
            </a:r>
          </a:p>
          <a:p>
            <a:pPr algn="ctr"/>
            <a:r>
              <a:rPr lang="en-US"/>
              <a:t>“</a:t>
            </a:r>
            <a:r>
              <a:rPr lang="en-US" i="1"/>
              <a:t>question</a:t>
            </a:r>
            <a:r>
              <a:rPr lang="en-US"/>
              <a:t>” or “</a:t>
            </a:r>
            <a:r>
              <a:rPr lang="en-US" i="1"/>
              <a:t>comment</a:t>
            </a:r>
            <a:r>
              <a:rPr lang="en-US"/>
              <a:t>” in the Chat box</a:t>
            </a:r>
          </a:p>
          <a:p>
            <a:pPr algn="ctr"/>
            <a:r>
              <a:rPr lang="en-US"/>
              <a:t>3. When recognized, enable mic &amp; webcam, </a:t>
            </a:r>
          </a:p>
          <a:p>
            <a:pPr algn="ctr"/>
            <a:r>
              <a:rPr lang="en-US"/>
              <a:t>then ask question or make comment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3BCB0A-B61B-3642-A21E-EB2F9306E75D}"/>
              </a:ext>
            </a:extLst>
          </p:cNvPr>
          <p:cNvSpPr txBox="1"/>
          <p:nvPr/>
        </p:nvSpPr>
        <p:spPr>
          <a:xfrm>
            <a:off x="8281492" y="5116554"/>
            <a:ext cx="3841407" cy="1354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/>
              <a:t>Online Resources </a:t>
            </a:r>
            <a:r>
              <a:rPr lang="en-US" sz="2400"/>
              <a:t>page</a:t>
            </a:r>
            <a:br>
              <a:rPr lang="en-US" sz="2400"/>
            </a:br>
            <a:r>
              <a:rPr lang="en-US" sz="2400"/>
              <a:t>for New Faculty</a:t>
            </a:r>
            <a:br>
              <a:rPr lang="en-US" sz="2400"/>
            </a:br>
            <a:r>
              <a:rPr lang="en-US" sz="2400">
                <a:solidFill>
                  <a:srgbClr val="FF0000"/>
                </a:solidFill>
                <a:hlinkClick r:id="rId3"/>
              </a:rPr>
              <a:t>carleton.ca/edc/nfo</a:t>
            </a:r>
            <a:endParaRPr lang="en-US"/>
          </a:p>
          <a:p>
            <a:pPr algn="ctr"/>
            <a:endParaRPr lang="en-US" sz="1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311C5-F385-FE47-AE31-4832693AF0E2}"/>
              </a:ext>
            </a:extLst>
          </p:cNvPr>
          <p:cNvSpPr txBox="1"/>
          <p:nvPr/>
        </p:nvSpPr>
        <p:spPr>
          <a:xfrm>
            <a:off x="4676669" y="5193499"/>
            <a:ext cx="327157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Take a moment to introduce yourself via the chat!</a:t>
            </a:r>
          </a:p>
        </p:txBody>
      </p:sp>
    </p:spTree>
    <p:extLst>
      <p:ext uri="{BB962C8B-B14F-4D97-AF65-F5344CB8AC3E}">
        <p14:creationId xmlns:p14="http://schemas.microsoft.com/office/powerpoint/2010/main" val="22930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5D9A-324C-4C9A-9430-5980061B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Recommendations for Tool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D42D5-1A22-4E18-A4D8-FD4A90757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Focus on the teaching issues you're solving</a:t>
            </a:r>
          </a:p>
          <a:p>
            <a:r>
              <a:rPr lang="en-US" sz="3200"/>
              <a:t>Define the course and task learning objectives</a:t>
            </a:r>
          </a:p>
          <a:p>
            <a:r>
              <a:rPr lang="en-US" sz="3200"/>
              <a:t>Find the tool that fits your objectives and content</a:t>
            </a:r>
          </a:p>
          <a:p>
            <a:r>
              <a:rPr lang="en-US" sz="3200"/>
              <a:t>Set expectations for tool use </a:t>
            </a:r>
          </a:p>
          <a:p>
            <a:pPr lvl="1"/>
            <a:r>
              <a:rPr lang="en-US" sz="2800"/>
              <a:t>For yourself: How will you interact with the tool? What can students expect from you?</a:t>
            </a:r>
          </a:p>
          <a:p>
            <a:pPr lvl="1"/>
            <a:r>
              <a:rPr lang="en-US" sz="2800"/>
              <a:t>For your students: How much technical engagement is required? What is expected from students?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80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Why Use Licensed Tools?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9243"/>
            <a:ext cx="8193833" cy="53881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/>
              <a:t>Support:</a:t>
            </a:r>
            <a:r>
              <a:rPr lang="en-US" sz="2400" dirty="0"/>
              <a:t> Contact </a:t>
            </a:r>
            <a:r>
              <a:rPr lang="en-US" sz="2400" dirty="0">
                <a:hlinkClick r:id="rId2"/>
              </a:rPr>
              <a:t>edtech@carleton.ca</a:t>
            </a:r>
            <a:r>
              <a:rPr lang="en-US" sz="2400" dirty="0"/>
              <a:t> for assistance</a:t>
            </a:r>
          </a:p>
          <a:p>
            <a:r>
              <a:rPr lang="en-US" sz="2400" b="1" dirty="0"/>
              <a:t>Training</a:t>
            </a:r>
            <a:r>
              <a:rPr lang="en-US" sz="2400" dirty="0"/>
              <a:t>: Attend TLS workshops to learn the tools </a:t>
            </a:r>
            <a:r>
              <a:rPr lang="en-US" sz="2400" dirty="0">
                <a:hlinkClick r:id="rId3"/>
              </a:rPr>
              <a:t>(TLS) Events page</a:t>
            </a:r>
            <a:endParaRPr lang="en-US" sz="2400" dirty="0"/>
          </a:p>
          <a:p>
            <a:r>
              <a:rPr lang="en-US" sz="2400" b="1" dirty="0"/>
              <a:t>Advanced features:</a:t>
            </a:r>
            <a:r>
              <a:rPr lang="en-US" sz="2400" dirty="0"/>
              <a:t> You can do more with enterprise accounts</a:t>
            </a:r>
          </a:p>
          <a:p>
            <a:r>
              <a:rPr lang="en-US" sz="2400" b="1" dirty="0"/>
              <a:t>Access</a:t>
            </a:r>
            <a:r>
              <a:rPr lang="en-US" sz="2400" dirty="0"/>
              <a:t>: TLS staff can help you troubleshoot and test</a:t>
            </a:r>
          </a:p>
          <a:p>
            <a:r>
              <a:rPr lang="en-US" sz="2400" b="1" dirty="0"/>
              <a:t>Consistency: </a:t>
            </a:r>
            <a:r>
              <a:rPr lang="en-US" sz="2400" dirty="0"/>
              <a:t> Students learn the </a:t>
            </a:r>
            <a:r>
              <a:rPr lang="en-US" sz="2400"/>
              <a:t>tools and </a:t>
            </a:r>
            <a:r>
              <a:rPr lang="en-US" sz="2400" dirty="0"/>
              <a:t>there is less in-class support needed</a:t>
            </a:r>
          </a:p>
          <a:p>
            <a:r>
              <a:rPr lang="en-US" sz="2400" b="1" dirty="0"/>
              <a:t>Integrated: </a:t>
            </a:r>
            <a:r>
              <a:rPr lang="en-US" sz="2400" dirty="0"/>
              <a:t>All licensed Ed Tech tools are integrated into Brightspace</a:t>
            </a:r>
          </a:p>
          <a:p>
            <a:r>
              <a:rPr lang="en-US" sz="2400" b="1" dirty="0"/>
              <a:t>Privacy and security: </a:t>
            </a:r>
            <a:r>
              <a:rPr lang="en-US" sz="2400" dirty="0"/>
              <a:t>assessments have been completed and tools have met provincial/federal regulations</a:t>
            </a:r>
          </a:p>
          <a:p>
            <a:r>
              <a:rPr lang="en-US" sz="2400" b="1" dirty="0"/>
              <a:t>Accessibility:</a:t>
            </a:r>
            <a:r>
              <a:rPr lang="en-US" sz="2400" dirty="0"/>
              <a:t> (AODA) requirements have been tested and met</a:t>
            </a:r>
          </a:p>
        </p:txBody>
      </p:sp>
      <p:pic>
        <p:nvPicPr>
          <p:cNvPr id="7" name="Picture 6" descr="A picture containing 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EFE7C157-5BA8-4ED2-B077-FBA26759B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1160" y="3872152"/>
            <a:ext cx="2652339" cy="1052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40DD47D-EBF0-4BD4-AE31-93A5E272E9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3661" y="2040496"/>
            <a:ext cx="2112911" cy="8387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picture containing logo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ABFEF32E-1AA2-4642-9C36-C877F4BF11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2033" y="60359"/>
            <a:ext cx="3015205" cy="1052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Shape&#10;&#10;Description automatically generated with medium confidence">
            <a:hlinkClick r:id="rId10"/>
            <a:extLst>
              <a:ext uri="{FF2B5EF4-FFF2-40B4-BE49-F238E27FC236}">
                <a16:creationId xmlns:a16="http://schemas.microsoft.com/office/drawing/2014/main" id="{8F195066-37D8-4227-AE08-3451298F0A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15158" y="2931765"/>
            <a:ext cx="2241414" cy="882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Logo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AB74ED21-4B5C-46CD-89FC-AAB370E729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75310" y="1142343"/>
            <a:ext cx="2474335" cy="8387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 blue background with white letters&#10;&#10;Description automatically generated with low confidence">
            <a:hlinkClick r:id="rId14"/>
            <a:extLst>
              <a:ext uri="{FF2B5EF4-FFF2-40B4-BE49-F238E27FC236}">
                <a16:creationId xmlns:a16="http://schemas.microsoft.com/office/drawing/2014/main" id="{D4008379-2E17-40FE-B22D-BD0B79C470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94542" y="4980380"/>
            <a:ext cx="1562030" cy="8330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hlinkClick r:id="rId16"/>
            <a:extLst>
              <a:ext uri="{FF2B5EF4-FFF2-40B4-BE49-F238E27FC236}">
                <a16:creationId xmlns:a16="http://schemas.microsoft.com/office/drawing/2014/main" id="{BC8103D0-0279-4165-85D5-485F1BE400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50933" y="5863361"/>
            <a:ext cx="2812566" cy="9507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688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F1F9-BA4D-42B6-9E37-FF7A62741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056205"/>
            <a:ext cx="3997624" cy="8216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300"/>
              <a:t>Ed Tech Tool Suite</a:t>
            </a:r>
            <a:br>
              <a:rPr lang="en-US" sz="4400" b="1"/>
            </a:br>
            <a:endParaRPr lang="en-US" sz="4400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7CAC3-5C77-42F7-B253-79542A240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latin typeface="+mn-lt"/>
              <a:cs typeface="+mn-cs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200">
              <a:latin typeface="+mn-lt"/>
              <a:cs typeface="+mn-cs"/>
            </a:endParaRPr>
          </a:p>
        </p:txBody>
      </p:sp>
      <p:pic>
        <p:nvPicPr>
          <p:cNvPr id="7" name="Picture 7" descr="Chart, bubble chart&#10;&#10;Description automatically generated">
            <a:extLst>
              <a:ext uri="{FF2B5EF4-FFF2-40B4-BE49-F238E27FC236}">
                <a16:creationId xmlns:a16="http://schemas.microsoft.com/office/drawing/2014/main" id="{FF381AC7-A070-49A4-9D68-5DAD76ECB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871" y="320053"/>
            <a:ext cx="6198124" cy="5578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FCB8E4-9732-4A77-80F2-EB4ACD5CF49A}"/>
              </a:ext>
            </a:extLst>
          </p:cNvPr>
          <p:cNvSpPr txBox="1"/>
          <p:nvPr/>
        </p:nvSpPr>
        <p:spPr>
          <a:xfrm>
            <a:off x="630936" y="2467050"/>
            <a:ext cx="3997625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Brightspace is Carleton's digital learning hub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Extensive course tools are built into Brightspace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Third-party tools plug in (i.e., Zoom, H5P, </a:t>
            </a:r>
            <a:r>
              <a:rPr lang="en-US" sz="2800" err="1">
                <a:latin typeface="Calibri"/>
                <a:cs typeface="Calibri"/>
              </a:rPr>
              <a:t>BigBlueButton</a:t>
            </a:r>
            <a:r>
              <a:rPr lang="en-US" sz="2800">
                <a:latin typeface="Calibri"/>
                <a:cs typeface="Calibri"/>
              </a:rPr>
              <a:t> etc.)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1DDDE-2C46-43D2-864B-7800C9B2466E}"/>
              </a:ext>
            </a:extLst>
          </p:cNvPr>
          <p:cNvSpPr txBox="1"/>
          <p:nvPr/>
        </p:nvSpPr>
        <p:spPr>
          <a:xfrm>
            <a:off x="5878287" y="5756255"/>
            <a:ext cx="61987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b="1"/>
              <a:t>Learn more about Carleton Ed Tech tools at: </a:t>
            </a:r>
            <a:r>
              <a:rPr lang="en-CA"/>
              <a:t>https://carleton.ca/edc/faculty-and-instructors/educational-technology/</a:t>
            </a:r>
          </a:p>
        </p:txBody>
      </p:sp>
    </p:spTree>
    <p:extLst>
      <p:ext uri="{BB962C8B-B14F-4D97-AF65-F5344CB8AC3E}">
        <p14:creationId xmlns:p14="http://schemas.microsoft.com/office/powerpoint/2010/main" val="1223629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8E4F3-FF32-40BB-BF5A-96AA688A9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885"/>
            <a:ext cx="11105071" cy="497133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>
                <a:solidFill>
                  <a:schemeClr val="tx1">
                    <a:alpha val="80000"/>
                  </a:schemeClr>
                </a:solidFill>
                <a:latin typeface="Arial"/>
              </a:rPr>
              <a:t>Login to the LMS: </a:t>
            </a:r>
            <a:r>
              <a:rPr lang="en-US" sz="2200">
                <a:solidFill>
                  <a:schemeClr val="tx1">
                    <a:alpha val="80000"/>
                  </a:schemeClr>
                </a:solidFill>
                <a:latin typeface="Arial"/>
              </a:rPr>
              <a:t>visit carleton.ca (under the </a:t>
            </a:r>
            <a:r>
              <a:rPr lang="en-US" sz="2200" err="1">
                <a:solidFill>
                  <a:schemeClr val="tx1">
                    <a:alpha val="80000"/>
                  </a:schemeClr>
                </a:solidFill>
                <a:latin typeface="Arial"/>
              </a:rPr>
              <a:t>JumpTo</a:t>
            </a:r>
            <a:r>
              <a:rPr lang="en-US" sz="2200">
                <a:solidFill>
                  <a:schemeClr val="tx1">
                    <a:alpha val="80000"/>
                  </a:schemeClr>
                </a:solidFill>
                <a:latin typeface="Arial"/>
              </a:rPr>
              <a:t> menu) or by visiting brightspace.carleton.ca</a:t>
            </a:r>
          </a:p>
          <a:p>
            <a:pPr>
              <a:lnSpc>
                <a:spcPct val="100000"/>
              </a:lnSpc>
            </a:pPr>
            <a:r>
              <a:rPr lang="en-US" sz="2200" b="1">
                <a:solidFill>
                  <a:schemeClr val="tx1">
                    <a:alpha val="80000"/>
                  </a:schemeClr>
                </a:solidFill>
                <a:latin typeface="Arial"/>
              </a:rPr>
              <a:t>Brightspace replaces </a:t>
            </a:r>
            <a:r>
              <a:rPr lang="en-US" sz="2200" b="1" err="1">
                <a:solidFill>
                  <a:schemeClr val="tx1">
                    <a:alpha val="80000"/>
                  </a:schemeClr>
                </a:solidFill>
                <a:latin typeface="Arial"/>
              </a:rPr>
              <a:t>cuLearn</a:t>
            </a:r>
            <a:r>
              <a:rPr lang="en-US" sz="2200" b="1">
                <a:solidFill>
                  <a:schemeClr val="tx1">
                    <a:alpha val="80000"/>
                  </a:schemeClr>
                </a:solidFill>
                <a:latin typeface="Arial"/>
              </a:rPr>
              <a:t> (old LMS) in May 2021</a:t>
            </a:r>
            <a:r>
              <a:rPr lang="en-US" sz="2200">
                <a:solidFill>
                  <a:schemeClr val="tx1">
                    <a:alpha val="80000"/>
                  </a:schemeClr>
                </a:solidFill>
                <a:latin typeface="Arial"/>
              </a:rPr>
              <a:t>; all courses hosted on Brightspace in May 2021; </a:t>
            </a:r>
            <a:r>
              <a:rPr lang="en-US" sz="2200" err="1">
                <a:solidFill>
                  <a:schemeClr val="tx1">
                    <a:alpha val="80000"/>
                  </a:schemeClr>
                </a:solidFill>
                <a:latin typeface="Arial"/>
              </a:rPr>
              <a:t>cuLearn</a:t>
            </a:r>
            <a:r>
              <a:rPr lang="en-US" sz="2200">
                <a:solidFill>
                  <a:schemeClr val="tx1">
                    <a:alpha val="80000"/>
                  </a:schemeClr>
                </a:solidFill>
                <a:latin typeface="Arial"/>
              </a:rPr>
              <a:t> for content-retrieval only</a:t>
            </a:r>
          </a:p>
          <a:p>
            <a:pPr>
              <a:lnSpc>
                <a:spcPct val="100000"/>
              </a:lnSpc>
            </a:pPr>
            <a:r>
              <a:rPr lang="en-US" sz="2200" b="1">
                <a:solidFill>
                  <a:schemeClr val="tx1">
                    <a:alpha val="80000"/>
                  </a:schemeClr>
                </a:solidFill>
                <a:latin typeface="Arial"/>
              </a:rPr>
              <a:t>Brightspace 24/7/365 support </a:t>
            </a:r>
            <a:r>
              <a:rPr lang="en-US" sz="2200">
                <a:solidFill>
                  <a:schemeClr val="tx1">
                    <a:alpha val="80000"/>
                  </a:schemeClr>
                </a:solidFill>
                <a:latin typeface="Arial"/>
              </a:rPr>
              <a:t>via phone, email and chat from directly within your course Help menu; TLS Support continues for consultations</a:t>
            </a:r>
          </a:p>
          <a:p>
            <a:pPr>
              <a:lnSpc>
                <a:spcPct val="100000"/>
              </a:lnSpc>
            </a:pPr>
            <a:r>
              <a:rPr lang="en-US" sz="2200" b="1">
                <a:solidFill>
                  <a:schemeClr val="tx1">
                    <a:alpha val="80000"/>
                  </a:schemeClr>
                </a:solidFill>
                <a:latin typeface="Arial"/>
              </a:rPr>
              <a:t>Visit the Brightspace Support Sites for help docs: </a:t>
            </a:r>
            <a:r>
              <a:rPr lang="en-US" sz="2200">
                <a:solidFill>
                  <a:schemeClr val="tx1">
                    <a:alpha val="80000"/>
                  </a:schemeClr>
                </a:solidFill>
                <a:latin typeface="Arial"/>
              </a:rPr>
              <a:t>carleton.ca/</a:t>
            </a:r>
            <a:r>
              <a:rPr lang="en-US" sz="2200" err="1">
                <a:solidFill>
                  <a:schemeClr val="tx1">
                    <a:alpha val="80000"/>
                  </a:schemeClr>
                </a:solidFill>
                <a:latin typeface="Arial"/>
              </a:rPr>
              <a:t>brightspace</a:t>
            </a:r>
            <a:endParaRPr lang="en-US" sz="2200">
              <a:solidFill>
                <a:schemeClr val="tx1">
                  <a:alpha val="8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1">
                <a:solidFill>
                  <a:schemeClr val="tx1">
                    <a:alpha val="80000"/>
                  </a:schemeClr>
                </a:solidFill>
                <a:latin typeface="Arial"/>
              </a:rPr>
              <a:t>5 years of </a:t>
            </a:r>
            <a:r>
              <a:rPr lang="en-US" sz="2200" b="1" err="1">
                <a:solidFill>
                  <a:schemeClr val="tx1">
                    <a:alpha val="80000"/>
                  </a:schemeClr>
                </a:solidFill>
                <a:latin typeface="Arial"/>
              </a:rPr>
              <a:t>cuLearn</a:t>
            </a:r>
            <a:r>
              <a:rPr lang="en-US" sz="2200" b="1">
                <a:solidFill>
                  <a:schemeClr val="tx1">
                    <a:alpha val="80000"/>
                  </a:schemeClr>
                </a:solidFill>
                <a:latin typeface="Arial"/>
              </a:rPr>
              <a:t> content have been migrated</a:t>
            </a:r>
            <a:endParaRPr lang="en-US" sz="2200">
              <a:solidFill>
                <a:schemeClr val="tx1">
                  <a:alpha val="8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1">
                <a:solidFill>
                  <a:schemeClr val="tx1">
                    <a:alpha val="80000"/>
                  </a:schemeClr>
                </a:solidFill>
                <a:latin typeface="Arial"/>
              </a:rPr>
              <a:t>Online training workshops and consultations are available: </a:t>
            </a:r>
          </a:p>
          <a:p>
            <a:pPr lvl="1">
              <a:lnSpc>
                <a:spcPct val="100000"/>
              </a:lnSpc>
            </a:pPr>
            <a:r>
              <a:rPr lang="en-US" sz="1800">
                <a:solidFill>
                  <a:schemeClr val="tx1">
                    <a:alpha val="80000"/>
                  </a:schemeClr>
                </a:solidFill>
                <a:latin typeface="Arial"/>
              </a:rPr>
              <a:t> TLS Events page </a:t>
            </a:r>
            <a:r>
              <a:rPr lang="en-US" sz="1800">
                <a:solidFill>
                  <a:schemeClr val="tx1">
                    <a:alpha val="80000"/>
                  </a:schemeClr>
                </a:solidFill>
                <a:latin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carleton.ca/edc/events</a:t>
            </a:r>
          </a:p>
          <a:p>
            <a:pPr lvl="1">
              <a:lnSpc>
                <a:spcPct val="100000"/>
              </a:lnSpc>
            </a:pPr>
            <a:r>
              <a:rPr lang="en-US" sz="1800">
                <a:solidFill>
                  <a:schemeClr val="tx1">
                    <a:alpha val="80000"/>
                  </a:schemeClr>
                </a:solidFill>
                <a:latin typeface="Arial"/>
              </a:rPr>
              <a:t>Course consultation request form: </a:t>
            </a:r>
            <a:r>
              <a:rPr lang="en-US" sz="1800">
                <a:solidFill>
                  <a:srgbClr val="C00000"/>
                </a:solidFill>
                <a:hlinkClick r:id="rId3"/>
              </a:rPr>
              <a:t>carleton.ca/edc/course-design-express-intake-form/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7A62C5-05BA-4898-BF38-6EEF48E92FAA}"/>
              </a:ext>
            </a:extLst>
          </p:cNvPr>
          <p:cNvSpPr>
            <a:spLocks noGrp="1"/>
          </p:cNvSpPr>
          <p:nvPr/>
        </p:nvSpPr>
        <p:spPr>
          <a:xfrm>
            <a:off x="841092" y="56805"/>
            <a:ext cx="9067176" cy="1182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C2001C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/>
              <a:t>Welcome to Brightspace!</a:t>
            </a:r>
          </a:p>
        </p:txBody>
      </p:sp>
      <p:pic>
        <p:nvPicPr>
          <p:cNvPr id="7" name="Picture 9" descr="Icon&#10;&#10;Description automatically generated">
            <a:extLst>
              <a:ext uri="{FF2B5EF4-FFF2-40B4-BE49-F238E27FC236}">
                <a16:creationId xmlns:a16="http://schemas.microsoft.com/office/drawing/2014/main" id="{FFE99F48-01EF-4F66-8C87-8DECAB900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211" y="-2966"/>
            <a:ext cx="1920634" cy="147242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5532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DB77E-7606-453A-8A04-3D9FEDA9F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80" y="557784"/>
            <a:ext cx="4494035" cy="184998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/>
              <a:t>What can you do in Brightspace (LMS)?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71FEA-8F7D-4A01-88F5-7C99262EF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580" y="2296343"/>
            <a:ext cx="3505494" cy="362653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Assignments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Discussions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Quizzes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Grading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Group Collaboration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Surveys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/>
              <a:t>Intelligent Agents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Email/Communication</a:t>
            </a:r>
          </a:p>
          <a:p>
            <a:endParaRPr lang="en-US" sz="2000">
              <a:latin typeface="Corbel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10EB987-DE72-4FC6-A354-A3CD9443D3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877" t="3483" r="6053" b="3483"/>
          <a:stretch/>
        </p:blipFill>
        <p:spPr>
          <a:xfrm>
            <a:off x="5256595" y="362173"/>
            <a:ext cx="6700595" cy="575745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ACE525-D6C2-43F5-A677-28783680106C}"/>
              </a:ext>
            </a:extLst>
          </p:cNvPr>
          <p:cNvSpPr txBox="1"/>
          <p:nvPr/>
        </p:nvSpPr>
        <p:spPr>
          <a:xfrm>
            <a:off x="5168902" y="6012541"/>
            <a:ext cx="6934198" cy="7745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b="1">
                <a:solidFill>
                  <a:schemeClr val="tx1">
                    <a:alpha val="80000"/>
                  </a:schemeClr>
                </a:solidFill>
                <a:latin typeface="Arial"/>
                <a:cs typeface="Arial"/>
              </a:rPr>
              <a:t>Online training workshops are available: </a:t>
            </a:r>
            <a:endParaRPr lang="en-US">
              <a:solidFill>
                <a:srgbClr val="000000">
                  <a:alpha val="80000"/>
                </a:srgbClr>
              </a:solidFill>
              <a:ea typeface="+mn-lt"/>
              <a:cs typeface="+mn-lt"/>
            </a:endParaRPr>
          </a:p>
          <a:p>
            <a:pPr>
              <a:spcBef>
                <a:spcPts val="1000"/>
              </a:spcBef>
            </a:pPr>
            <a:r>
              <a:rPr lang="en-US">
                <a:solidFill>
                  <a:schemeClr val="tx1">
                    <a:alpha val="80000"/>
                  </a:schemeClr>
                </a:solidFill>
                <a:latin typeface="Arial"/>
                <a:cs typeface="Arial"/>
              </a:rPr>
              <a:t>   Register on the TLS Events page </a:t>
            </a:r>
            <a:r>
              <a:rPr lang="en-US">
                <a:solidFill>
                  <a:schemeClr val="tx1">
                    <a:alpha val="80000"/>
                  </a:schemeClr>
                </a:solidFill>
                <a:latin typeface="Arial"/>
                <a:cs typeface="Aria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carleton.ca/edc/events</a:t>
            </a:r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3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C254D-8A15-4E26-BD7B-84F5541C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4639"/>
            <a:ext cx="10515600" cy="2603989"/>
          </a:xfrm>
        </p:spPr>
        <p:txBody>
          <a:bodyPr>
            <a:normAutofit fontScale="90000"/>
          </a:bodyPr>
          <a:lstStyle/>
          <a:p>
            <a:br>
              <a:rPr lang="en-CA" sz="4800"/>
            </a:br>
            <a:br>
              <a:rPr lang="en-CA" sz="4000"/>
            </a:br>
            <a:br>
              <a:rPr lang="en-CA" sz="4000"/>
            </a:br>
            <a:br>
              <a:rPr lang="en-CA" sz="4000"/>
            </a:br>
            <a:r>
              <a:rPr lang="en-CA" sz="4000">
                <a:solidFill>
                  <a:schemeClr val="tx2">
                    <a:lumMod val="75000"/>
                  </a:schemeClr>
                </a:solidFill>
              </a:rPr>
              <a:t>Go to the Carleton website </a:t>
            </a:r>
            <a:r>
              <a:rPr lang="en-CA" sz="4000">
                <a:solidFill>
                  <a:schemeClr val="accent3">
                    <a:lumMod val="20000"/>
                    <a:lumOff val="80000"/>
                  </a:schemeClr>
                </a:solidFill>
              </a:rPr>
              <a:t>https://carleton.ca </a:t>
            </a:r>
            <a:r>
              <a:rPr lang="en-CA" sz="4000">
                <a:solidFill>
                  <a:schemeClr val="tx2">
                    <a:lumMod val="75000"/>
                  </a:schemeClr>
                </a:solidFill>
              </a:rPr>
              <a:t>and connect through the </a:t>
            </a:r>
            <a:r>
              <a:rPr lang="en-CA" sz="4000" err="1">
                <a:solidFill>
                  <a:schemeClr val="tx2">
                    <a:lumMod val="75000"/>
                  </a:schemeClr>
                </a:solidFill>
              </a:rPr>
              <a:t>JumpTo</a:t>
            </a:r>
            <a:r>
              <a:rPr lang="en-CA" sz="4000">
                <a:solidFill>
                  <a:schemeClr val="tx2">
                    <a:lumMod val="75000"/>
                  </a:schemeClr>
                </a:solidFill>
              </a:rPr>
              <a:t> menu</a:t>
            </a:r>
            <a:br>
              <a:rPr lang="en-CA" sz="4000"/>
            </a:br>
            <a:br>
              <a:rPr lang="en-CA" sz="4000"/>
            </a:br>
            <a:r>
              <a:rPr lang="en-CA" sz="4000">
                <a:solidFill>
                  <a:schemeClr val="tx2">
                    <a:lumMod val="75000"/>
                  </a:schemeClr>
                </a:solidFill>
              </a:rPr>
              <a:t>or login directly from a web browser at </a:t>
            </a:r>
            <a:r>
              <a:rPr lang="en-CA" sz="4000"/>
              <a:t> </a:t>
            </a:r>
            <a:r>
              <a:rPr lang="en-CA" sz="4000">
                <a:solidFill>
                  <a:schemeClr val="accent3">
                    <a:lumMod val="20000"/>
                    <a:lumOff val="80000"/>
                  </a:schemeClr>
                </a:solidFill>
              </a:rPr>
              <a:t>https://brightspace.carleton.ca</a:t>
            </a:r>
            <a:br>
              <a:rPr lang="en-CA" sz="4800"/>
            </a:br>
            <a:endParaRPr lang="en-CA" sz="4800" b="0">
              <a:solidFill>
                <a:srgbClr val="EB8515"/>
              </a:solidFill>
            </a:endParaRP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3B5BD9C1-17EE-4BD9-BFD1-8C809A9E9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15" y="943110"/>
            <a:ext cx="4145618" cy="105969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42957D-714C-4EB8-B804-EC03B090D3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7" t="3174" r="6050" b="3826"/>
          <a:stretch/>
        </p:blipFill>
        <p:spPr>
          <a:xfrm>
            <a:off x="10611555" y="5323907"/>
            <a:ext cx="1352763" cy="136333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9651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30905E-CA18-4690-BD30-4228F28EB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1"/>
          <a:stretch/>
        </p:blipFill>
        <p:spPr>
          <a:xfrm>
            <a:off x="710371" y="752958"/>
            <a:ext cx="7100594" cy="5437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F4469B-0F8A-4506-A1F0-5088558FE6A5}"/>
              </a:ext>
            </a:extLst>
          </p:cNvPr>
          <p:cNvSpPr txBox="1"/>
          <p:nvPr/>
        </p:nvSpPr>
        <p:spPr>
          <a:xfrm>
            <a:off x="7943566" y="2097065"/>
            <a:ext cx="3773920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CA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/>
              <a:t>Login using your MC1 Credentials</a:t>
            </a:r>
            <a:endParaRPr lang="en-CA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/>
              <a:t>Use on any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/>
              <a:t>24/7/365 Support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/>
              <a:t>Ed Tech course consultations: </a:t>
            </a:r>
            <a:r>
              <a:rPr lang="en-CA" sz="2000">
                <a:hlinkClick r:id="rId4"/>
              </a:rPr>
              <a:t>tlssupport@carleton.ca</a:t>
            </a:r>
            <a:endParaRPr lang="en-CA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/>
              <a:t>Updates monthly: See the  What’s New with Brightspace? support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037F69-414B-45F9-AB26-4ABC89F1D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566" y="752718"/>
            <a:ext cx="3773920" cy="12166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9084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1ED7753-E8A3-4668-89CA-AFED983802CB}"/>
              </a:ext>
            </a:extLst>
          </p:cNvPr>
          <p:cNvSpPr txBox="1"/>
          <p:nvPr/>
        </p:nvSpPr>
        <p:spPr>
          <a:xfrm>
            <a:off x="947057" y="301625"/>
            <a:ext cx="5191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>
                <a:solidFill>
                  <a:srgbClr val="C2001C"/>
                </a:solidFill>
                <a:latin typeface="Calibri"/>
                <a:ea typeface="+mj-ea"/>
                <a:cs typeface="Calibri"/>
              </a:rPr>
              <a:t>Web Conferencing: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>
                <a:solidFill>
                  <a:srgbClr val="C2001C"/>
                </a:solidFill>
                <a:latin typeface="Calibri"/>
                <a:ea typeface="+mj-ea"/>
                <a:cs typeface="Calibri"/>
              </a:rPr>
              <a:t>Zoom &amp; </a:t>
            </a:r>
            <a:r>
              <a:rPr lang="en-US" sz="4300" b="1" err="1">
                <a:solidFill>
                  <a:srgbClr val="C2001C"/>
                </a:solidFill>
                <a:latin typeface="Calibri"/>
                <a:ea typeface="+mj-ea"/>
                <a:cs typeface="Calibri"/>
              </a:rPr>
              <a:t>BigBlueButton</a:t>
            </a:r>
            <a:endParaRPr lang="en-US" sz="4300" b="1">
              <a:solidFill>
                <a:srgbClr val="C2001C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00AF304-F822-4EA4-9E5D-68807D842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318" y="321721"/>
            <a:ext cx="3632609" cy="1271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669D6-8C49-4F91-AD6A-E45E47A52ACA}"/>
              </a:ext>
            </a:extLst>
          </p:cNvPr>
          <p:cNvSpPr txBox="1"/>
          <p:nvPr/>
        </p:nvSpPr>
        <p:spPr>
          <a:xfrm>
            <a:off x="838200" y="2021249"/>
            <a:ext cx="6269987" cy="41557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2385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Full integration with Brightspace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– Use Zoom and BBB for online web  conferencing in your course</a:t>
            </a:r>
            <a:endParaRPr lang="en-US"/>
          </a:p>
          <a:p>
            <a:pPr marL="32385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Meet online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– Synchronous, virtual class sessions, group work, presentations, &amp; office hours</a:t>
            </a:r>
          </a:p>
          <a:p>
            <a:pPr marL="32385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Collaborate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– online polling, shared chat, breakout rooms</a:t>
            </a:r>
          </a:p>
          <a:p>
            <a:pPr marL="32385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Create recordings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provide asynchronous access to your sessions for maximum flexibility</a:t>
            </a:r>
          </a:p>
          <a:p>
            <a:pPr marL="32385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Calibri"/>
                <a:cs typeface="Calibri"/>
              </a:rPr>
              <a:t>Resources and Support </a:t>
            </a:r>
            <a:r>
              <a:rPr lang="en-US" sz="2400">
                <a:latin typeface="Calibri"/>
                <a:cs typeface="Calibri"/>
              </a:rPr>
              <a:t>– Zoom at Carleton webpage and </a:t>
            </a:r>
            <a:r>
              <a:rPr lang="en-US" sz="2400" err="1">
                <a:latin typeface="Calibri"/>
                <a:cs typeface="Calibri"/>
              </a:rPr>
              <a:t>BigBlueButton</a:t>
            </a:r>
            <a:r>
              <a:rPr lang="en-US" sz="2400">
                <a:latin typeface="Calibri"/>
                <a:cs typeface="Calibri"/>
              </a:rPr>
              <a:t> Support Site; email </a:t>
            </a:r>
            <a:r>
              <a:rPr lang="en-US" sz="2400">
                <a:solidFill>
                  <a:srgbClr val="C00000"/>
                </a:solidFill>
                <a:latin typeface="Calibri"/>
                <a:cs typeface="Calibri"/>
              </a:rPr>
              <a:t>tlssupport@carleton.ca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5DE837-6220-443A-9951-EA5FD75CA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720" y="3668344"/>
            <a:ext cx="2569207" cy="10193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8F6804-5A74-4843-8913-EDC3AAEA6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0511" y="1914855"/>
            <a:ext cx="2697385" cy="112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5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167D1EA-A048-4C90-A52E-65151FE8B1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793420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724B1B-77EE-4EC5-B930-14FCFD447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372" y="4005929"/>
            <a:ext cx="5328813" cy="271588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857709-ABE3-4672-99AD-E2EE775CBA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5331" y="523811"/>
            <a:ext cx="5328813" cy="290519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860335A-BC01-4B3E-B43F-39FBBE4CE9B3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4368800" y="523811"/>
            <a:ext cx="2226531" cy="37097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10FF3E3-8BFE-4453-9952-7F1B9A9B8394}"/>
              </a:ext>
            </a:extLst>
          </p:cNvPr>
          <p:cNvCxnSpPr>
            <a:cxnSpLocks/>
          </p:cNvCxnSpPr>
          <p:nvPr/>
        </p:nvCxnSpPr>
        <p:spPr>
          <a:xfrm flipV="1">
            <a:off x="4368800" y="3429001"/>
            <a:ext cx="2226531" cy="804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9542799-BDB1-4AB8-B33E-635BA81C91FC}"/>
              </a:ext>
            </a:extLst>
          </p:cNvPr>
          <p:cNvCxnSpPr>
            <a:cxnSpLocks/>
            <a:stCxn id="49" idx="3"/>
          </p:cNvCxnSpPr>
          <p:nvPr/>
        </p:nvCxnSpPr>
        <p:spPr>
          <a:xfrm flipV="1">
            <a:off x="4867565" y="4005930"/>
            <a:ext cx="1727766" cy="2174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49FCCE-64CC-4673-8BF5-ADD3FBF1B2F2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4867565" y="6180050"/>
            <a:ext cx="1727766" cy="541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ACB37052-D344-48DC-9D4F-FE90B68881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0873" y="2933163"/>
            <a:ext cx="1079171" cy="449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3A6D63F-8275-40A9-813B-EE207DC7E2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5943" y="6165678"/>
            <a:ext cx="1298201" cy="5057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B80D985-4498-4E40-A499-BF892D45A817}"/>
              </a:ext>
            </a:extLst>
          </p:cNvPr>
          <p:cNvSpPr/>
          <p:nvPr/>
        </p:nvSpPr>
        <p:spPr>
          <a:xfrm>
            <a:off x="2540000" y="4005929"/>
            <a:ext cx="1828800" cy="455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9EC3C89-375E-41D7-865A-B581D12DC9ED}"/>
              </a:ext>
            </a:extLst>
          </p:cNvPr>
          <p:cNvSpPr/>
          <p:nvPr/>
        </p:nvSpPr>
        <p:spPr>
          <a:xfrm>
            <a:off x="2540000" y="5941550"/>
            <a:ext cx="2327565" cy="4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0305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7DB1123-FD94-4EAF-A5C9-01B49986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488"/>
            <a:ext cx="10515600" cy="1052512"/>
          </a:xfrm>
          <a:prstGeom prst="rect">
            <a:avLst/>
          </a:prstGeom>
          <a:solidFill>
            <a:srgbClr val="203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r>
              <a:rPr lang="en-CA" sz="4000" b="1">
                <a:solidFill>
                  <a:schemeClr val="bg1"/>
                </a:solidFill>
              </a:rPr>
              <a:t>  Poll Everywhere</a:t>
            </a:r>
          </a:p>
        </p:txBody>
      </p:sp>
      <p:pic>
        <p:nvPicPr>
          <p:cNvPr id="4" name="Picture 1" descr="pete.png">
            <a:extLst>
              <a:ext uri="{FF2B5EF4-FFF2-40B4-BE49-F238E27FC236}">
                <a16:creationId xmlns:a16="http://schemas.microsoft.com/office/drawing/2014/main" id="{5E9C7F1A-D995-48A8-8D59-D87594A9D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158" y="0"/>
            <a:ext cx="532765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64F1C-9DD1-4EFC-B9B6-5E8276A2C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243"/>
            <a:ext cx="6523182" cy="5281269"/>
          </a:xfrm>
        </p:spPr>
        <p:txBody>
          <a:bodyPr>
            <a:normAutofit/>
          </a:bodyPr>
          <a:lstStyle/>
          <a:p>
            <a:r>
              <a:rPr lang="en-CA" sz="2800" b="1"/>
              <a:t>Engaging teaching: </a:t>
            </a:r>
            <a:r>
              <a:rPr lang="en-CA" sz="2800"/>
              <a:t>Host online polls, surveys, and competitions for your content</a:t>
            </a:r>
            <a:endParaRPr lang="en-CA" sz="2800" b="1"/>
          </a:p>
          <a:p>
            <a:r>
              <a:rPr lang="en-CA" sz="2800" b="1"/>
              <a:t>Easy to use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CA" sz="2800"/>
              <a:t>Students respond using their devices (phone, tablet, laptop)</a:t>
            </a:r>
          </a:p>
          <a:p>
            <a:r>
              <a:rPr lang="en-CA" sz="2800" b="1"/>
              <a:t>Instant Feedback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CA" sz="2800"/>
              <a:t>Responses display in graphs and visualizations in real time (synchronously)</a:t>
            </a:r>
          </a:p>
          <a:p>
            <a:r>
              <a:rPr lang="en-CA" sz="2800" b="1"/>
              <a:t>Integrates with Brightspace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CA" sz="2800"/>
              <a:t>Poll responses are exportable; integration can be enabled in Brightspace (coming in July)</a:t>
            </a:r>
          </a:p>
          <a:p>
            <a:r>
              <a:rPr lang="en-CA" sz="2800" b="1"/>
              <a:t>Support available: </a:t>
            </a:r>
            <a:r>
              <a:rPr lang="en-CA" sz="2800">
                <a:hlinkClick r:id="rId3"/>
              </a:rPr>
              <a:t>edtech@carleton.ca</a:t>
            </a:r>
            <a:r>
              <a:rPr lang="en-CA" sz="2800"/>
              <a:t> </a:t>
            </a:r>
          </a:p>
          <a:p>
            <a:endParaRPr lang="en-CA" sz="2800"/>
          </a:p>
          <a:p>
            <a:endParaRPr lang="en-CA"/>
          </a:p>
        </p:txBody>
      </p:sp>
      <p:pic>
        <p:nvPicPr>
          <p:cNvPr id="5" name="Picture 10" descr="text_response.png">
            <a:extLst>
              <a:ext uri="{FF2B5EF4-FFF2-40B4-BE49-F238E27FC236}">
                <a16:creationId xmlns:a16="http://schemas.microsoft.com/office/drawing/2014/main" id="{64DA5AA9-54AC-4120-AE90-73E03464D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615" y="1787540"/>
            <a:ext cx="532765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654D24-B2C0-4D4C-B8C0-18CBB03A886F}"/>
              </a:ext>
            </a:extLst>
          </p:cNvPr>
          <p:cNvSpPr txBox="1"/>
          <p:nvPr/>
        </p:nvSpPr>
        <p:spPr>
          <a:xfrm>
            <a:off x="10224996" y="2772849"/>
            <a:ext cx="838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C51E2E"/>
                </a:solidFill>
                <a:latin typeface="+mn-lt"/>
                <a:ea typeface="ＭＳ Ｐゴシック" charset="0"/>
                <a:cs typeface="Helvetica"/>
              </a:rPr>
              <a:t>37607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88ECF-9421-49DB-97E6-E506603D15AD}"/>
              </a:ext>
            </a:extLst>
          </p:cNvPr>
          <p:cNvSpPr txBox="1"/>
          <p:nvPr/>
        </p:nvSpPr>
        <p:spPr>
          <a:xfrm>
            <a:off x="7837007" y="860218"/>
            <a:ext cx="2071951" cy="40978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Helvetica"/>
              </a:rPr>
              <a:t>Pollev.com/Demo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62CA88-B0D9-4060-916C-B95CA2E81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245" y="3578225"/>
            <a:ext cx="1707770" cy="57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2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DDD857-C3E3-3048-8966-C586B398704F}"/>
              </a:ext>
            </a:extLst>
          </p:cNvPr>
          <p:cNvSpPr txBox="1"/>
          <p:nvPr/>
        </p:nvSpPr>
        <p:spPr>
          <a:xfrm>
            <a:off x="2347784" y="2409567"/>
            <a:ext cx="7898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Carleton University acknowledges the location of its campus on the traditional,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unceded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territories of the Algonquin nation. </a:t>
            </a:r>
          </a:p>
        </p:txBody>
      </p:sp>
    </p:spTree>
    <p:extLst>
      <p:ext uri="{BB962C8B-B14F-4D97-AF65-F5344CB8AC3E}">
        <p14:creationId xmlns:p14="http://schemas.microsoft.com/office/powerpoint/2010/main" val="2356064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5B985-C731-461F-AAAB-5669147EF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218"/>
            <a:ext cx="6319982" cy="1099127"/>
          </a:xfrm>
        </p:spPr>
        <p:txBody>
          <a:bodyPr>
            <a:noAutofit/>
          </a:bodyPr>
          <a:lstStyle/>
          <a:p>
            <a:r>
              <a:rPr lang="en-CA" sz="4000" b="1"/>
              <a:t>Interactive Teaching with </a:t>
            </a:r>
            <a:br>
              <a:rPr lang="en-CA" sz="4000" b="1"/>
            </a:br>
            <a:r>
              <a:rPr lang="en-CA" sz="4000" b="1"/>
              <a:t>Poll Everywhere</a:t>
            </a:r>
            <a:br>
              <a:rPr lang="en-CA" sz="4000" b="1"/>
            </a:br>
            <a:endParaRPr lang="en-CA" sz="4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836E7-468B-471E-A20B-2358CADB1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601"/>
            <a:ext cx="5802745" cy="477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/>
              <a:t>Suggestions for use: </a:t>
            </a:r>
          </a:p>
          <a:p>
            <a:r>
              <a:rPr lang="en-CA" sz="2800"/>
              <a:t>Initiate discussion about content</a:t>
            </a:r>
          </a:p>
          <a:p>
            <a:r>
              <a:rPr lang="en-CA" sz="2800"/>
              <a:t>Break up lectures and build engagement</a:t>
            </a:r>
          </a:p>
          <a:p>
            <a:r>
              <a:rPr lang="en-CA" sz="2800"/>
              <a:t>Assess understanding and check knowledge</a:t>
            </a:r>
          </a:p>
          <a:p>
            <a:r>
              <a:rPr lang="en-CA" sz="2800"/>
              <a:t>Practice midterm/final exam questions</a:t>
            </a:r>
          </a:p>
          <a:p>
            <a:r>
              <a:rPr lang="en-CA" sz="2800"/>
              <a:t>Check in with students and get feedback</a:t>
            </a:r>
          </a:p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9C4796-BCD1-4829-B15F-128B7A395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901"/>
          <a:stretch/>
        </p:blipFill>
        <p:spPr>
          <a:xfrm>
            <a:off x="8193282" y="4271540"/>
            <a:ext cx="3934377" cy="24439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6B7FE9-DE9A-4CBD-86BB-2D5A95DE3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318" y="142462"/>
            <a:ext cx="3863341" cy="23931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9EAF5F-D91F-4FB3-9F6D-90C89F4A6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491" y="2087417"/>
            <a:ext cx="3725309" cy="24881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A732A4-8291-404B-BB8A-D7F86EA88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294" y="6040207"/>
            <a:ext cx="2133513" cy="7211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045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5B985-C731-461F-AAAB-5669147EF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" y="338328"/>
            <a:ext cx="3316030" cy="1608328"/>
          </a:xfrm>
        </p:spPr>
        <p:txBody>
          <a:bodyPr>
            <a:normAutofit/>
          </a:bodyPr>
          <a:lstStyle/>
          <a:p>
            <a:r>
              <a:rPr lang="en-CA" b="1"/>
              <a:t>Kaltura &amp; </a:t>
            </a:r>
            <a:r>
              <a:rPr lang="en-CA" b="1" err="1"/>
              <a:t>Mediaspace</a:t>
            </a:r>
            <a:endParaRPr lang="en-CA" b="1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355A0D0-E955-4939-A80D-854746D3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157" y="338328"/>
            <a:ext cx="7911279" cy="2156922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2800" b="1"/>
              <a:t>Kaltura: </a:t>
            </a:r>
            <a:r>
              <a:rPr lang="en-CA" sz="2800"/>
              <a:t>Screen recording solution for video creation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2800" b="1" err="1"/>
              <a:t>Mediaspace</a:t>
            </a:r>
            <a:r>
              <a:rPr lang="en-CA" sz="2800" b="1"/>
              <a:t>: </a:t>
            </a:r>
            <a:r>
              <a:rPr lang="en-CA" sz="2800"/>
              <a:t>Cloud-hosted, media server; accessible directly within Brightspace; upload Kaltura content or your own media files. Check out our </a:t>
            </a:r>
            <a:r>
              <a:rPr lang="en-CA" sz="2800">
                <a:hlinkClick r:id="rId2"/>
              </a:rPr>
              <a:t>Brightspace channel!</a:t>
            </a:r>
            <a:endParaRPr lang="en-CA" sz="2800"/>
          </a:p>
          <a:p>
            <a:pPr marL="0" indent="0">
              <a:buNone/>
            </a:pPr>
            <a:endParaRPr lang="en-CA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2DFE14-8356-48F0-BE5D-83EF1FC96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6176"/>
          <a:stretch/>
        </p:blipFill>
        <p:spPr>
          <a:xfrm>
            <a:off x="659131" y="2394802"/>
            <a:ext cx="5276088" cy="3291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kaltura.png">
            <a:extLst>
              <a:ext uri="{FF2B5EF4-FFF2-40B4-BE49-F238E27FC236}">
                <a16:creationId xmlns:a16="http://schemas.microsoft.com/office/drawing/2014/main" id="{697FA224-0CF1-41A8-9B98-2EAF24C56F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4" r="-2" b="-2"/>
          <a:stretch/>
        </p:blipFill>
        <p:spPr>
          <a:xfrm>
            <a:off x="6336830" y="2420826"/>
            <a:ext cx="5062449" cy="32674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6A3647FE-B075-41F4-8406-CED3F6A9E1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652719CA-FDF0-41B7-A1B7-14F85C58F7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AF8E8F-2536-4DD0-AA3F-A4934C4C7001}"/>
              </a:ext>
            </a:extLst>
          </p:cNvPr>
          <p:cNvSpPr txBox="1"/>
          <p:nvPr/>
        </p:nvSpPr>
        <p:spPr>
          <a:xfrm>
            <a:off x="6968232" y="5461351"/>
            <a:ext cx="3799643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>
                <a:solidFill>
                  <a:schemeClr val="bg1"/>
                </a:solidFill>
              </a:rPr>
              <a:t>Mediaspace.Carleton.ca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F169CD-E9D7-47AD-835E-31E626480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644" y="5213649"/>
            <a:ext cx="3785061" cy="73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90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websit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24325DE8-26D6-48BB-940F-529F81FA7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520" b="81816"/>
          <a:stretch/>
        </p:blipFill>
        <p:spPr>
          <a:xfrm>
            <a:off x="379380" y="626654"/>
            <a:ext cx="6832634" cy="1327559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222B87C8-674C-43C4-925D-D5498B82CF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4" r="1230"/>
          <a:stretch/>
        </p:blipFill>
        <p:spPr>
          <a:xfrm>
            <a:off x="379380" y="1855793"/>
            <a:ext cx="6832633" cy="43211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838777-8032-4C90-AFB1-A9C985BFFE40}"/>
              </a:ext>
            </a:extLst>
          </p:cNvPr>
          <p:cNvSpPr txBox="1"/>
          <p:nvPr/>
        </p:nvSpPr>
        <p:spPr>
          <a:xfrm>
            <a:off x="7880808" y="626654"/>
            <a:ext cx="378957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4000" b="1">
                <a:solidFill>
                  <a:srgbClr val="C00000"/>
                </a:solidFill>
              </a:rPr>
              <a:t>H5P Interactive Content </a:t>
            </a:r>
            <a:endParaRPr lang="en-CA" sz="4000" b="1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AC132E-702A-4C7F-9434-D9EEB4FF140B}"/>
              </a:ext>
            </a:extLst>
          </p:cNvPr>
          <p:cNvSpPr txBox="1"/>
          <p:nvPr/>
        </p:nvSpPr>
        <p:spPr>
          <a:xfrm>
            <a:off x="7712005" y="2281287"/>
            <a:ext cx="4052647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Calibri"/>
                <a:ea typeface="+mj-ea"/>
                <a:cs typeface="Calibri"/>
              </a:rPr>
              <a:t>Build</a:t>
            </a:r>
            <a:r>
              <a:rPr lang="en-US" sz="2400" kern="1200">
                <a:latin typeface="Calibri"/>
                <a:ea typeface="+mj-ea"/>
                <a:cs typeface="Calibri"/>
              </a:rPr>
              <a:t> interactive engagements with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Calibri"/>
                <a:ea typeface="+mj-ea"/>
                <a:cs typeface="Calibri"/>
                <a:sym typeface="Wingdings" panose="05000000000000000000" pitchFamily="2" charset="2"/>
              </a:rPr>
              <a:t>Workshops</a:t>
            </a:r>
            <a:r>
              <a:rPr lang="en-US" sz="2400" kern="1200">
                <a:latin typeface="Calibri"/>
                <a:ea typeface="+mj-ea"/>
                <a:cs typeface="Calibri"/>
                <a:sym typeface="Wingdings" panose="05000000000000000000" pitchFamily="2" charset="2"/>
              </a:rPr>
              <a:t> </a:t>
            </a:r>
            <a:r>
              <a:rPr lang="en-US" sz="2400">
                <a:latin typeface="Calibri"/>
                <a:ea typeface="+mj-ea"/>
                <a:cs typeface="Calibri"/>
                <a:sym typeface="Wingdings" panose="05000000000000000000" pitchFamily="2" charset="2"/>
              </a:rPr>
              <a:t>available:</a:t>
            </a:r>
            <a:r>
              <a:rPr lang="en-US" sz="2400" kern="1200">
                <a:latin typeface="Calibri"/>
                <a:ea typeface="+mj-ea"/>
                <a:cs typeface="Calibri"/>
                <a:sym typeface="Wingdings" panose="05000000000000000000" pitchFamily="2" charset="2"/>
              </a:rPr>
              <a:t> intermediat</a:t>
            </a:r>
            <a:r>
              <a:rPr lang="en-US" sz="2400">
                <a:latin typeface="Calibri"/>
                <a:ea typeface="+mj-ea"/>
                <a:cs typeface="Calibri"/>
                <a:sym typeface="Wingdings" panose="05000000000000000000" pitchFamily="2" charset="2"/>
              </a:rPr>
              <a:t>e to advanced</a:t>
            </a:r>
            <a:endParaRPr lang="en-US" sz="2400">
              <a:latin typeface="Calibri"/>
              <a:ea typeface="+mj-ea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1200">
                <a:latin typeface="Calibri"/>
                <a:ea typeface="+mj-ea"/>
                <a:cs typeface="Calibri"/>
                <a:sym typeface="Wingdings" panose="05000000000000000000" pitchFamily="2" charset="2"/>
              </a:rPr>
              <a:t>35 Different activity types to choose from</a:t>
            </a:r>
            <a:endParaRPr lang="en-US" sz="2400" kern="1200">
              <a:latin typeface="Calibri"/>
              <a:ea typeface="+mj-ea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Calibri"/>
                <a:ea typeface="+mj-ea"/>
                <a:cs typeface="Calibri"/>
                <a:sym typeface="Wingdings" panose="05000000000000000000" pitchFamily="2" charset="2"/>
              </a:rPr>
              <a:t>Ideal uses = formative assessment and content exploration</a:t>
            </a:r>
            <a:endParaRPr lang="en-CA" sz="2400">
              <a:latin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458AB-108A-462B-839C-0334EE6F0E44}"/>
              </a:ext>
            </a:extLst>
          </p:cNvPr>
          <p:cNvSpPr txBox="1"/>
          <p:nvPr/>
        </p:nvSpPr>
        <p:spPr>
          <a:xfrm>
            <a:off x="307530" y="5937343"/>
            <a:ext cx="696549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2400" b="1">
                <a:solidFill>
                  <a:srgbClr val="002060"/>
                </a:solidFill>
              </a:rPr>
              <a:t>Self-enrol in the </a:t>
            </a:r>
            <a:r>
              <a:rPr lang="en-CA" sz="2400" b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H5P Showcase Course </a:t>
            </a:r>
            <a:r>
              <a:rPr lang="en-CA" sz="2400" b="1">
                <a:solidFill>
                  <a:srgbClr val="002060"/>
                </a:solidFill>
              </a:rPr>
              <a:t>in Brightspace (under the Discover tab)!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39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F8E64-2F7C-4164-A695-6B9B55E0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29267"/>
            <a:ext cx="5102351" cy="11625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err="1">
                <a:solidFill>
                  <a:schemeClr val="accent1">
                    <a:lumMod val="75000"/>
                  </a:schemeClr>
                </a:solidFill>
                <a:latin typeface="+mj-lt"/>
                <a:cs typeface="+mj-cs"/>
              </a:rPr>
              <a:t>cuPortfolio</a:t>
            </a:r>
            <a:endParaRPr lang="en-US" b="1">
              <a:solidFill>
                <a:schemeClr val="accent1">
                  <a:lumMod val="7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95177-18C7-4F11-AA20-6B59F09BA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4" y="1800927"/>
            <a:ext cx="6209064" cy="443196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en-US" sz="260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err="1"/>
              <a:t>ePortfolio</a:t>
            </a:r>
            <a:r>
              <a:rPr lang="en-US" sz="2600"/>
              <a:t> system integrated into Brightspace assignments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sz="2600"/>
              <a:t>Experiential learning tool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Students curate artifacts to document, reflect and connect their learning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Articulate competencies, provide evidence, develop their identity, share their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Supports multimedia file types (images, videos, files, interactive content)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>
                <a:latin typeface="Calibri" panose="020F0502020204030204" pitchFamily="34" charset="0"/>
                <a:cs typeface="Calibri" panose="020F0502020204030204" pitchFamily="34" charset="0"/>
              </a:rPr>
              <a:t>Support: </a:t>
            </a: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edtech@carleton.ca</a:t>
            </a: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 or https://carleton.ca/cuportfoliosupport/help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900">
              <a:latin typeface="+mn-lt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900">
              <a:latin typeface="+mn-lt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900">
              <a:latin typeface="+mn-lt"/>
              <a:cs typeface="+mn-cs"/>
            </a:endParaRPr>
          </a:p>
        </p:txBody>
      </p:sp>
      <p:pic>
        <p:nvPicPr>
          <p:cNvPr id="6" name="Content Placeholder 5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85AD7176-3BE7-4663-9E39-99B5ED515A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67656" y="565071"/>
            <a:ext cx="4608966" cy="1981855"/>
          </a:xfrm>
          <a:prstGeom prst="rect">
            <a:avLst/>
          </a:prstGeom>
          <a:effectLst/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C63F750-9182-4369-B4B6-55D98546D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60" b="13891"/>
          <a:stretch/>
        </p:blipFill>
        <p:spPr>
          <a:xfrm>
            <a:off x="8136804" y="2623192"/>
            <a:ext cx="3741528" cy="28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53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E99F2F3-53B2-4373-999D-23D162ED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61" y="643466"/>
            <a:ext cx="5250728" cy="5571066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F9E746C-9E09-4448-AF37-0A5EE8A61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423"/>
          <a:stretch/>
        </p:blipFill>
        <p:spPr>
          <a:xfrm>
            <a:off x="6275813" y="643466"/>
            <a:ext cx="492979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02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2CA20-47EA-41A5-BB44-6BBC6589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247" y="1736223"/>
            <a:ext cx="5069305" cy="4453657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US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 Ed Tech Training Workshops:</a:t>
            </a:r>
            <a:br>
              <a:rPr lang="en-US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https://carleton.ca/edc/events/</a:t>
            </a:r>
            <a:b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24/7/365 Brightspace Support:</a:t>
            </a: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link is available directly within your course Help menu</a:t>
            </a:r>
            <a:b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 with the Ed Tech Team</a:t>
            </a:r>
            <a:br>
              <a:rPr lang="en-US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edtech@carleton.ca (Third party tools)</a:t>
            </a:r>
            <a:b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tlssupport@carleton.ca (Brightspace)</a:t>
            </a:r>
            <a:b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a course consultation with TLS </a:t>
            </a:r>
            <a:br>
              <a:rPr lang="en-US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Carleton.ca/</a:t>
            </a:r>
            <a:r>
              <a:rPr lang="en-US" sz="22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brightspace</a:t>
            </a: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/migration</a:t>
            </a:r>
            <a:b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Brightspace Support Site</a:t>
            </a:r>
            <a:b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Carleton.ca/</a:t>
            </a:r>
            <a:r>
              <a:rPr lang="en-US" sz="22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brightspace</a:t>
            </a:r>
            <a:br>
              <a:rPr lang="en-US" sz="2200">
                <a:latin typeface="+mj-lt"/>
                <a:cs typeface="+mj-cs"/>
              </a:rPr>
            </a:br>
            <a:endParaRPr lang="en-US" sz="2200">
              <a:latin typeface="+mj-lt"/>
              <a:cs typeface="+mj-cs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B04C3A0-A0BD-4311-A64A-241681DE5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441" b="-2"/>
          <a:stretch/>
        </p:blipFill>
        <p:spPr>
          <a:xfrm>
            <a:off x="1611427" y="1961142"/>
            <a:ext cx="2796446" cy="29357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6292A4-94E6-4B1D-BA90-B03C5F7015F7}"/>
              </a:ext>
            </a:extLst>
          </p:cNvPr>
          <p:cNvSpPr txBox="1"/>
          <p:nvPr/>
        </p:nvSpPr>
        <p:spPr>
          <a:xfrm>
            <a:off x="6612248" y="561802"/>
            <a:ext cx="5069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>
                <a:solidFill>
                  <a:srgbClr val="C2001C"/>
                </a:solidFill>
                <a:latin typeface="Calibri"/>
                <a:ea typeface="+mj-ea"/>
                <a:cs typeface="Calibri"/>
              </a:rPr>
              <a:t>Ed Tech</a:t>
            </a:r>
            <a:r>
              <a:rPr lang="en-CA" sz="4000" b="1"/>
              <a:t> </a:t>
            </a:r>
            <a:r>
              <a:rPr lang="en-CA" sz="3600" b="1">
                <a:solidFill>
                  <a:srgbClr val="C2001C"/>
                </a:solidFill>
                <a:latin typeface="Calibri"/>
                <a:ea typeface="+mj-ea"/>
                <a:cs typeface="Calibri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948056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976533"/>
          </a:xfrm>
          <a:prstGeom prst="rect">
            <a:avLst/>
          </a:prstGeom>
          <a:solidFill>
            <a:srgbClr val="3591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591B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130659" y="33644"/>
            <a:ext cx="3016912" cy="448437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edc_logo_swoop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7" y="161552"/>
            <a:ext cx="754963" cy="3205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6408" y="1274635"/>
            <a:ext cx="8534400" cy="1620611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10:40-11:55</a:t>
            </a:r>
          </a:p>
        </p:txBody>
      </p:sp>
    </p:spTree>
    <p:extLst>
      <p:ext uri="{BB962C8B-B14F-4D97-AF65-F5344CB8AC3E}">
        <p14:creationId xmlns:p14="http://schemas.microsoft.com/office/powerpoint/2010/main" val="2302732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9243"/>
            <a:ext cx="8077200" cy="495447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In advance of this session, you had the chance to review materials provided on the </a:t>
            </a:r>
            <a:r>
              <a:rPr lang="en-US">
                <a:hlinkClick r:id="rId2"/>
              </a:rPr>
              <a:t>carleton.ca/edc/nfo</a:t>
            </a:r>
            <a:r>
              <a:rPr lang="en-US"/>
              <a:t> website</a:t>
            </a:r>
          </a:p>
          <a:p>
            <a:r>
              <a:rPr lang="en-US"/>
              <a:t>For the first half of our session, we’d like to see what questions you have about: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Policies &amp; Procedures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Resources for You/Students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Online Teaching, Ed Tech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Other</a:t>
            </a:r>
          </a:p>
          <a:p>
            <a:r>
              <a:rPr lang="en-US" b="1"/>
              <a:t>To</a:t>
            </a:r>
            <a:r>
              <a:rPr lang="en-US"/>
              <a:t> </a:t>
            </a:r>
            <a:r>
              <a:rPr lang="en-US" b="1"/>
              <a:t>participate</a:t>
            </a:r>
            <a:r>
              <a:rPr lang="en-US"/>
              <a:t>, just type “question” or “comment” in the Chat menu, then enable mic/webcam when called upon to contribute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CFF9B-2B09-A34D-AB47-4BC688109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1701800"/>
            <a:ext cx="2978150" cy="337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32C795-65F0-254A-8B81-FD0BB81D5A66}"/>
              </a:ext>
            </a:extLst>
          </p:cNvPr>
          <p:cNvSpPr txBox="1"/>
          <p:nvPr/>
        </p:nvSpPr>
        <p:spPr>
          <a:xfrm>
            <a:off x="9680713" y="5048478"/>
            <a:ext cx="13035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hlinkClick r:id="rId4"/>
              </a:rPr>
              <a:t>cdn.psychologytoday.com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758490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00A06-0C6C-9342-9E1E-0CFC0E89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We Could Explore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D6CCE-BBD6-714A-80AF-383E8779D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359243"/>
            <a:ext cx="5327469" cy="42955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/>
              <a:t>I used to do XXX in </a:t>
            </a:r>
            <a:r>
              <a:rPr lang="en-US" dirty="0" err="1"/>
              <a:t>cuLearn</a:t>
            </a:r>
            <a:r>
              <a:rPr lang="en-US" dirty="0"/>
              <a:t> or a different LMS: (how) can I do that in Brightspace? </a:t>
            </a:r>
          </a:p>
          <a:p>
            <a:r>
              <a:rPr lang="en-US" dirty="0"/>
              <a:t>What should be / has to be in my syllabus?</a:t>
            </a:r>
          </a:p>
          <a:p>
            <a:r>
              <a:rPr lang="en-US" dirty="0"/>
              <a:t>How do I deal with requests for accommodations (</a:t>
            </a:r>
            <a:r>
              <a:rPr lang="en-US" dirty="0" err="1"/>
              <a:t>LoAs</a:t>
            </a:r>
            <a:r>
              <a:rPr lang="en-US" dirty="0"/>
              <a:t>)?</a:t>
            </a:r>
          </a:p>
          <a:p>
            <a:r>
              <a:rPr lang="en-US" dirty="0"/>
              <a:t>What do I do if I think I have an academic integrity case on my hands?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C03EB4-397B-694A-80C7-8014643DA666}"/>
              </a:ext>
            </a:extLst>
          </p:cNvPr>
          <p:cNvSpPr txBox="1">
            <a:spLocks/>
          </p:cNvSpPr>
          <p:nvPr/>
        </p:nvSpPr>
        <p:spPr>
          <a:xfrm>
            <a:off x="6096000" y="1359243"/>
            <a:ext cx="5447212" cy="42955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001C"/>
              </a:buClr>
              <a:buFont typeface="Arial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001C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001C"/>
              </a:buClr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001C"/>
              </a:buClr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001C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What's a Brightspace? Where do I get started?</a:t>
            </a:r>
          </a:p>
          <a:p>
            <a:r>
              <a:rPr lang="en-US" dirty="0"/>
              <a:t>What do I do for course readings/textbooks?</a:t>
            </a:r>
          </a:p>
          <a:p>
            <a:r>
              <a:rPr lang="en-US" dirty="0"/>
              <a:t>I teach in XXX department. What student services are most relevant for my students?</a:t>
            </a:r>
          </a:p>
          <a:p>
            <a:r>
              <a:rPr lang="en-US" dirty="0"/>
              <a:t>Should I do a ‘regular’ exam online, or a take-home? When do I have to decide?</a:t>
            </a:r>
          </a:p>
        </p:txBody>
      </p:sp>
    </p:spTree>
    <p:extLst>
      <p:ext uri="{BB962C8B-B14F-4D97-AF65-F5344CB8AC3E}">
        <p14:creationId xmlns:p14="http://schemas.microsoft.com/office/powerpoint/2010/main" val="1989772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00A06-0C6C-9342-9E1E-0CFC0E89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We Could Explore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D6CCE-BBD6-714A-80AF-383E8779D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863" y="1359949"/>
            <a:ext cx="5327469" cy="42955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/>
              <a:t>Should I design my course as synchronous or asynchronous, or some mix thereof?</a:t>
            </a:r>
          </a:p>
          <a:p>
            <a:r>
              <a:rPr lang="en-US"/>
              <a:t>If synchronous, do I use Zoom? </a:t>
            </a:r>
            <a:r>
              <a:rPr lang="en-US" err="1"/>
              <a:t>BigBlueButton</a:t>
            </a:r>
            <a:r>
              <a:rPr lang="en-US"/>
              <a:t>? Teams? Other?</a:t>
            </a:r>
          </a:p>
          <a:p>
            <a:r>
              <a:rPr lang="en-US"/>
              <a:t>What suggestions do you have for ways to make sure students are engaging with weekly lessons?</a:t>
            </a:r>
          </a:p>
          <a:p>
            <a:r>
              <a:rPr lang="en-US"/>
              <a:t>I want to have my students do XXX… do we have any ed tech tools to help me to do that?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C03EB4-397B-694A-80C7-8014643DA666}"/>
              </a:ext>
            </a:extLst>
          </p:cNvPr>
          <p:cNvSpPr txBox="1">
            <a:spLocks/>
          </p:cNvSpPr>
          <p:nvPr/>
        </p:nvSpPr>
        <p:spPr>
          <a:xfrm>
            <a:off x="6165670" y="1359949"/>
            <a:ext cx="5447212" cy="42955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001C"/>
              </a:buClr>
              <a:buFont typeface="Arial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001C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001C"/>
              </a:buClr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001C"/>
              </a:buClr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001C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What ed tech tools do you think are mostly likely to help me in the current moment/situation?</a:t>
            </a:r>
          </a:p>
          <a:p>
            <a:r>
              <a:rPr lang="en-US"/>
              <a:t>What does a good communications strategy for an online course look like?</a:t>
            </a:r>
          </a:p>
          <a:p>
            <a:r>
              <a:rPr lang="en-US"/>
              <a:t>What are your top tips for first time instructors &amp; instructors teaching online for the first time?</a:t>
            </a:r>
          </a:p>
          <a:p>
            <a:r>
              <a:rPr lang="en-US"/>
              <a:t>I’m overwhelmed and don’t know where to begin… help!</a:t>
            </a:r>
          </a:p>
        </p:txBody>
      </p:sp>
    </p:spTree>
    <p:extLst>
      <p:ext uri="{BB962C8B-B14F-4D97-AF65-F5344CB8AC3E}">
        <p14:creationId xmlns:p14="http://schemas.microsoft.com/office/powerpoint/2010/main" val="190022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82459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b="1" dirty="0"/>
              <a:t>Jaymie </a:t>
            </a:r>
            <a:r>
              <a:rPr lang="en-US" sz="2400" b="1" err="1"/>
              <a:t>Koroluk</a:t>
            </a:r>
            <a:r>
              <a:rPr lang="en-US" sz="2400" b="1" dirty="0"/>
              <a:t> (</a:t>
            </a:r>
            <a:r>
              <a:rPr lang="en-US" sz="2400" b="1" dirty="0">
                <a:hlinkClick r:id="rId3"/>
              </a:rPr>
              <a:t>jaymie.koroluk@carleton.ca</a:t>
            </a:r>
            <a:r>
              <a:rPr lang="en-US" sz="2400" b="1" dirty="0"/>
              <a:t>)</a:t>
            </a:r>
          </a:p>
          <a:p>
            <a:pPr lvl="1"/>
            <a:r>
              <a:rPr lang="en-US" sz="2000" dirty="0"/>
              <a:t>Assistant Director, Teaching Excellence and Innovation</a:t>
            </a:r>
          </a:p>
          <a:p>
            <a:r>
              <a:rPr lang="en-US" sz="2400" b="1" dirty="0"/>
              <a:t>Elspeth McCulloch (</a:t>
            </a:r>
            <a:r>
              <a:rPr lang="it-IT" sz="2400" b="1" dirty="0">
                <a:hlinkClick r:id="rId4"/>
              </a:rPr>
              <a:t>elspeth.mcculloch@carleton.ca</a:t>
            </a:r>
            <a:r>
              <a:rPr lang="en-US" sz="2400" b="1" dirty="0"/>
              <a:t>) </a:t>
            </a:r>
          </a:p>
          <a:p>
            <a:pPr lvl="1"/>
            <a:r>
              <a:rPr lang="en-US" sz="2000" dirty="0"/>
              <a:t>Assistant Director, Digital Learning</a:t>
            </a:r>
          </a:p>
          <a:p>
            <a:r>
              <a:rPr lang="en-US" sz="2400" b="1" dirty="0"/>
              <a:t>Frank Heney (</a:t>
            </a:r>
            <a:r>
              <a:rPr lang="en-US" sz="2400" b="1" dirty="0">
                <a:hlinkClick r:id="rId5"/>
              </a:rPr>
              <a:t>frank.heney@carleton.ca</a:t>
            </a:r>
            <a:r>
              <a:rPr lang="en-US" sz="2400" b="1" dirty="0"/>
              <a:t>)</a:t>
            </a:r>
          </a:p>
          <a:p>
            <a:pPr lvl="1"/>
            <a:r>
              <a:rPr lang="en-US" sz="2000" dirty="0"/>
              <a:t>Supervisor (Acting), Educational Technology</a:t>
            </a:r>
          </a:p>
          <a:p>
            <a:r>
              <a:rPr lang="en-US" sz="2400" b="1" dirty="0"/>
              <a:t>Kim </a:t>
            </a:r>
            <a:r>
              <a:rPr lang="en-US" sz="2400" b="1" err="1"/>
              <a:t>Loenhart</a:t>
            </a:r>
            <a:r>
              <a:rPr lang="en-US" sz="2400" b="1" dirty="0"/>
              <a:t> (</a:t>
            </a:r>
            <a:r>
              <a:rPr lang="en-US" sz="2400" b="1" dirty="0">
                <a:hlinkClick r:id="rId3"/>
              </a:rPr>
              <a:t>kim.loenhart@carleton.ca</a:t>
            </a:r>
            <a:r>
              <a:rPr lang="en-US" sz="2400" b="1" dirty="0"/>
              <a:t>)</a:t>
            </a:r>
          </a:p>
          <a:p>
            <a:pPr lvl="1"/>
            <a:r>
              <a:rPr lang="en-US" sz="2000" dirty="0"/>
              <a:t>Supervisor, LMS Transition Project</a:t>
            </a:r>
          </a:p>
          <a:p>
            <a:r>
              <a:rPr lang="en-US" sz="2400" b="1" dirty="0"/>
              <a:t>Maristela Petrovic-</a:t>
            </a:r>
            <a:r>
              <a:rPr lang="en-US" sz="2400" b="1" err="1"/>
              <a:t>Dzerdz</a:t>
            </a:r>
            <a:r>
              <a:rPr lang="en-US" sz="2400" b="1" dirty="0"/>
              <a:t> (</a:t>
            </a:r>
            <a:r>
              <a:rPr lang="en-US" sz="2400" b="1" dirty="0">
                <a:hlinkClick r:id="rId6"/>
              </a:rPr>
              <a:t>maristela.petrovicdzerdz@carleton.ca</a:t>
            </a:r>
            <a:r>
              <a:rPr lang="en-US" sz="2400" b="1" dirty="0"/>
              <a:t>)</a:t>
            </a:r>
          </a:p>
          <a:p>
            <a:pPr lvl="1"/>
            <a:r>
              <a:rPr lang="en-US" sz="2000" dirty="0"/>
              <a:t>Supervisor, Instructional Design</a:t>
            </a:r>
          </a:p>
          <a:p>
            <a:r>
              <a:rPr lang="en-US" sz="2400" b="1"/>
              <a:t>Morgan Rooney (</a:t>
            </a:r>
            <a:r>
              <a:rPr lang="en-US" sz="2400" b="1" dirty="0">
                <a:hlinkClick r:id="rId7"/>
              </a:rPr>
              <a:t>morgan.rooney@carleton.ca</a:t>
            </a:r>
            <a:r>
              <a:rPr lang="en-US" sz="2400" b="1"/>
              <a:t>)</a:t>
            </a:r>
          </a:p>
          <a:p>
            <a:pPr lvl="1"/>
            <a:r>
              <a:rPr lang="en-US" sz="2000"/>
              <a:t>Educational Development Coordinator</a:t>
            </a:r>
          </a:p>
          <a:p>
            <a:r>
              <a:rPr lang="en-US" sz="2400" b="1"/>
              <a:t>Ashley Thompson (</a:t>
            </a:r>
            <a:r>
              <a:rPr lang="en-US" sz="2400" b="1" dirty="0">
                <a:hlinkClick r:id="rId7"/>
              </a:rPr>
              <a:t>ashley.thompson@carleton.ca</a:t>
            </a:r>
            <a:r>
              <a:rPr lang="en-US" sz="2400" b="1"/>
              <a:t>)</a:t>
            </a:r>
          </a:p>
          <a:p>
            <a:pPr lvl="1"/>
            <a:r>
              <a:rPr lang="en-US" sz="2000"/>
              <a:t>Educational Development Facilitator</a:t>
            </a:r>
          </a:p>
        </p:txBody>
      </p:sp>
    </p:spTree>
    <p:extLst>
      <p:ext uri="{BB962C8B-B14F-4D97-AF65-F5344CB8AC3E}">
        <p14:creationId xmlns:p14="http://schemas.microsoft.com/office/powerpoint/2010/main" val="4166971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976533"/>
          </a:xfrm>
          <a:prstGeom prst="rect">
            <a:avLst/>
          </a:prstGeom>
          <a:solidFill>
            <a:srgbClr val="3591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591B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130659" y="33644"/>
            <a:ext cx="3016912" cy="448437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edc_logo_swoop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7" y="161552"/>
            <a:ext cx="754963" cy="3205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Wrap Up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6408" y="1274635"/>
            <a:ext cx="8534400" cy="1620611"/>
          </a:xfrm>
        </p:spPr>
        <p:txBody>
          <a:bodyPr/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18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765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4F3E65"/>
              </a:solidFill>
              <a:highlight>
                <a:srgbClr val="C0C0C0"/>
              </a:highlight>
            </a:endParaRPr>
          </a:p>
        </p:txBody>
      </p:sp>
      <p:pic>
        <p:nvPicPr>
          <p:cNvPr id="6" name="Picture 5" descr="edc_logo_swoop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7" y="161552"/>
            <a:ext cx="754963" cy="32052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67778" y="3692906"/>
            <a:ext cx="6880821" cy="2387600"/>
          </a:xfrm>
        </p:spPr>
        <p:txBody>
          <a:bodyPr>
            <a:normAutofit/>
          </a:bodyPr>
          <a:lstStyle/>
          <a:p>
            <a:pPr algn="l"/>
            <a:r>
              <a:rPr lang="en-US" sz="7000">
                <a:solidFill>
                  <a:srgbClr val="FFFFFF"/>
                </a:solidFill>
              </a:rPr>
              <a:t>Key Take-Away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67779" y="929635"/>
            <a:ext cx="8568106" cy="412133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</a:rPr>
              <a:t>Use the Resources Available:</a:t>
            </a:r>
          </a:p>
          <a:p>
            <a:pPr marL="608965" indent="-608965" algn="l">
              <a:buClr>
                <a:schemeClr val="bg1">
                  <a:lumMod val="85000"/>
                </a:schemeClr>
              </a:buClr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  <a:hlinkClick r:id="rId3"/>
              </a:rPr>
              <a:t>Teaching Mentors</a:t>
            </a:r>
            <a:endParaRPr lang="en-US" sz="4800" dirty="0">
              <a:solidFill>
                <a:srgbClr val="FFFFFF"/>
              </a:solidFill>
            </a:endParaRPr>
          </a:p>
          <a:p>
            <a:pPr marL="608965" indent="-608965" algn="l">
              <a:buClr>
                <a:schemeClr val="bg1">
                  <a:lumMod val="85000"/>
                </a:schemeClr>
              </a:buClr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</a:rPr>
              <a:t>TLS website -- </a:t>
            </a:r>
            <a:r>
              <a:rPr lang="en-US" sz="4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blogs</a:t>
            </a:r>
            <a:r>
              <a:rPr lang="en-US" sz="4800" dirty="0">
                <a:solidFill>
                  <a:srgbClr val="0070C0"/>
                </a:solidFill>
              </a:rPr>
              <a:t>, </a:t>
            </a:r>
            <a:r>
              <a:rPr lang="en-US" sz="4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WTMOC</a:t>
            </a:r>
            <a:r>
              <a:rPr lang="en-US" sz="4800" dirty="0">
                <a:solidFill>
                  <a:srgbClr val="0070C0"/>
                </a:solidFill>
              </a:rPr>
              <a:t>, </a:t>
            </a:r>
            <a:r>
              <a:rPr lang="en-US" sz="4800" dirty="0">
                <a:solidFill>
                  <a:srgbClr val="0070C0"/>
                </a:solidFill>
                <a:hlinkClick r:id="rId6"/>
              </a:rPr>
              <a:t>NFO online resources</a:t>
            </a:r>
          </a:p>
          <a:p>
            <a:pPr marL="608965" indent="-608965" algn="l">
              <a:buClr>
                <a:schemeClr val="bg1">
                  <a:lumMod val="85000"/>
                </a:schemeClr>
              </a:buClr>
              <a:buFont typeface="Arial"/>
              <a:buChar char="•"/>
            </a:pPr>
            <a:r>
              <a:rPr lang="en-US" sz="48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Transitioning to Online Teaching</a:t>
            </a:r>
            <a:endParaRPr lang="en-US" sz="4800" dirty="0">
              <a:solidFill>
                <a:srgbClr val="0070C0"/>
              </a:solidFill>
            </a:endParaRPr>
          </a:p>
          <a:p>
            <a:pPr marL="608965" indent="-608965" algn="l">
              <a:buClr>
                <a:schemeClr val="bg1">
                  <a:lumMod val="85000"/>
                </a:schemeClr>
              </a:buClr>
              <a:buFont typeface="Arial"/>
              <a:buChar char="•"/>
            </a:pPr>
            <a:r>
              <a:rPr lang="en-US" sz="4800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Teaching Resource Guide</a:t>
            </a:r>
            <a:endParaRPr lang="en-US" sz="48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8064A2"/>
              </a:solidFill>
            </a:endParaRPr>
          </a:p>
        </p:txBody>
      </p:sp>
      <p:pic>
        <p:nvPicPr>
          <p:cNvPr id="2" name="Picture 1" descr="881493-200.p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74" y="2648051"/>
            <a:ext cx="2238655" cy="2238655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1130659" y="33644"/>
            <a:ext cx="3016912" cy="448437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609585">
              <a:defRPr/>
            </a:pPr>
            <a:endParaRPr lang="en-US" sz="10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44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7653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4F3E65"/>
              </a:solidFill>
            </a:endParaRPr>
          </a:p>
        </p:txBody>
      </p:sp>
      <p:pic>
        <p:nvPicPr>
          <p:cNvPr id="6" name="Picture 5" descr="edc_logo_swoop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7" y="161552"/>
            <a:ext cx="754963" cy="32052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51114" y="4070940"/>
            <a:ext cx="9384320" cy="2387600"/>
          </a:xfrm>
        </p:spPr>
        <p:txBody>
          <a:bodyPr>
            <a:normAutofit/>
          </a:bodyPr>
          <a:lstStyle/>
          <a:p>
            <a:pPr algn="l"/>
            <a:r>
              <a:rPr lang="en-US" sz="7000">
                <a:solidFill>
                  <a:srgbClr val="FFFFFF"/>
                </a:solidFill>
              </a:rPr>
              <a:t>Key Take-Away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51114" y="1076217"/>
            <a:ext cx="9551687" cy="38104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</a:rPr>
              <a:t>Key Contacts:</a:t>
            </a:r>
          </a:p>
          <a:p>
            <a:pPr marL="608965" indent="-608965" algn="l">
              <a:buClr>
                <a:schemeClr val="bg1">
                  <a:lumMod val="85000"/>
                </a:schemeClr>
              </a:buClr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</a:rPr>
              <a:t>TLS (</a:t>
            </a:r>
            <a:r>
              <a:rPr lang="en-US" sz="4800" dirty="0">
                <a:solidFill>
                  <a:srgbClr val="FFFFFF"/>
                </a:solidFill>
                <a:hlinkClick r:id="rId3"/>
              </a:rPr>
              <a:t>tls@carleton.ca</a:t>
            </a:r>
            <a:r>
              <a:rPr lang="en-US" sz="4800" dirty="0">
                <a:solidFill>
                  <a:srgbClr val="FFFFFF"/>
                </a:solidFill>
              </a:rPr>
              <a:t>) </a:t>
            </a:r>
          </a:p>
          <a:p>
            <a:pPr marL="1066165" lvl="1" indent="-608965" algn="l">
              <a:buClr>
                <a:schemeClr val="bg1">
                  <a:lumMod val="85000"/>
                </a:schemeClr>
              </a:buClr>
              <a:buFont typeface="Arial"/>
              <a:buChar char="•"/>
            </a:pPr>
            <a:r>
              <a:rPr lang="en-US" sz="4000" dirty="0">
                <a:solidFill>
                  <a:srgbClr val="FFFFFF"/>
                </a:solidFill>
                <a:hlinkClick r:id="rId4"/>
              </a:rPr>
              <a:t>Course Consultations</a:t>
            </a:r>
            <a:endParaRPr lang="en-US" sz="4000" dirty="0">
              <a:solidFill>
                <a:srgbClr val="FFFFFF"/>
              </a:solidFill>
            </a:endParaRPr>
          </a:p>
          <a:p>
            <a:pPr marL="608965" indent="-608965" algn="l">
              <a:buClr>
                <a:schemeClr val="bg1">
                  <a:lumMod val="85000"/>
                </a:schemeClr>
              </a:buClr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</a:rPr>
              <a:t>Resources for You/Students (</a:t>
            </a:r>
            <a:r>
              <a:rPr lang="en-US" sz="4800" dirty="0">
                <a:solidFill>
                  <a:srgbClr val="FFFFFF"/>
                </a:solidFill>
                <a:hlinkClick r:id="rId5"/>
              </a:rPr>
              <a:t>carleton.ca/edc/nfo</a:t>
            </a:r>
            <a:r>
              <a:rPr lang="en-US" sz="4800" dirty="0">
                <a:solidFill>
                  <a:srgbClr val="FFFFFF"/>
                </a:solidFill>
              </a:rPr>
              <a:t>)</a:t>
            </a:r>
          </a:p>
          <a:p>
            <a:pPr algn="l"/>
            <a:endParaRPr lang="en-US" dirty="0">
              <a:solidFill>
                <a:srgbClr val="8064A2"/>
              </a:solidFill>
            </a:endParaRPr>
          </a:p>
        </p:txBody>
      </p:sp>
      <p:pic>
        <p:nvPicPr>
          <p:cNvPr id="2" name="Picture 1" descr="881493-200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74" y="2648051"/>
            <a:ext cx="2238655" cy="2238655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1130659" y="33644"/>
            <a:ext cx="3016912" cy="448437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609585">
              <a:defRPr/>
            </a:pPr>
            <a:endParaRPr lang="en-US" sz="10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11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7653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4F3E65"/>
              </a:solidFill>
            </a:endParaRPr>
          </a:p>
        </p:txBody>
      </p:sp>
      <p:pic>
        <p:nvPicPr>
          <p:cNvPr id="6" name="Picture 5" descr="edc_logo_swoop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7" y="161552"/>
            <a:ext cx="754963" cy="32052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90038" y="4116056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000">
                <a:solidFill>
                  <a:srgbClr val="FFFFFF"/>
                </a:solidFill>
              </a:rPr>
              <a:t>Key Take-Away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90038" y="1366281"/>
            <a:ext cx="9523210" cy="3810489"/>
          </a:xfrm>
        </p:spPr>
        <p:txBody>
          <a:bodyPr>
            <a:normAutofit/>
          </a:bodyPr>
          <a:lstStyle/>
          <a:p>
            <a:pPr algn="l"/>
            <a:r>
              <a:rPr lang="en-US" sz="4800" b="1">
                <a:solidFill>
                  <a:srgbClr val="FFFFFF"/>
                </a:solidFill>
              </a:rPr>
              <a:t>For Online Teaching:</a:t>
            </a:r>
          </a:p>
          <a:p>
            <a:pPr marL="609585" indent="-609585" algn="l">
              <a:buClr>
                <a:schemeClr val="bg1">
                  <a:lumMod val="85000"/>
                </a:schemeClr>
              </a:buClr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</a:rPr>
              <a:t>Consider asynchronous options</a:t>
            </a:r>
          </a:p>
          <a:p>
            <a:pPr marL="609585" indent="-609585" algn="l">
              <a:buClr>
                <a:schemeClr val="bg1">
                  <a:lumMod val="85000"/>
                </a:schemeClr>
              </a:buClr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</a:rPr>
              <a:t>Develop a communications plan</a:t>
            </a:r>
          </a:p>
          <a:p>
            <a:pPr marL="609585" indent="-609585" algn="l">
              <a:buClr>
                <a:schemeClr val="bg1">
                  <a:lumMod val="85000"/>
                </a:schemeClr>
              </a:buClr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</a:rPr>
              <a:t>Involve/engage students</a:t>
            </a:r>
          </a:p>
          <a:p>
            <a:pPr algn="l"/>
            <a:endParaRPr lang="en-US">
              <a:solidFill>
                <a:srgbClr val="8064A2"/>
              </a:solidFill>
            </a:endParaRPr>
          </a:p>
        </p:txBody>
      </p:sp>
      <p:pic>
        <p:nvPicPr>
          <p:cNvPr id="2" name="Picture 1" descr="881493-200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74" y="2648051"/>
            <a:ext cx="2238655" cy="2238655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1130659" y="33644"/>
            <a:ext cx="3016912" cy="448437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609585">
              <a:defRPr/>
            </a:pPr>
            <a:endParaRPr lang="en-US" sz="10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97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7653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4F3E65"/>
              </a:solidFill>
            </a:endParaRPr>
          </a:p>
        </p:txBody>
      </p:sp>
      <p:pic>
        <p:nvPicPr>
          <p:cNvPr id="6" name="Picture 5" descr="edc_logo_swoop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7" y="161552"/>
            <a:ext cx="754963" cy="32052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90805" y="410517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000">
                <a:solidFill>
                  <a:srgbClr val="FFFFFF"/>
                </a:solidFill>
              </a:rPr>
              <a:t>Key Take-Away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90805" y="1076217"/>
            <a:ext cx="9523210" cy="38104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 sz="4800" b="1">
                <a:solidFill>
                  <a:srgbClr val="FFFFFF"/>
                </a:solidFill>
              </a:rPr>
              <a:t>For Ed Tech:</a:t>
            </a:r>
          </a:p>
          <a:p>
            <a:pPr marL="608965" indent="-608965" algn="l">
              <a:buClr>
                <a:schemeClr val="bg1">
                  <a:lumMod val="85000"/>
                </a:schemeClr>
              </a:buClr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</a:rPr>
              <a:t>Use Carleton-supported Ed Tech (Brightspace, Kaltura Capture, </a:t>
            </a:r>
            <a:r>
              <a:rPr lang="en-US" sz="4800" err="1">
                <a:solidFill>
                  <a:srgbClr val="FFFFFF"/>
                </a:solidFill>
              </a:rPr>
              <a:t>BigBlueButton</a:t>
            </a:r>
            <a:r>
              <a:rPr lang="en-US" sz="4800">
                <a:solidFill>
                  <a:srgbClr val="FFFFFF"/>
                </a:solidFill>
              </a:rPr>
              <a:t>, Zoom)</a:t>
            </a:r>
          </a:p>
          <a:p>
            <a:pPr marL="608965" indent="-608965" algn="l">
              <a:buClr>
                <a:schemeClr val="bg1">
                  <a:lumMod val="85000"/>
                </a:schemeClr>
              </a:buClr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</a:rPr>
              <a:t>Let your Learning Outcomes drive which tech you do/don’t adopt</a:t>
            </a:r>
          </a:p>
          <a:p>
            <a:pPr algn="l"/>
            <a:endParaRPr lang="en-US">
              <a:solidFill>
                <a:srgbClr val="8064A2"/>
              </a:solidFill>
            </a:endParaRPr>
          </a:p>
        </p:txBody>
      </p:sp>
      <p:pic>
        <p:nvPicPr>
          <p:cNvPr id="2" name="Picture 1" descr="881493-200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74" y="2648051"/>
            <a:ext cx="2238655" cy="2238655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1130659" y="33644"/>
            <a:ext cx="3016912" cy="448437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609585">
              <a:defRPr/>
            </a:pPr>
            <a:endParaRPr lang="en-US" sz="10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17639"/>
            <a:ext cx="12192000" cy="5440363"/>
          </a:xfrm>
          <a:prstGeom prst="rect">
            <a:avLst/>
          </a:prstGeom>
          <a:solidFill>
            <a:srgbClr val="FFFFFF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5849" y="217714"/>
            <a:ext cx="11424478" cy="1052286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Upcoming Workshops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5C8928-C4E6-2543-B954-9DA085A97981}"/>
              </a:ext>
            </a:extLst>
          </p:cNvPr>
          <p:cNvSpPr txBox="1"/>
          <p:nvPr/>
        </p:nvSpPr>
        <p:spPr>
          <a:xfrm>
            <a:off x="9211449" y="1522629"/>
            <a:ext cx="2807482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Contact Info:</a:t>
            </a:r>
            <a:br>
              <a:rPr lang="en-US" sz="2400" b="1"/>
            </a:br>
            <a:endParaRPr lang="en-US" sz="2400"/>
          </a:p>
          <a:p>
            <a:pPr algn="ctr"/>
            <a:r>
              <a:rPr lang="en-US" sz="2400">
                <a:hlinkClick r:id="rId3"/>
              </a:rPr>
              <a:t>tls@carleton.ca</a:t>
            </a:r>
            <a:endParaRPr lang="en-US" sz="2400"/>
          </a:p>
          <a:p>
            <a:pPr algn="ctr"/>
            <a:r>
              <a:rPr lang="en-US" sz="2400">
                <a:hlinkClick r:id="rId4"/>
              </a:rPr>
              <a:t>edtech@carleton.ca</a:t>
            </a:r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870E1F-D0CB-3049-AAAC-6BE25863338F}"/>
              </a:ext>
            </a:extLst>
          </p:cNvPr>
          <p:cNvSpPr txBox="1"/>
          <p:nvPr/>
        </p:nvSpPr>
        <p:spPr>
          <a:xfrm>
            <a:off x="9242970" y="3488860"/>
            <a:ext cx="2777804" cy="19389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Welcome to My Online </a:t>
            </a:r>
          </a:p>
          <a:p>
            <a:pPr algn="ctr"/>
            <a:r>
              <a:rPr lang="en-US" sz="2400" b="1"/>
              <a:t>Classroom </a:t>
            </a:r>
            <a:r>
              <a:rPr lang="en-US" sz="2400"/>
              <a:t>series</a:t>
            </a:r>
            <a:br>
              <a:rPr lang="en-US" sz="2400"/>
            </a:br>
            <a:br>
              <a:rPr lang="en-US" sz="2400"/>
            </a:br>
            <a:r>
              <a:rPr lang="en-US" sz="2400">
                <a:hlinkClick r:id="rId5"/>
              </a:rPr>
              <a:t>carleton.ca/edc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B1112-0599-E24C-AF66-6265BEF54EF1}"/>
              </a:ext>
            </a:extLst>
          </p:cNvPr>
          <p:cNvSpPr txBox="1"/>
          <p:nvPr/>
        </p:nvSpPr>
        <p:spPr>
          <a:xfrm>
            <a:off x="6273123" y="1524895"/>
            <a:ext cx="2787575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/>
              <a:t>Online Resources </a:t>
            </a:r>
            <a:r>
              <a:rPr lang="en-US" sz="2400"/>
              <a:t>page</a:t>
            </a:r>
            <a:br>
              <a:rPr lang="en-US" sz="2400"/>
            </a:br>
            <a:r>
              <a:rPr lang="en-US" sz="2400"/>
              <a:t>for New Faculty</a:t>
            </a:r>
            <a:br>
              <a:rPr lang="en-US" sz="2400"/>
            </a:br>
            <a:r>
              <a:rPr lang="en-US" sz="2400">
                <a:hlinkClick r:id="rId6"/>
              </a:rPr>
              <a:t>carleton.ca/edc/nfo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64332-AE27-2A40-A1C5-1F955C2441CB}"/>
              </a:ext>
            </a:extLst>
          </p:cNvPr>
          <p:cNvSpPr txBox="1"/>
          <p:nvPr/>
        </p:nvSpPr>
        <p:spPr>
          <a:xfrm>
            <a:off x="6309987" y="3497274"/>
            <a:ext cx="2787943" cy="19389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Transitioning to Online</a:t>
            </a:r>
            <a:br>
              <a:rPr lang="en-US" sz="2400" b="1"/>
            </a:br>
            <a:r>
              <a:rPr lang="en-US" sz="2400" b="1"/>
              <a:t>Teaching</a:t>
            </a:r>
            <a:br>
              <a:rPr lang="en-US" sz="2400"/>
            </a:br>
            <a:r>
              <a:rPr lang="en-US" sz="2400">
                <a:hlinkClick r:id="rId7"/>
              </a:rPr>
              <a:t>carleton.ca/teachinglearning</a:t>
            </a:r>
            <a:endParaRPr lang="en-US" sz="2400"/>
          </a:p>
        </p:txBody>
      </p:sp>
      <p:pic>
        <p:nvPicPr>
          <p:cNvPr id="2" name="Picture 4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9C831A99-BB67-4C8B-A273-F5E2BEB2A9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254" y="1274873"/>
            <a:ext cx="5256663" cy="5279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7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7235"/>
            <a:ext cx="8385313" cy="42955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591B4"/>
                </a:solidFill>
              </a:rPr>
              <a:t> </a:t>
            </a:r>
            <a:r>
              <a:rPr lang="en-US" dirty="0"/>
              <a:t>10:00-10:15 - Introductions </a:t>
            </a:r>
          </a:p>
          <a:p>
            <a:pPr marL="0" indent="0">
              <a:buNone/>
            </a:pPr>
            <a:r>
              <a:rPr lang="en-US" dirty="0"/>
              <a:t> 10:15-10:25 - TLS Overview &amp; Resources</a:t>
            </a:r>
          </a:p>
          <a:p>
            <a:pPr marL="0" indent="0">
              <a:buNone/>
            </a:pPr>
            <a:r>
              <a:rPr lang="en-US" dirty="0"/>
              <a:t> 10:25-10:40 - Introduction to Ed Tech</a:t>
            </a:r>
            <a:endParaRPr lang="en-US" sz="3300" dirty="0"/>
          </a:p>
          <a:p>
            <a:pPr marL="0" indent="0">
              <a:buNone/>
            </a:pPr>
            <a:r>
              <a:rPr lang="en-US" dirty="0"/>
              <a:t> 10:40-11:55 - Questions, </a:t>
            </a:r>
            <a:r>
              <a:rPr lang="en-US" dirty="0" err="1"/>
              <a:t>con’t</a:t>
            </a:r>
            <a:endParaRPr lang="en-US" sz="3300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 11:55-12:00</a:t>
            </a:r>
            <a:r>
              <a:rPr lang="en-US" dirty="0"/>
              <a:t> - Wrap Up</a:t>
            </a:r>
          </a:p>
        </p:txBody>
      </p:sp>
      <p:pic>
        <p:nvPicPr>
          <p:cNvPr id="4" name="Picture 3" descr="853962-200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35" y="2048822"/>
            <a:ext cx="2401665" cy="240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5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Teaching and Learning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89019-66BF-BB4E-B408-40A03C370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4096" y="3842932"/>
            <a:ext cx="4167115" cy="21635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</a:t>
            </a:r>
            <a:r>
              <a:rPr lang="en-US">
                <a:solidFill>
                  <a:schemeClr val="tx1"/>
                </a:solidFill>
              </a:rPr>
              <a:t>,</a:t>
            </a: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different!</a:t>
            </a:r>
            <a:r>
              <a:rPr lang="en-US">
                <a:solidFill>
                  <a:schemeClr val="tx1"/>
                </a:solidFill>
              </a:rPr>
              <a:t> 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236A11-6C9E-5948-8482-64B46A67B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34280"/>
            <a:ext cx="3618346" cy="155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2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98219B-562C-BC49-9799-AEDE7EAC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996" y="3769827"/>
            <a:ext cx="3416158" cy="1496506"/>
          </a:xfrm>
        </p:spPr>
        <p:txBody>
          <a:bodyPr>
            <a:normAutofit fontScale="90000"/>
          </a:bodyPr>
          <a:lstStyle/>
          <a:p>
            <a:r>
              <a:rPr lang="en-US"/>
              <a:t>What we can offer you:</a:t>
            </a:r>
            <a:br>
              <a:rPr lang="en-US"/>
            </a:br>
            <a:br>
              <a:rPr lang="en-US"/>
            </a:br>
            <a:br>
              <a:rPr lang="en-US">
                <a:solidFill>
                  <a:srgbClr val="FFFFFF"/>
                </a:solidFill>
              </a:rPr>
            </a:br>
            <a:br>
              <a:rPr lang="en-US">
                <a:solidFill>
                  <a:srgbClr val="FFFFFF"/>
                </a:solidFill>
              </a:rPr>
            </a:b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C2F1C3F-1BAD-43BA-946C-418C27D68B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40216" y="961585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B3EAA3A3-0FD2-CA40-9B91-62DD10509DD4}"/>
              </a:ext>
            </a:extLst>
          </p:cNvPr>
          <p:cNvSpPr/>
          <p:nvPr/>
        </p:nvSpPr>
        <p:spPr>
          <a:xfrm>
            <a:off x="7981757" y="3713678"/>
            <a:ext cx="1441125" cy="1441125"/>
          </a:xfrm>
          <a:prstGeom prst="round2DiagRect">
            <a:avLst>
              <a:gd name="adj1" fmla="val 29727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" name="Rectangle 9" descr="Questions">
            <a:extLst>
              <a:ext uri="{FF2B5EF4-FFF2-40B4-BE49-F238E27FC236}">
                <a16:creationId xmlns:a16="http://schemas.microsoft.com/office/drawing/2014/main" id="{DDA6E098-4CB8-7E45-8BEB-CF0279EA9F12}"/>
              </a:ext>
            </a:extLst>
          </p:cNvPr>
          <p:cNvSpPr/>
          <p:nvPr/>
        </p:nvSpPr>
        <p:spPr>
          <a:xfrm>
            <a:off x="8288881" y="4020802"/>
            <a:ext cx="826875" cy="826875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Graphic 13" descr="Connections">
            <a:extLst>
              <a:ext uri="{FF2B5EF4-FFF2-40B4-BE49-F238E27FC236}">
                <a16:creationId xmlns:a16="http://schemas.microsoft.com/office/drawing/2014/main" id="{2E63518F-7169-A141-84E0-4D4E3A9999DE}"/>
              </a:ext>
            </a:extLst>
          </p:cNvPr>
          <p:cNvSpPr/>
          <p:nvPr/>
        </p:nvSpPr>
        <p:spPr>
          <a:xfrm>
            <a:off x="5582070" y="1336626"/>
            <a:ext cx="814050" cy="738553"/>
          </a:xfrm>
          <a:custGeom>
            <a:avLst/>
            <a:gdLst>
              <a:gd name="connsiteX0" fmla="*/ 733425 w 814050"/>
              <a:gd name="connsiteY0" fmla="*/ 289163 h 738553"/>
              <a:gd name="connsiteX1" fmla="*/ 724853 w 814050"/>
              <a:gd name="connsiteY1" fmla="*/ 289163 h 738553"/>
              <a:gd name="connsiteX2" fmla="*/ 700088 w 814050"/>
              <a:gd name="connsiteY2" fmla="*/ 222488 h 738553"/>
              <a:gd name="connsiteX3" fmla="*/ 745808 w 814050"/>
              <a:gd name="connsiteY3" fmla="*/ 60563 h 738553"/>
              <a:gd name="connsiteX4" fmla="*/ 583883 w 814050"/>
              <a:gd name="connsiteY4" fmla="*/ 14843 h 738553"/>
              <a:gd name="connsiteX5" fmla="*/ 527685 w 814050"/>
              <a:gd name="connsiteY5" fmla="*/ 87233 h 738553"/>
              <a:gd name="connsiteX6" fmla="*/ 439103 w 814050"/>
              <a:gd name="connsiteY6" fmla="*/ 77708 h 738553"/>
              <a:gd name="connsiteX7" fmla="*/ 351473 w 814050"/>
              <a:gd name="connsiteY7" fmla="*/ 12938 h 738553"/>
              <a:gd name="connsiteX8" fmla="*/ 285750 w 814050"/>
              <a:gd name="connsiteY8" fmla="*/ 89138 h 738553"/>
              <a:gd name="connsiteX9" fmla="*/ 296228 w 814050"/>
              <a:gd name="connsiteY9" fmla="*/ 128190 h 738553"/>
              <a:gd name="connsiteX10" fmla="*/ 189547 w 814050"/>
              <a:gd name="connsiteY10" fmla="*/ 232965 h 738553"/>
              <a:gd name="connsiteX11" fmla="*/ 119062 w 814050"/>
              <a:gd name="connsiteY11" fmla="*/ 209153 h 738553"/>
              <a:gd name="connsiteX12" fmla="*/ 0 w 814050"/>
              <a:gd name="connsiteY12" fmla="*/ 328215 h 738553"/>
              <a:gd name="connsiteX13" fmla="*/ 119062 w 814050"/>
              <a:gd name="connsiteY13" fmla="*/ 447278 h 738553"/>
              <a:gd name="connsiteX14" fmla="*/ 142875 w 814050"/>
              <a:gd name="connsiteY14" fmla="*/ 590153 h 738553"/>
              <a:gd name="connsiteX15" fmla="*/ 102870 w 814050"/>
              <a:gd name="connsiteY15" fmla="*/ 692070 h 738553"/>
              <a:gd name="connsiteX16" fmla="*/ 204788 w 814050"/>
              <a:gd name="connsiteY16" fmla="*/ 732075 h 738553"/>
              <a:gd name="connsiteX17" fmla="*/ 248603 w 814050"/>
              <a:gd name="connsiteY17" fmla="*/ 638730 h 738553"/>
              <a:gd name="connsiteX18" fmla="*/ 332423 w 814050"/>
              <a:gd name="connsiteY18" fmla="*/ 594915 h 738553"/>
              <a:gd name="connsiteX19" fmla="*/ 541020 w 814050"/>
              <a:gd name="connsiteY19" fmla="*/ 605393 h 738553"/>
              <a:gd name="connsiteX20" fmla="*/ 589598 w 814050"/>
              <a:gd name="connsiteY20" fmla="*/ 496808 h 738553"/>
              <a:gd name="connsiteX21" fmla="*/ 585788 w 814050"/>
              <a:gd name="connsiteY21" fmla="*/ 464423 h 738553"/>
              <a:gd name="connsiteX22" fmla="*/ 678180 w 814050"/>
              <a:gd name="connsiteY22" fmla="*/ 416798 h 738553"/>
              <a:gd name="connsiteX23" fmla="*/ 787718 w 814050"/>
              <a:gd name="connsiteY23" fmla="*/ 423465 h 738553"/>
              <a:gd name="connsiteX24" fmla="*/ 794385 w 814050"/>
              <a:gd name="connsiteY24" fmla="*/ 313928 h 738553"/>
              <a:gd name="connsiteX25" fmla="*/ 733425 w 814050"/>
              <a:gd name="connsiteY25" fmla="*/ 289163 h 738553"/>
              <a:gd name="connsiteX26" fmla="*/ 733425 w 814050"/>
              <a:gd name="connsiteY26" fmla="*/ 289163 h 738553"/>
              <a:gd name="connsiteX27" fmla="*/ 733425 w 814050"/>
              <a:gd name="connsiteY27" fmla="*/ 317738 h 738553"/>
              <a:gd name="connsiteX28" fmla="*/ 755333 w 814050"/>
              <a:gd name="connsiteY28" fmla="*/ 339645 h 738553"/>
              <a:gd name="connsiteX29" fmla="*/ 733425 w 814050"/>
              <a:gd name="connsiteY29" fmla="*/ 361553 h 738553"/>
              <a:gd name="connsiteX30" fmla="*/ 711518 w 814050"/>
              <a:gd name="connsiteY30" fmla="*/ 339645 h 738553"/>
              <a:gd name="connsiteX31" fmla="*/ 711518 w 814050"/>
              <a:gd name="connsiteY31" fmla="*/ 339645 h 738553"/>
              <a:gd name="connsiteX32" fmla="*/ 733425 w 814050"/>
              <a:gd name="connsiteY32" fmla="*/ 317738 h 738553"/>
              <a:gd name="connsiteX33" fmla="*/ 733425 w 814050"/>
              <a:gd name="connsiteY33" fmla="*/ 317738 h 738553"/>
              <a:gd name="connsiteX34" fmla="*/ 641985 w 814050"/>
              <a:gd name="connsiteY34" fmla="*/ 46275 h 738553"/>
              <a:gd name="connsiteX35" fmla="*/ 675323 w 814050"/>
              <a:gd name="connsiteY35" fmla="*/ 79613 h 738553"/>
              <a:gd name="connsiteX36" fmla="*/ 641985 w 814050"/>
              <a:gd name="connsiteY36" fmla="*/ 112950 h 738553"/>
              <a:gd name="connsiteX37" fmla="*/ 608648 w 814050"/>
              <a:gd name="connsiteY37" fmla="*/ 79613 h 738553"/>
              <a:gd name="connsiteX38" fmla="*/ 608648 w 814050"/>
              <a:gd name="connsiteY38" fmla="*/ 79613 h 738553"/>
              <a:gd name="connsiteX39" fmla="*/ 641985 w 814050"/>
              <a:gd name="connsiteY39" fmla="*/ 46275 h 738553"/>
              <a:gd name="connsiteX40" fmla="*/ 574358 w 814050"/>
              <a:gd name="connsiteY40" fmla="*/ 154860 h 738553"/>
              <a:gd name="connsiteX41" fmla="*/ 581025 w 814050"/>
              <a:gd name="connsiteY41" fmla="*/ 141525 h 738553"/>
              <a:gd name="connsiteX42" fmla="*/ 613410 w 814050"/>
              <a:gd name="connsiteY42" fmla="*/ 126285 h 738553"/>
              <a:gd name="connsiteX43" fmla="*/ 641033 w 814050"/>
              <a:gd name="connsiteY43" fmla="*/ 122475 h 738553"/>
              <a:gd name="connsiteX44" fmla="*/ 668655 w 814050"/>
              <a:gd name="connsiteY44" fmla="*/ 126285 h 738553"/>
              <a:gd name="connsiteX45" fmla="*/ 701040 w 814050"/>
              <a:gd name="connsiteY45" fmla="*/ 142478 h 738553"/>
              <a:gd name="connsiteX46" fmla="*/ 707708 w 814050"/>
              <a:gd name="connsiteY46" fmla="*/ 155813 h 738553"/>
              <a:gd name="connsiteX47" fmla="*/ 707708 w 814050"/>
              <a:gd name="connsiteY47" fmla="*/ 181530 h 738553"/>
              <a:gd name="connsiteX48" fmla="*/ 574358 w 814050"/>
              <a:gd name="connsiteY48" fmla="*/ 181530 h 738553"/>
              <a:gd name="connsiteX49" fmla="*/ 574358 w 814050"/>
              <a:gd name="connsiteY49" fmla="*/ 154860 h 738553"/>
              <a:gd name="connsiteX50" fmla="*/ 361950 w 814050"/>
              <a:gd name="connsiteY50" fmla="*/ 40560 h 738553"/>
              <a:gd name="connsiteX51" fmla="*/ 383858 w 814050"/>
              <a:gd name="connsiteY51" fmla="*/ 62468 h 738553"/>
              <a:gd name="connsiteX52" fmla="*/ 361950 w 814050"/>
              <a:gd name="connsiteY52" fmla="*/ 84375 h 738553"/>
              <a:gd name="connsiteX53" fmla="*/ 340043 w 814050"/>
              <a:gd name="connsiteY53" fmla="*/ 62468 h 738553"/>
              <a:gd name="connsiteX54" fmla="*/ 340043 w 814050"/>
              <a:gd name="connsiteY54" fmla="*/ 62468 h 738553"/>
              <a:gd name="connsiteX55" fmla="*/ 361950 w 814050"/>
              <a:gd name="connsiteY55" fmla="*/ 40560 h 738553"/>
              <a:gd name="connsiteX56" fmla="*/ 361950 w 814050"/>
              <a:gd name="connsiteY56" fmla="*/ 40560 h 738553"/>
              <a:gd name="connsiteX57" fmla="*/ 317183 w 814050"/>
              <a:gd name="connsiteY57" fmla="*/ 111998 h 738553"/>
              <a:gd name="connsiteX58" fmla="*/ 321945 w 814050"/>
              <a:gd name="connsiteY58" fmla="*/ 103425 h 738553"/>
              <a:gd name="connsiteX59" fmla="*/ 343853 w 814050"/>
              <a:gd name="connsiteY59" fmla="*/ 93900 h 738553"/>
              <a:gd name="connsiteX60" fmla="*/ 361950 w 814050"/>
              <a:gd name="connsiteY60" fmla="*/ 91043 h 738553"/>
              <a:gd name="connsiteX61" fmla="*/ 380048 w 814050"/>
              <a:gd name="connsiteY61" fmla="*/ 93900 h 738553"/>
              <a:gd name="connsiteX62" fmla="*/ 401003 w 814050"/>
              <a:gd name="connsiteY62" fmla="*/ 104378 h 738553"/>
              <a:gd name="connsiteX63" fmla="*/ 405765 w 814050"/>
              <a:gd name="connsiteY63" fmla="*/ 112950 h 738553"/>
              <a:gd name="connsiteX64" fmla="*/ 405765 w 814050"/>
              <a:gd name="connsiteY64" fmla="*/ 130095 h 738553"/>
              <a:gd name="connsiteX65" fmla="*/ 318135 w 814050"/>
              <a:gd name="connsiteY65" fmla="*/ 130095 h 738553"/>
              <a:gd name="connsiteX66" fmla="*/ 318135 w 814050"/>
              <a:gd name="connsiteY66" fmla="*/ 111998 h 738553"/>
              <a:gd name="connsiteX67" fmla="*/ 117158 w 814050"/>
              <a:gd name="connsiteY67" fmla="*/ 255825 h 738553"/>
              <a:gd name="connsiteX68" fmla="*/ 150495 w 814050"/>
              <a:gd name="connsiteY68" fmla="*/ 289163 h 738553"/>
              <a:gd name="connsiteX69" fmla="*/ 117158 w 814050"/>
              <a:gd name="connsiteY69" fmla="*/ 322500 h 738553"/>
              <a:gd name="connsiteX70" fmla="*/ 83820 w 814050"/>
              <a:gd name="connsiteY70" fmla="*/ 289163 h 738553"/>
              <a:gd name="connsiteX71" fmla="*/ 83820 w 814050"/>
              <a:gd name="connsiteY71" fmla="*/ 289163 h 738553"/>
              <a:gd name="connsiteX72" fmla="*/ 117158 w 814050"/>
              <a:gd name="connsiteY72" fmla="*/ 255825 h 738553"/>
              <a:gd name="connsiteX73" fmla="*/ 117158 w 814050"/>
              <a:gd name="connsiteY73" fmla="*/ 255825 h 738553"/>
              <a:gd name="connsiteX74" fmla="*/ 50482 w 814050"/>
              <a:gd name="connsiteY74" fmla="*/ 390128 h 738553"/>
              <a:gd name="connsiteX75" fmla="*/ 50482 w 814050"/>
              <a:gd name="connsiteY75" fmla="*/ 364410 h 738553"/>
              <a:gd name="connsiteX76" fmla="*/ 57150 w 814050"/>
              <a:gd name="connsiteY76" fmla="*/ 351075 h 738553"/>
              <a:gd name="connsiteX77" fmla="*/ 89535 w 814050"/>
              <a:gd name="connsiteY77" fmla="*/ 335835 h 738553"/>
              <a:gd name="connsiteX78" fmla="*/ 117158 w 814050"/>
              <a:gd name="connsiteY78" fmla="*/ 332025 h 738553"/>
              <a:gd name="connsiteX79" fmla="*/ 144780 w 814050"/>
              <a:gd name="connsiteY79" fmla="*/ 335835 h 738553"/>
              <a:gd name="connsiteX80" fmla="*/ 177165 w 814050"/>
              <a:gd name="connsiteY80" fmla="*/ 352028 h 738553"/>
              <a:gd name="connsiteX81" fmla="*/ 183833 w 814050"/>
              <a:gd name="connsiteY81" fmla="*/ 365363 h 738553"/>
              <a:gd name="connsiteX82" fmla="*/ 183833 w 814050"/>
              <a:gd name="connsiteY82" fmla="*/ 391080 h 738553"/>
              <a:gd name="connsiteX83" fmla="*/ 50482 w 814050"/>
              <a:gd name="connsiteY83" fmla="*/ 390128 h 738553"/>
              <a:gd name="connsiteX84" fmla="*/ 215265 w 814050"/>
              <a:gd name="connsiteY84" fmla="*/ 700643 h 738553"/>
              <a:gd name="connsiteX85" fmla="*/ 126683 w 814050"/>
              <a:gd name="connsiteY85" fmla="*/ 700643 h 738553"/>
              <a:gd name="connsiteX86" fmla="*/ 126683 w 814050"/>
              <a:gd name="connsiteY86" fmla="*/ 683498 h 738553"/>
              <a:gd name="connsiteX87" fmla="*/ 131445 w 814050"/>
              <a:gd name="connsiteY87" fmla="*/ 674925 h 738553"/>
              <a:gd name="connsiteX88" fmla="*/ 153353 w 814050"/>
              <a:gd name="connsiteY88" fmla="*/ 664448 h 738553"/>
              <a:gd name="connsiteX89" fmla="*/ 171450 w 814050"/>
              <a:gd name="connsiteY89" fmla="*/ 661590 h 738553"/>
              <a:gd name="connsiteX90" fmla="*/ 189547 w 814050"/>
              <a:gd name="connsiteY90" fmla="*/ 664448 h 738553"/>
              <a:gd name="connsiteX91" fmla="*/ 210503 w 814050"/>
              <a:gd name="connsiteY91" fmla="*/ 674925 h 738553"/>
              <a:gd name="connsiteX92" fmla="*/ 215265 w 814050"/>
              <a:gd name="connsiteY92" fmla="*/ 683498 h 738553"/>
              <a:gd name="connsiteX93" fmla="*/ 215265 w 814050"/>
              <a:gd name="connsiteY93" fmla="*/ 700643 h 738553"/>
              <a:gd name="connsiteX94" fmla="*/ 148590 w 814050"/>
              <a:gd name="connsiteY94" fmla="*/ 633968 h 738553"/>
              <a:gd name="connsiteX95" fmla="*/ 170497 w 814050"/>
              <a:gd name="connsiteY95" fmla="*/ 612060 h 738553"/>
              <a:gd name="connsiteX96" fmla="*/ 192405 w 814050"/>
              <a:gd name="connsiteY96" fmla="*/ 633968 h 738553"/>
              <a:gd name="connsiteX97" fmla="*/ 170497 w 814050"/>
              <a:gd name="connsiteY97" fmla="*/ 655875 h 738553"/>
              <a:gd name="connsiteX98" fmla="*/ 148590 w 814050"/>
              <a:gd name="connsiteY98" fmla="*/ 633968 h 738553"/>
              <a:gd name="connsiteX99" fmla="*/ 148590 w 814050"/>
              <a:gd name="connsiteY99" fmla="*/ 633968 h 738553"/>
              <a:gd name="connsiteX100" fmla="*/ 224790 w 814050"/>
              <a:gd name="connsiteY100" fmla="*/ 607298 h 738553"/>
              <a:gd name="connsiteX101" fmla="*/ 178118 w 814050"/>
              <a:gd name="connsiteY101" fmla="*/ 585390 h 738553"/>
              <a:gd name="connsiteX102" fmla="*/ 154305 w 814050"/>
              <a:gd name="connsiteY102" fmla="*/ 442515 h 738553"/>
              <a:gd name="connsiteX103" fmla="*/ 211455 w 814050"/>
              <a:gd name="connsiteY103" fmla="*/ 401558 h 738553"/>
              <a:gd name="connsiteX104" fmla="*/ 300038 w 814050"/>
              <a:gd name="connsiteY104" fmla="*/ 448230 h 738553"/>
              <a:gd name="connsiteX105" fmla="*/ 307658 w 814050"/>
              <a:gd name="connsiteY105" fmla="*/ 565388 h 738553"/>
              <a:gd name="connsiteX106" fmla="*/ 224790 w 814050"/>
              <a:gd name="connsiteY106" fmla="*/ 607298 h 738553"/>
              <a:gd name="connsiteX107" fmla="*/ 318135 w 814050"/>
              <a:gd name="connsiteY107" fmla="*/ 412988 h 738553"/>
              <a:gd name="connsiteX108" fmla="*/ 230505 w 814050"/>
              <a:gd name="connsiteY108" fmla="*/ 367268 h 738553"/>
              <a:gd name="connsiteX109" fmla="*/ 236220 w 814050"/>
              <a:gd name="connsiteY109" fmla="*/ 329168 h 738553"/>
              <a:gd name="connsiteX110" fmla="*/ 214313 w 814050"/>
              <a:gd name="connsiteY110" fmla="*/ 260588 h 738553"/>
              <a:gd name="connsiteX111" fmla="*/ 320993 w 814050"/>
              <a:gd name="connsiteY111" fmla="*/ 156765 h 738553"/>
              <a:gd name="connsiteX112" fmla="*/ 426720 w 814050"/>
              <a:gd name="connsiteY112" fmla="*/ 132000 h 738553"/>
              <a:gd name="connsiteX113" fmla="*/ 433388 w 814050"/>
              <a:gd name="connsiteY113" fmla="*/ 117713 h 738553"/>
              <a:gd name="connsiteX114" fmla="*/ 521970 w 814050"/>
              <a:gd name="connsiteY114" fmla="*/ 127238 h 738553"/>
              <a:gd name="connsiteX115" fmla="*/ 568643 w 814050"/>
              <a:gd name="connsiteY115" fmla="*/ 214868 h 738553"/>
              <a:gd name="connsiteX116" fmla="*/ 490538 w 814050"/>
              <a:gd name="connsiteY116" fmla="*/ 360600 h 738553"/>
              <a:gd name="connsiteX117" fmla="*/ 318135 w 814050"/>
              <a:gd name="connsiteY117" fmla="*/ 412988 h 738553"/>
              <a:gd name="connsiteX118" fmla="*/ 318135 w 814050"/>
              <a:gd name="connsiteY118" fmla="*/ 412988 h 738553"/>
              <a:gd name="connsiteX119" fmla="*/ 480060 w 814050"/>
              <a:gd name="connsiteY119" fmla="*/ 448230 h 738553"/>
              <a:gd name="connsiteX120" fmla="*/ 438150 w 814050"/>
              <a:gd name="connsiteY120" fmla="*/ 489188 h 738553"/>
              <a:gd name="connsiteX121" fmla="*/ 397193 w 814050"/>
              <a:gd name="connsiteY121" fmla="*/ 448230 h 738553"/>
              <a:gd name="connsiteX122" fmla="*/ 438150 w 814050"/>
              <a:gd name="connsiteY122" fmla="*/ 407273 h 738553"/>
              <a:gd name="connsiteX123" fmla="*/ 439103 w 814050"/>
              <a:gd name="connsiteY123" fmla="*/ 407273 h 738553"/>
              <a:gd name="connsiteX124" fmla="*/ 480060 w 814050"/>
              <a:gd name="connsiteY124" fmla="*/ 448230 h 738553"/>
              <a:gd name="connsiteX125" fmla="*/ 480060 w 814050"/>
              <a:gd name="connsiteY125" fmla="*/ 448230 h 738553"/>
              <a:gd name="connsiteX126" fmla="*/ 521018 w 814050"/>
              <a:gd name="connsiteY126" fmla="*/ 573008 h 738553"/>
              <a:gd name="connsiteX127" fmla="*/ 356235 w 814050"/>
              <a:gd name="connsiteY127" fmla="*/ 573008 h 738553"/>
              <a:gd name="connsiteX128" fmla="*/ 356235 w 814050"/>
              <a:gd name="connsiteY128" fmla="*/ 541575 h 738553"/>
              <a:gd name="connsiteX129" fmla="*/ 364808 w 814050"/>
              <a:gd name="connsiteY129" fmla="*/ 525383 h 738553"/>
              <a:gd name="connsiteX130" fmla="*/ 404813 w 814050"/>
              <a:gd name="connsiteY130" fmla="*/ 505380 h 738553"/>
              <a:gd name="connsiteX131" fmla="*/ 439103 w 814050"/>
              <a:gd name="connsiteY131" fmla="*/ 500618 h 738553"/>
              <a:gd name="connsiteX132" fmla="*/ 473393 w 814050"/>
              <a:gd name="connsiteY132" fmla="*/ 505380 h 738553"/>
              <a:gd name="connsiteX133" fmla="*/ 513398 w 814050"/>
              <a:gd name="connsiteY133" fmla="*/ 525383 h 738553"/>
              <a:gd name="connsiteX134" fmla="*/ 521970 w 814050"/>
              <a:gd name="connsiteY134" fmla="*/ 541575 h 738553"/>
              <a:gd name="connsiteX135" fmla="*/ 521018 w 814050"/>
              <a:gd name="connsiteY135" fmla="*/ 573008 h 738553"/>
              <a:gd name="connsiteX136" fmla="*/ 656273 w 814050"/>
              <a:gd name="connsiteY136" fmla="*/ 367268 h 738553"/>
              <a:gd name="connsiteX137" fmla="*/ 659130 w 814050"/>
              <a:gd name="connsiteY137" fmla="*/ 384413 h 738553"/>
              <a:gd name="connsiteX138" fmla="*/ 571500 w 814050"/>
              <a:gd name="connsiteY138" fmla="*/ 430133 h 738553"/>
              <a:gd name="connsiteX139" fmla="*/ 525780 w 814050"/>
              <a:gd name="connsiteY139" fmla="*/ 378698 h 738553"/>
              <a:gd name="connsiteX140" fmla="*/ 603885 w 814050"/>
              <a:gd name="connsiteY140" fmla="*/ 232965 h 738553"/>
              <a:gd name="connsiteX141" fmla="*/ 642938 w 814050"/>
              <a:gd name="connsiteY141" fmla="*/ 239633 h 738553"/>
              <a:gd name="connsiteX142" fmla="*/ 665798 w 814050"/>
              <a:gd name="connsiteY142" fmla="*/ 237728 h 738553"/>
              <a:gd name="connsiteX143" fmla="*/ 690563 w 814050"/>
              <a:gd name="connsiteY143" fmla="*/ 304403 h 738553"/>
              <a:gd name="connsiteX144" fmla="*/ 656273 w 814050"/>
              <a:gd name="connsiteY144" fmla="*/ 367268 h 738553"/>
              <a:gd name="connsiteX145" fmla="*/ 777240 w 814050"/>
              <a:gd name="connsiteY145" fmla="*/ 405368 h 738553"/>
              <a:gd name="connsiteX146" fmla="*/ 688658 w 814050"/>
              <a:gd name="connsiteY146" fmla="*/ 405368 h 738553"/>
              <a:gd name="connsiteX147" fmla="*/ 688658 w 814050"/>
              <a:gd name="connsiteY147" fmla="*/ 388223 h 738553"/>
              <a:gd name="connsiteX148" fmla="*/ 693420 w 814050"/>
              <a:gd name="connsiteY148" fmla="*/ 379650 h 738553"/>
              <a:gd name="connsiteX149" fmla="*/ 715328 w 814050"/>
              <a:gd name="connsiteY149" fmla="*/ 369173 h 738553"/>
              <a:gd name="connsiteX150" fmla="*/ 733425 w 814050"/>
              <a:gd name="connsiteY150" fmla="*/ 366315 h 738553"/>
              <a:gd name="connsiteX151" fmla="*/ 751523 w 814050"/>
              <a:gd name="connsiteY151" fmla="*/ 369173 h 738553"/>
              <a:gd name="connsiteX152" fmla="*/ 772478 w 814050"/>
              <a:gd name="connsiteY152" fmla="*/ 379650 h 738553"/>
              <a:gd name="connsiteX153" fmla="*/ 777240 w 814050"/>
              <a:gd name="connsiteY153" fmla="*/ 388223 h 738553"/>
              <a:gd name="connsiteX154" fmla="*/ 777240 w 814050"/>
              <a:gd name="connsiteY154" fmla="*/ 405368 h 73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814050" h="738553">
                <a:moveTo>
                  <a:pt x="733425" y="289163"/>
                </a:moveTo>
                <a:cubicBezTo>
                  <a:pt x="730568" y="289163"/>
                  <a:pt x="727710" y="289163"/>
                  <a:pt x="724853" y="289163"/>
                </a:cubicBezTo>
                <a:lnTo>
                  <a:pt x="700088" y="222488"/>
                </a:lnTo>
                <a:cubicBezTo>
                  <a:pt x="757238" y="190103"/>
                  <a:pt x="777240" y="117713"/>
                  <a:pt x="745808" y="60563"/>
                </a:cubicBezTo>
                <a:cubicBezTo>
                  <a:pt x="713423" y="3413"/>
                  <a:pt x="641033" y="-16590"/>
                  <a:pt x="583883" y="14843"/>
                </a:cubicBezTo>
                <a:cubicBezTo>
                  <a:pt x="556260" y="30083"/>
                  <a:pt x="535305" y="56753"/>
                  <a:pt x="527685" y="87233"/>
                </a:cubicBezTo>
                <a:lnTo>
                  <a:pt x="439103" y="77708"/>
                </a:lnTo>
                <a:cubicBezTo>
                  <a:pt x="432435" y="35798"/>
                  <a:pt x="393383" y="6270"/>
                  <a:pt x="351473" y="12938"/>
                </a:cubicBezTo>
                <a:cubicBezTo>
                  <a:pt x="313373" y="18653"/>
                  <a:pt x="285750" y="51038"/>
                  <a:pt x="285750" y="89138"/>
                </a:cubicBezTo>
                <a:cubicBezTo>
                  <a:pt x="285750" y="102473"/>
                  <a:pt x="289560" y="115808"/>
                  <a:pt x="296228" y="128190"/>
                </a:cubicBezTo>
                <a:lnTo>
                  <a:pt x="189547" y="232965"/>
                </a:lnTo>
                <a:cubicBezTo>
                  <a:pt x="169545" y="217725"/>
                  <a:pt x="144780" y="209153"/>
                  <a:pt x="119062" y="209153"/>
                </a:cubicBezTo>
                <a:cubicBezTo>
                  <a:pt x="53340" y="209153"/>
                  <a:pt x="0" y="262493"/>
                  <a:pt x="0" y="328215"/>
                </a:cubicBezTo>
                <a:cubicBezTo>
                  <a:pt x="0" y="393938"/>
                  <a:pt x="53340" y="447278"/>
                  <a:pt x="119062" y="447278"/>
                </a:cubicBezTo>
                <a:lnTo>
                  <a:pt x="142875" y="590153"/>
                </a:lnTo>
                <a:cubicBezTo>
                  <a:pt x="103822" y="607298"/>
                  <a:pt x="85725" y="653018"/>
                  <a:pt x="102870" y="692070"/>
                </a:cubicBezTo>
                <a:cubicBezTo>
                  <a:pt x="120015" y="731123"/>
                  <a:pt x="165735" y="749220"/>
                  <a:pt x="204788" y="732075"/>
                </a:cubicBezTo>
                <a:cubicBezTo>
                  <a:pt x="240983" y="716835"/>
                  <a:pt x="259080" y="676830"/>
                  <a:pt x="248603" y="638730"/>
                </a:cubicBezTo>
                <a:lnTo>
                  <a:pt x="332423" y="594915"/>
                </a:lnTo>
                <a:cubicBezTo>
                  <a:pt x="386715" y="654923"/>
                  <a:pt x="480060" y="659685"/>
                  <a:pt x="541020" y="605393"/>
                </a:cubicBezTo>
                <a:cubicBezTo>
                  <a:pt x="571500" y="577770"/>
                  <a:pt x="589598" y="537765"/>
                  <a:pt x="589598" y="496808"/>
                </a:cubicBezTo>
                <a:cubicBezTo>
                  <a:pt x="589598" y="486330"/>
                  <a:pt x="588645" y="474900"/>
                  <a:pt x="585788" y="464423"/>
                </a:cubicBezTo>
                <a:lnTo>
                  <a:pt x="678180" y="416798"/>
                </a:lnTo>
                <a:cubicBezTo>
                  <a:pt x="706755" y="449183"/>
                  <a:pt x="755333" y="452040"/>
                  <a:pt x="787718" y="423465"/>
                </a:cubicBezTo>
                <a:cubicBezTo>
                  <a:pt x="820103" y="394890"/>
                  <a:pt x="822960" y="346313"/>
                  <a:pt x="794385" y="313928"/>
                </a:cubicBezTo>
                <a:cubicBezTo>
                  <a:pt x="776288" y="298688"/>
                  <a:pt x="755333" y="289163"/>
                  <a:pt x="733425" y="289163"/>
                </a:cubicBezTo>
                <a:lnTo>
                  <a:pt x="733425" y="289163"/>
                </a:lnTo>
                <a:close/>
                <a:moveTo>
                  <a:pt x="733425" y="317738"/>
                </a:moveTo>
                <a:cubicBezTo>
                  <a:pt x="745808" y="317738"/>
                  <a:pt x="755333" y="327263"/>
                  <a:pt x="755333" y="339645"/>
                </a:cubicBezTo>
                <a:cubicBezTo>
                  <a:pt x="755333" y="352028"/>
                  <a:pt x="745808" y="361553"/>
                  <a:pt x="733425" y="361553"/>
                </a:cubicBezTo>
                <a:cubicBezTo>
                  <a:pt x="721043" y="361553"/>
                  <a:pt x="711518" y="352028"/>
                  <a:pt x="711518" y="339645"/>
                </a:cubicBezTo>
                <a:cubicBezTo>
                  <a:pt x="711518" y="339645"/>
                  <a:pt x="711518" y="339645"/>
                  <a:pt x="711518" y="339645"/>
                </a:cubicBezTo>
                <a:cubicBezTo>
                  <a:pt x="711518" y="327263"/>
                  <a:pt x="721043" y="317738"/>
                  <a:pt x="733425" y="317738"/>
                </a:cubicBezTo>
                <a:lnTo>
                  <a:pt x="733425" y="317738"/>
                </a:lnTo>
                <a:close/>
                <a:moveTo>
                  <a:pt x="641985" y="46275"/>
                </a:moveTo>
                <a:cubicBezTo>
                  <a:pt x="660083" y="46275"/>
                  <a:pt x="675323" y="61515"/>
                  <a:pt x="675323" y="79613"/>
                </a:cubicBezTo>
                <a:cubicBezTo>
                  <a:pt x="675323" y="97710"/>
                  <a:pt x="660083" y="112950"/>
                  <a:pt x="641985" y="112950"/>
                </a:cubicBezTo>
                <a:cubicBezTo>
                  <a:pt x="623888" y="112950"/>
                  <a:pt x="608648" y="97710"/>
                  <a:pt x="608648" y="79613"/>
                </a:cubicBezTo>
                <a:cubicBezTo>
                  <a:pt x="608648" y="79613"/>
                  <a:pt x="608648" y="79613"/>
                  <a:pt x="608648" y="79613"/>
                </a:cubicBezTo>
                <a:cubicBezTo>
                  <a:pt x="608648" y="61515"/>
                  <a:pt x="622935" y="46275"/>
                  <a:pt x="641985" y="46275"/>
                </a:cubicBezTo>
                <a:close/>
                <a:moveTo>
                  <a:pt x="574358" y="154860"/>
                </a:moveTo>
                <a:cubicBezTo>
                  <a:pt x="574358" y="150098"/>
                  <a:pt x="577215" y="144383"/>
                  <a:pt x="581025" y="141525"/>
                </a:cubicBezTo>
                <a:cubicBezTo>
                  <a:pt x="590550" y="134858"/>
                  <a:pt x="601980" y="129143"/>
                  <a:pt x="613410" y="126285"/>
                </a:cubicBezTo>
                <a:cubicBezTo>
                  <a:pt x="621983" y="123428"/>
                  <a:pt x="631508" y="122475"/>
                  <a:pt x="641033" y="122475"/>
                </a:cubicBezTo>
                <a:cubicBezTo>
                  <a:pt x="650558" y="122475"/>
                  <a:pt x="660083" y="124380"/>
                  <a:pt x="668655" y="126285"/>
                </a:cubicBezTo>
                <a:cubicBezTo>
                  <a:pt x="680085" y="129143"/>
                  <a:pt x="691515" y="134858"/>
                  <a:pt x="701040" y="142478"/>
                </a:cubicBezTo>
                <a:cubicBezTo>
                  <a:pt x="704850" y="145335"/>
                  <a:pt x="707708" y="151050"/>
                  <a:pt x="707708" y="155813"/>
                </a:cubicBezTo>
                <a:lnTo>
                  <a:pt x="707708" y="181530"/>
                </a:lnTo>
                <a:lnTo>
                  <a:pt x="574358" y="181530"/>
                </a:lnTo>
                <a:lnTo>
                  <a:pt x="574358" y="154860"/>
                </a:lnTo>
                <a:close/>
                <a:moveTo>
                  <a:pt x="361950" y="40560"/>
                </a:moveTo>
                <a:cubicBezTo>
                  <a:pt x="374333" y="40560"/>
                  <a:pt x="383858" y="50085"/>
                  <a:pt x="383858" y="62468"/>
                </a:cubicBezTo>
                <a:cubicBezTo>
                  <a:pt x="383858" y="74850"/>
                  <a:pt x="374333" y="84375"/>
                  <a:pt x="361950" y="84375"/>
                </a:cubicBezTo>
                <a:cubicBezTo>
                  <a:pt x="349568" y="84375"/>
                  <a:pt x="340043" y="74850"/>
                  <a:pt x="340043" y="62468"/>
                </a:cubicBezTo>
                <a:cubicBezTo>
                  <a:pt x="340043" y="62468"/>
                  <a:pt x="340043" y="62468"/>
                  <a:pt x="340043" y="62468"/>
                </a:cubicBezTo>
                <a:cubicBezTo>
                  <a:pt x="340043" y="51038"/>
                  <a:pt x="349568" y="40560"/>
                  <a:pt x="361950" y="40560"/>
                </a:cubicBezTo>
                <a:lnTo>
                  <a:pt x="361950" y="40560"/>
                </a:lnTo>
                <a:close/>
                <a:moveTo>
                  <a:pt x="317183" y="111998"/>
                </a:moveTo>
                <a:cubicBezTo>
                  <a:pt x="317183" y="108188"/>
                  <a:pt x="319088" y="105330"/>
                  <a:pt x="321945" y="103425"/>
                </a:cubicBezTo>
                <a:cubicBezTo>
                  <a:pt x="328613" y="98663"/>
                  <a:pt x="336233" y="95805"/>
                  <a:pt x="343853" y="93900"/>
                </a:cubicBezTo>
                <a:cubicBezTo>
                  <a:pt x="349568" y="91995"/>
                  <a:pt x="356235" y="91043"/>
                  <a:pt x="361950" y="91043"/>
                </a:cubicBezTo>
                <a:cubicBezTo>
                  <a:pt x="367665" y="91043"/>
                  <a:pt x="374333" y="91995"/>
                  <a:pt x="380048" y="93900"/>
                </a:cubicBezTo>
                <a:cubicBezTo>
                  <a:pt x="387668" y="95805"/>
                  <a:pt x="394335" y="99615"/>
                  <a:pt x="401003" y="104378"/>
                </a:cubicBezTo>
                <a:cubicBezTo>
                  <a:pt x="403860" y="106283"/>
                  <a:pt x="405765" y="110093"/>
                  <a:pt x="405765" y="112950"/>
                </a:cubicBezTo>
                <a:lnTo>
                  <a:pt x="405765" y="130095"/>
                </a:lnTo>
                <a:lnTo>
                  <a:pt x="318135" y="130095"/>
                </a:lnTo>
                <a:lnTo>
                  <a:pt x="318135" y="111998"/>
                </a:lnTo>
                <a:close/>
                <a:moveTo>
                  <a:pt x="117158" y="255825"/>
                </a:moveTo>
                <a:cubicBezTo>
                  <a:pt x="135255" y="255825"/>
                  <a:pt x="150495" y="271065"/>
                  <a:pt x="150495" y="289163"/>
                </a:cubicBezTo>
                <a:cubicBezTo>
                  <a:pt x="150495" y="307260"/>
                  <a:pt x="135255" y="322500"/>
                  <a:pt x="117158" y="322500"/>
                </a:cubicBezTo>
                <a:cubicBezTo>
                  <a:pt x="99060" y="322500"/>
                  <a:pt x="83820" y="307260"/>
                  <a:pt x="83820" y="289163"/>
                </a:cubicBezTo>
                <a:cubicBezTo>
                  <a:pt x="83820" y="289163"/>
                  <a:pt x="83820" y="289163"/>
                  <a:pt x="83820" y="289163"/>
                </a:cubicBezTo>
                <a:cubicBezTo>
                  <a:pt x="84773" y="271065"/>
                  <a:pt x="99060" y="255825"/>
                  <a:pt x="117158" y="255825"/>
                </a:cubicBezTo>
                <a:lnTo>
                  <a:pt x="117158" y="255825"/>
                </a:lnTo>
                <a:close/>
                <a:moveTo>
                  <a:pt x="50482" y="390128"/>
                </a:moveTo>
                <a:lnTo>
                  <a:pt x="50482" y="364410"/>
                </a:lnTo>
                <a:cubicBezTo>
                  <a:pt x="50482" y="359648"/>
                  <a:pt x="53340" y="353933"/>
                  <a:pt x="57150" y="351075"/>
                </a:cubicBezTo>
                <a:cubicBezTo>
                  <a:pt x="66675" y="344408"/>
                  <a:pt x="78105" y="338693"/>
                  <a:pt x="89535" y="335835"/>
                </a:cubicBezTo>
                <a:cubicBezTo>
                  <a:pt x="98108" y="332978"/>
                  <a:pt x="107633" y="332025"/>
                  <a:pt x="117158" y="332025"/>
                </a:cubicBezTo>
                <a:cubicBezTo>
                  <a:pt x="126683" y="332025"/>
                  <a:pt x="136208" y="333930"/>
                  <a:pt x="144780" y="335835"/>
                </a:cubicBezTo>
                <a:cubicBezTo>
                  <a:pt x="156210" y="338693"/>
                  <a:pt x="167640" y="344408"/>
                  <a:pt x="177165" y="352028"/>
                </a:cubicBezTo>
                <a:cubicBezTo>
                  <a:pt x="180975" y="354885"/>
                  <a:pt x="183833" y="360600"/>
                  <a:pt x="183833" y="365363"/>
                </a:cubicBezTo>
                <a:lnTo>
                  <a:pt x="183833" y="391080"/>
                </a:lnTo>
                <a:lnTo>
                  <a:pt x="50482" y="390128"/>
                </a:lnTo>
                <a:close/>
                <a:moveTo>
                  <a:pt x="215265" y="700643"/>
                </a:moveTo>
                <a:lnTo>
                  <a:pt x="126683" y="700643"/>
                </a:lnTo>
                <a:lnTo>
                  <a:pt x="126683" y="683498"/>
                </a:lnTo>
                <a:cubicBezTo>
                  <a:pt x="126683" y="679688"/>
                  <a:pt x="128587" y="676830"/>
                  <a:pt x="131445" y="674925"/>
                </a:cubicBezTo>
                <a:cubicBezTo>
                  <a:pt x="138113" y="670163"/>
                  <a:pt x="145733" y="666353"/>
                  <a:pt x="153353" y="664448"/>
                </a:cubicBezTo>
                <a:cubicBezTo>
                  <a:pt x="159068" y="662543"/>
                  <a:pt x="165735" y="661590"/>
                  <a:pt x="171450" y="661590"/>
                </a:cubicBezTo>
                <a:cubicBezTo>
                  <a:pt x="177165" y="661590"/>
                  <a:pt x="183833" y="662543"/>
                  <a:pt x="189547" y="664448"/>
                </a:cubicBezTo>
                <a:cubicBezTo>
                  <a:pt x="197168" y="666353"/>
                  <a:pt x="203835" y="670163"/>
                  <a:pt x="210503" y="674925"/>
                </a:cubicBezTo>
                <a:cubicBezTo>
                  <a:pt x="213360" y="676830"/>
                  <a:pt x="215265" y="680640"/>
                  <a:pt x="215265" y="683498"/>
                </a:cubicBezTo>
                <a:lnTo>
                  <a:pt x="215265" y="700643"/>
                </a:lnTo>
                <a:close/>
                <a:moveTo>
                  <a:pt x="148590" y="633968"/>
                </a:moveTo>
                <a:cubicBezTo>
                  <a:pt x="148590" y="621585"/>
                  <a:pt x="158115" y="612060"/>
                  <a:pt x="170497" y="612060"/>
                </a:cubicBezTo>
                <a:cubicBezTo>
                  <a:pt x="182880" y="612060"/>
                  <a:pt x="192405" y="621585"/>
                  <a:pt x="192405" y="633968"/>
                </a:cubicBezTo>
                <a:cubicBezTo>
                  <a:pt x="192405" y="646350"/>
                  <a:pt x="182880" y="655875"/>
                  <a:pt x="170497" y="655875"/>
                </a:cubicBezTo>
                <a:cubicBezTo>
                  <a:pt x="159068" y="656828"/>
                  <a:pt x="149543" y="646350"/>
                  <a:pt x="148590" y="633968"/>
                </a:cubicBezTo>
                <a:lnTo>
                  <a:pt x="148590" y="633968"/>
                </a:lnTo>
                <a:close/>
                <a:moveTo>
                  <a:pt x="224790" y="607298"/>
                </a:moveTo>
                <a:cubicBezTo>
                  <a:pt x="212408" y="594915"/>
                  <a:pt x="195263" y="587295"/>
                  <a:pt x="178118" y="585390"/>
                </a:cubicBezTo>
                <a:lnTo>
                  <a:pt x="154305" y="442515"/>
                </a:lnTo>
                <a:cubicBezTo>
                  <a:pt x="177165" y="434895"/>
                  <a:pt x="197168" y="420608"/>
                  <a:pt x="211455" y="401558"/>
                </a:cubicBezTo>
                <a:lnTo>
                  <a:pt x="300038" y="448230"/>
                </a:lnTo>
                <a:cubicBezTo>
                  <a:pt x="285750" y="486330"/>
                  <a:pt x="288608" y="529193"/>
                  <a:pt x="307658" y="565388"/>
                </a:cubicBezTo>
                <a:lnTo>
                  <a:pt x="224790" y="607298"/>
                </a:lnTo>
                <a:close/>
                <a:moveTo>
                  <a:pt x="318135" y="412988"/>
                </a:moveTo>
                <a:lnTo>
                  <a:pt x="230505" y="367268"/>
                </a:lnTo>
                <a:cubicBezTo>
                  <a:pt x="234315" y="354885"/>
                  <a:pt x="236220" y="342503"/>
                  <a:pt x="236220" y="329168"/>
                </a:cubicBezTo>
                <a:cubicBezTo>
                  <a:pt x="236220" y="304403"/>
                  <a:pt x="228600" y="280590"/>
                  <a:pt x="214313" y="260588"/>
                </a:cubicBezTo>
                <a:lnTo>
                  <a:pt x="320993" y="156765"/>
                </a:lnTo>
                <a:cubicBezTo>
                  <a:pt x="357188" y="178673"/>
                  <a:pt x="404813" y="168195"/>
                  <a:pt x="426720" y="132000"/>
                </a:cubicBezTo>
                <a:cubicBezTo>
                  <a:pt x="429578" y="127238"/>
                  <a:pt x="431483" y="122475"/>
                  <a:pt x="433388" y="117713"/>
                </a:cubicBezTo>
                <a:lnTo>
                  <a:pt x="521970" y="127238"/>
                </a:lnTo>
                <a:cubicBezTo>
                  <a:pt x="523875" y="161528"/>
                  <a:pt x="541020" y="193913"/>
                  <a:pt x="568643" y="214868"/>
                </a:cubicBezTo>
                <a:lnTo>
                  <a:pt x="490538" y="360600"/>
                </a:lnTo>
                <a:cubicBezTo>
                  <a:pt x="428625" y="335835"/>
                  <a:pt x="357188" y="357743"/>
                  <a:pt x="318135" y="412988"/>
                </a:cubicBezTo>
                <a:lnTo>
                  <a:pt x="318135" y="412988"/>
                </a:lnTo>
                <a:close/>
                <a:moveTo>
                  <a:pt x="480060" y="448230"/>
                </a:moveTo>
                <a:cubicBezTo>
                  <a:pt x="480060" y="471090"/>
                  <a:pt x="461010" y="489188"/>
                  <a:pt x="438150" y="489188"/>
                </a:cubicBezTo>
                <a:cubicBezTo>
                  <a:pt x="415290" y="489188"/>
                  <a:pt x="397193" y="471090"/>
                  <a:pt x="397193" y="448230"/>
                </a:cubicBezTo>
                <a:cubicBezTo>
                  <a:pt x="397193" y="425370"/>
                  <a:pt x="415290" y="407273"/>
                  <a:pt x="438150" y="407273"/>
                </a:cubicBezTo>
                <a:cubicBezTo>
                  <a:pt x="438150" y="407273"/>
                  <a:pt x="438150" y="407273"/>
                  <a:pt x="439103" y="407273"/>
                </a:cubicBezTo>
                <a:cubicBezTo>
                  <a:pt x="461963" y="407273"/>
                  <a:pt x="480060" y="425370"/>
                  <a:pt x="480060" y="448230"/>
                </a:cubicBezTo>
                <a:lnTo>
                  <a:pt x="480060" y="448230"/>
                </a:lnTo>
                <a:close/>
                <a:moveTo>
                  <a:pt x="521018" y="573008"/>
                </a:moveTo>
                <a:lnTo>
                  <a:pt x="356235" y="573008"/>
                </a:lnTo>
                <a:lnTo>
                  <a:pt x="356235" y="541575"/>
                </a:lnTo>
                <a:cubicBezTo>
                  <a:pt x="356235" y="534908"/>
                  <a:pt x="359093" y="529193"/>
                  <a:pt x="364808" y="525383"/>
                </a:cubicBezTo>
                <a:cubicBezTo>
                  <a:pt x="377190" y="516810"/>
                  <a:pt x="390525" y="510143"/>
                  <a:pt x="404813" y="505380"/>
                </a:cubicBezTo>
                <a:cubicBezTo>
                  <a:pt x="416243" y="502523"/>
                  <a:pt x="427673" y="500618"/>
                  <a:pt x="439103" y="500618"/>
                </a:cubicBezTo>
                <a:cubicBezTo>
                  <a:pt x="450533" y="500618"/>
                  <a:pt x="461963" y="502523"/>
                  <a:pt x="473393" y="505380"/>
                </a:cubicBezTo>
                <a:cubicBezTo>
                  <a:pt x="487680" y="509190"/>
                  <a:pt x="501968" y="515858"/>
                  <a:pt x="513398" y="525383"/>
                </a:cubicBezTo>
                <a:cubicBezTo>
                  <a:pt x="518160" y="529193"/>
                  <a:pt x="521970" y="535860"/>
                  <a:pt x="521970" y="541575"/>
                </a:cubicBezTo>
                <a:lnTo>
                  <a:pt x="521018" y="573008"/>
                </a:lnTo>
                <a:close/>
                <a:moveTo>
                  <a:pt x="656273" y="367268"/>
                </a:moveTo>
                <a:cubicBezTo>
                  <a:pt x="656273" y="372983"/>
                  <a:pt x="657225" y="378698"/>
                  <a:pt x="659130" y="384413"/>
                </a:cubicBezTo>
                <a:lnTo>
                  <a:pt x="571500" y="430133"/>
                </a:lnTo>
                <a:cubicBezTo>
                  <a:pt x="561023" y="409178"/>
                  <a:pt x="544830" y="392033"/>
                  <a:pt x="525780" y="378698"/>
                </a:cubicBezTo>
                <a:lnTo>
                  <a:pt x="603885" y="232965"/>
                </a:lnTo>
                <a:cubicBezTo>
                  <a:pt x="616268" y="237728"/>
                  <a:pt x="629603" y="239633"/>
                  <a:pt x="642938" y="239633"/>
                </a:cubicBezTo>
                <a:cubicBezTo>
                  <a:pt x="650558" y="239633"/>
                  <a:pt x="658178" y="238680"/>
                  <a:pt x="665798" y="237728"/>
                </a:cubicBezTo>
                <a:lnTo>
                  <a:pt x="690563" y="304403"/>
                </a:lnTo>
                <a:cubicBezTo>
                  <a:pt x="667703" y="317738"/>
                  <a:pt x="655320" y="341550"/>
                  <a:pt x="656273" y="367268"/>
                </a:cubicBezTo>
                <a:close/>
                <a:moveTo>
                  <a:pt x="777240" y="405368"/>
                </a:moveTo>
                <a:lnTo>
                  <a:pt x="688658" y="405368"/>
                </a:lnTo>
                <a:lnTo>
                  <a:pt x="688658" y="388223"/>
                </a:lnTo>
                <a:cubicBezTo>
                  <a:pt x="688658" y="384413"/>
                  <a:pt x="690563" y="381555"/>
                  <a:pt x="693420" y="379650"/>
                </a:cubicBezTo>
                <a:cubicBezTo>
                  <a:pt x="700088" y="374888"/>
                  <a:pt x="707708" y="371078"/>
                  <a:pt x="715328" y="369173"/>
                </a:cubicBezTo>
                <a:cubicBezTo>
                  <a:pt x="721043" y="367268"/>
                  <a:pt x="727710" y="366315"/>
                  <a:pt x="733425" y="366315"/>
                </a:cubicBezTo>
                <a:cubicBezTo>
                  <a:pt x="739140" y="366315"/>
                  <a:pt x="745808" y="367268"/>
                  <a:pt x="751523" y="369173"/>
                </a:cubicBezTo>
                <a:cubicBezTo>
                  <a:pt x="759143" y="371078"/>
                  <a:pt x="765810" y="374888"/>
                  <a:pt x="772478" y="379650"/>
                </a:cubicBezTo>
                <a:cubicBezTo>
                  <a:pt x="775335" y="381555"/>
                  <a:pt x="777240" y="385365"/>
                  <a:pt x="777240" y="388223"/>
                </a:cubicBezTo>
                <a:lnTo>
                  <a:pt x="777240" y="40536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0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AA6D-0D1A-8A49-B272-6EA4C5F3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Resources Available to You: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76A11-C30E-B042-9F0A-EA8E1220E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1"/>
            <a:ext cx="10515600" cy="442436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NFO Online Resources page (</a:t>
            </a:r>
            <a:r>
              <a:rPr lang="en-US" dirty="0">
                <a:hlinkClick r:id="rId2"/>
              </a:rPr>
              <a:t>carleton.ca/edc/nfo</a:t>
            </a:r>
            <a:r>
              <a:rPr lang="en-US" dirty="0"/>
              <a:t>)</a:t>
            </a:r>
          </a:p>
          <a:p>
            <a:r>
              <a:rPr lang="en-US" dirty="0"/>
              <a:t>Transitioning to Online Teaching (</a:t>
            </a:r>
            <a:r>
              <a:rPr lang="en-US" dirty="0">
                <a:hlinkClick r:id="rId3"/>
              </a:rPr>
              <a:t>carleton.ca/teachinglearning</a:t>
            </a:r>
            <a:r>
              <a:rPr lang="en-US" dirty="0"/>
              <a:t>)</a:t>
            </a:r>
          </a:p>
          <a:p>
            <a:r>
              <a:rPr lang="en-US" dirty="0"/>
              <a:t>Course Design Consultations (</a:t>
            </a:r>
            <a:r>
              <a:rPr lang="en-US" dirty="0">
                <a:hlinkClick r:id="rId4"/>
              </a:rPr>
              <a:t>carleton.ca/teachinglearning</a:t>
            </a:r>
            <a:r>
              <a:rPr lang="en-US" dirty="0"/>
              <a:t>)</a:t>
            </a:r>
          </a:p>
          <a:p>
            <a:r>
              <a:rPr lang="en-US" dirty="0">
                <a:cs typeface="Calibri"/>
              </a:rPr>
              <a:t>Brightspace Instructor Support (</a:t>
            </a:r>
            <a:r>
              <a:rPr lang="en-US" dirty="0">
                <a:hlinkClick r:id="rId5"/>
              </a:rPr>
              <a:t>carleton.ca/brightspace</a:t>
            </a:r>
            <a:r>
              <a:rPr lang="en-US" dirty="0">
                <a:cs typeface="Calibri"/>
              </a:rPr>
              <a:t>)</a:t>
            </a:r>
          </a:p>
          <a:p>
            <a:r>
              <a:rPr lang="en-US" dirty="0"/>
              <a:t>TLS Events page (</a:t>
            </a:r>
            <a:r>
              <a:rPr lang="en-US" dirty="0">
                <a:hlinkClick r:id="rId6"/>
              </a:rPr>
              <a:t>carleton.ca/edc/events</a:t>
            </a:r>
            <a:r>
              <a:rPr lang="en-US" dirty="0"/>
              <a:t>)</a:t>
            </a:r>
          </a:p>
          <a:p>
            <a:r>
              <a:rPr lang="en-US" dirty="0"/>
              <a:t>Teaching Blogs (</a:t>
            </a:r>
            <a:r>
              <a:rPr lang="en-US" dirty="0">
                <a:hlinkClick r:id="rId7"/>
              </a:rPr>
              <a:t>carleton.ca/edc/blog/</a:t>
            </a:r>
            <a:r>
              <a:rPr lang="en-US" dirty="0"/>
              <a:t> ) </a:t>
            </a:r>
          </a:p>
          <a:p>
            <a:r>
              <a:rPr lang="en-US" dirty="0"/>
              <a:t>Find a Teaching Mentor (</a:t>
            </a:r>
            <a:r>
              <a:rPr lang="en-US" dirty="0">
                <a:hlinkClick r:id="rId8"/>
              </a:rPr>
              <a:t>carleton.ca/edc/faculty-and-instructors/faculty-teaching-mentors/</a:t>
            </a:r>
            <a:r>
              <a:rPr lang="en-US" dirty="0"/>
              <a:t>)</a:t>
            </a:r>
          </a:p>
          <a:p>
            <a:r>
              <a:rPr lang="en-US" dirty="0"/>
              <a:t>Email: </a:t>
            </a:r>
            <a:r>
              <a:rPr lang="en-US" dirty="0">
                <a:hlinkClick r:id="rId9"/>
              </a:rPr>
              <a:t>tls@carleton.ca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4476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976533"/>
          </a:xfrm>
          <a:prstGeom prst="rect">
            <a:avLst/>
          </a:prstGeom>
          <a:solidFill>
            <a:srgbClr val="3591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591B4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130659" y="33644"/>
            <a:ext cx="3016912" cy="448437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edc_logo_swoop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7" y="161552"/>
            <a:ext cx="754963" cy="3205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Introduction to Ed Tech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6408" y="1274635"/>
            <a:ext cx="8534400" cy="1620611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10:25-10:40</a:t>
            </a:r>
          </a:p>
        </p:txBody>
      </p:sp>
    </p:spTree>
    <p:extLst>
      <p:ext uri="{BB962C8B-B14F-4D97-AF65-F5344CB8AC3E}">
        <p14:creationId xmlns:p14="http://schemas.microsoft.com/office/powerpoint/2010/main" val="95280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2332-7469-4DC6-B4C8-36A3D62B1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937" y="629267"/>
            <a:ext cx="7012491" cy="1115558"/>
          </a:xfrm>
        </p:spPr>
        <p:txBody>
          <a:bodyPr>
            <a:normAutofit/>
          </a:bodyPr>
          <a:lstStyle/>
          <a:p>
            <a:r>
              <a:rPr lang="en-CA"/>
              <a:t>What Are Ed Tech Tools?</a:t>
            </a:r>
            <a:r>
              <a:rPr lang="en-CA" b="1"/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B7BF40-51ED-453E-AA6C-24D42262A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62" y="877824"/>
            <a:ext cx="2461884" cy="5102352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0E65B-AB40-48A1-AF2C-A98FD0EB4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939" y="1912776"/>
            <a:ext cx="7012490" cy="43110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2800"/>
              <a:t>Ed Tech = Educational Technology suite of tools</a:t>
            </a:r>
          </a:p>
          <a:p>
            <a:r>
              <a:rPr lang="en-CA" sz="2800"/>
              <a:t>teaching and learning related software and hardware platforms</a:t>
            </a:r>
          </a:p>
          <a:p>
            <a:r>
              <a:rPr lang="en-CA" sz="2800"/>
              <a:t>extends learning environment beyond the physical classroom to the online space </a:t>
            </a:r>
          </a:p>
          <a:p>
            <a:r>
              <a:rPr lang="en-CA" sz="2800"/>
              <a:t>enables an improved, more engaging learning experience, when used well</a:t>
            </a:r>
          </a:p>
          <a:p>
            <a:endParaRPr lang="en-CA" sz="2800"/>
          </a:p>
          <a:p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3093163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LS Theme">
      <a:dk1>
        <a:srgbClr val="000000"/>
      </a:dk1>
      <a:lt1>
        <a:srgbClr val="FEFFFF"/>
      </a:lt1>
      <a:dk2>
        <a:srgbClr val="44546A"/>
      </a:dk2>
      <a:lt2>
        <a:srgbClr val="F3F3F3"/>
      </a:lt2>
      <a:accent1>
        <a:srgbClr val="CF1126"/>
      </a:accent1>
      <a:accent2>
        <a:srgbClr val="D5D5D5"/>
      </a:accent2>
      <a:accent3>
        <a:srgbClr val="A9A9A9"/>
      </a:accent3>
      <a:accent4>
        <a:srgbClr val="797979"/>
      </a:accent4>
      <a:accent5>
        <a:srgbClr val="424242"/>
      </a:accent5>
      <a:accent6>
        <a:srgbClr val="000000"/>
      </a:accent6>
      <a:hlink>
        <a:srgbClr val="CF1126"/>
      </a:hlink>
      <a:folHlink>
        <a:srgbClr val="954F7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EFFFF"/>
      </a:lt1>
      <a:dk2>
        <a:srgbClr val="44546A"/>
      </a:dk2>
      <a:lt2>
        <a:srgbClr val="F3F3F3"/>
      </a:lt2>
      <a:accent1>
        <a:srgbClr val="CF1126"/>
      </a:accent1>
      <a:accent2>
        <a:srgbClr val="D5D5D5"/>
      </a:accent2>
      <a:accent3>
        <a:srgbClr val="A9A9A9"/>
      </a:accent3>
      <a:accent4>
        <a:srgbClr val="797979"/>
      </a:accent4>
      <a:accent5>
        <a:srgbClr val="424242"/>
      </a:accent5>
      <a:accent6>
        <a:srgbClr val="000000"/>
      </a:accent6>
      <a:hlink>
        <a:srgbClr val="0173D4"/>
      </a:hlink>
      <a:folHlink>
        <a:srgbClr val="954F7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A5569ACC087438EB84A5C7D34B3DB" ma:contentTypeVersion="13" ma:contentTypeDescription="Create a new document." ma:contentTypeScope="" ma:versionID="ba98633c2162bbd40c06b49afd97e2a6">
  <xsd:schema xmlns:xsd="http://www.w3.org/2001/XMLSchema" xmlns:xs="http://www.w3.org/2001/XMLSchema" xmlns:p="http://schemas.microsoft.com/office/2006/metadata/properties" xmlns:ns2="23a285f8-e6c9-4510-98f2-0b4c4378357f" xmlns:ns3="d0822e75-7f4b-401b-a96f-c4c855fc9d06" targetNamespace="http://schemas.microsoft.com/office/2006/metadata/properties" ma:root="true" ma:fieldsID="519b1f77b569fac142e54267c10a834e" ns2:_="" ns3:_="">
    <xsd:import namespace="23a285f8-e6c9-4510-98f2-0b4c4378357f"/>
    <xsd:import namespace="d0822e75-7f4b-401b-a96f-c4c855fc9d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a285f8-e6c9-4510-98f2-0b4c437835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22e75-7f4b-401b-a96f-c4c855fc9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B36230-5D4E-4F75-BFFD-DF3090D340C7}">
  <ds:schemaRefs>
    <ds:schemaRef ds:uri="23a285f8-e6c9-4510-98f2-0b4c4378357f"/>
    <ds:schemaRef ds:uri="d0822e75-7f4b-401b-a96f-c4c855fc9d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E726F91-A2A3-4AF5-93F1-6699FA65EA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58DB19-BA3F-4B57-9919-74A6DA3175B2}">
  <ds:schemaRefs>
    <ds:schemaRef ds:uri="23a285f8-e6c9-4510-98f2-0b4c4378357f"/>
    <ds:schemaRef ds:uri="d0822e75-7f4b-401b-a96f-c4c855fc9d0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1851</Words>
  <Application>Microsoft Macintosh PowerPoint</Application>
  <PresentationFormat>Widescreen</PresentationFormat>
  <Paragraphs>206</Paragraphs>
  <Slides>35</Slides>
  <Notes>6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Corbel</vt:lpstr>
      <vt:lpstr>Office Theme</vt:lpstr>
      <vt:lpstr>1_Office Theme</vt:lpstr>
      <vt:lpstr>2_Office Theme</vt:lpstr>
      <vt:lpstr>PowerPoint Presentation</vt:lpstr>
      <vt:lpstr>PowerPoint Presentation</vt:lpstr>
      <vt:lpstr>Introductions</vt:lpstr>
      <vt:lpstr>Agenda</vt:lpstr>
      <vt:lpstr>Teaching and Learning Services</vt:lpstr>
      <vt:lpstr>What we can offer you:     </vt:lpstr>
      <vt:lpstr>Key Resources Available to You:</vt:lpstr>
      <vt:lpstr>Introduction to Ed Tech</vt:lpstr>
      <vt:lpstr>What Are Ed Tech Tools? </vt:lpstr>
      <vt:lpstr>Recommendations for Tool Use</vt:lpstr>
      <vt:lpstr>Why Use Licensed Tools? </vt:lpstr>
      <vt:lpstr>Ed Tech Tool Suite </vt:lpstr>
      <vt:lpstr>PowerPoint Presentation</vt:lpstr>
      <vt:lpstr>What can you do in Brightspace (LMS)?</vt:lpstr>
      <vt:lpstr>    Go to the Carleton website https://carleton.ca and connect through the JumpTo menu  or login directly from a web browser at  https://brightspace.carleton.ca </vt:lpstr>
      <vt:lpstr>PowerPoint Presentation</vt:lpstr>
      <vt:lpstr>PowerPoint Presentation</vt:lpstr>
      <vt:lpstr>PowerPoint Presentation</vt:lpstr>
      <vt:lpstr>  Poll Everywhere</vt:lpstr>
      <vt:lpstr>Interactive Teaching with  Poll Everywhere </vt:lpstr>
      <vt:lpstr>Kaltura &amp; Mediaspace</vt:lpstr>
      <vt:lpstr>PowerPoint Presentation</vt:lpstr>
      <vt:lpstr>cuPortfolio</vt:lpstr>
      <vt:lpstr>PowerPoint Presentation</vt:lpstr>
      <vt:lpstr>Attend Ed Tech Training Workshops: https://carleton.ca/edc/events/  Contact 24/7/365 Brightspace Support: link is available directly within your course Help menu  Connect with the Ed Tech Team edtech@carleton.ca (Third party tools) tlssupport@carleton.ca (Brightspace)  Request a course consultation with TLS  Carleton.ca/brightspace/migration  Brightspace Support Site Carleton.ca/brightspace </vt:lpstr>
      <vt:lpstr>Questions</vt:lpstr>
      <vt:lpstr>Questions</vt:lpstr>
      <vt:lpstr>Issues We Could Explore</vt:lpstr>
      <vt:lpstr>Issues We Could Explore</vt:lpstr>
      <vt:lpstr>Wrap Up</vt:lpstr>
      <vt:lpstr>Key Take-Away</vt:lpstr>
      <vt:lpstr>Key Take-Away</vt:lpstr>
      <vt:lpstr>Key Take-Away</vt:lpstr>
      <vt:lpstr>Key Take-Away</vt:lpstr>
      <vt:lpstr>Upcoming Workshops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Atallah</dc:creator>
  <cp:lastModifiedBy>Morgan Rooney</cp:lastModifiedBy>
  <cp:revision>61</cp:revision>
  <dcterms:created xsi:type="dcterms:W3CDTF">2018-11-07T19:35:49Z</dcterms:created>
  <dcterms:modified xsi:type="dcterms:W3CDTF">2021-07-15T18:07:27Z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0x0101001A0A5569ACC087438EB84A5C7D34B3DB</vt:lpwstr>
  </property>
</Properties>
</file>